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4050" r:id="rId2"/>
  </p:sldMasterIdLst>
  <p:notesMasterIdLst>
    <p:notesMasterId r:id="rId43"/>
  </p:notesMasterIdLst>
  <p:sldIdLst>
    <p:sldId id="321" r:id="rId3"/>
    <p:sldId id="419" r:id="rId4"/>
    <p:sldId id="396" r:id="rId5"/>
    <p:sldId id="397" r:id="rId6"/>
    <p:sldId id="422" r:id="rId7"/>
    <p:sldId id="423" r:id="rId8"/>
    <p:sldId id="424" r:id="rId9"/>
    <p:sldId id="353" r:id="rId10"/>
    <p:sldId id="398" r:id="rId11"/>
    <p:sldId id="399" r:id="rId12"/>
    <p:sldId id="425" r:id="rId13"/>
    <p:sldId id="401" r:id="rId14"/>
    <p:sldId id="428" r:id="rId15"/>
    <p:sldId id="429" r:id="rId16"/>
    <p:sldId id="452" r:id="rId17"/>
    <p:sldId id="445" r:id="rId18"/>
    <p:sldId id="427" r:id="rId19"/>
    <p:sldId id="404" r:id="rId20"/>
    <p:sldId id="405" r:id="rId21"/>
    <p:sldId id="446" r:id="rId22"/>
    <p:sldId id="453" r:id="rId23"/>
    <p:sldId id="433" r:id="rId24"/>
    <p:sldId id="431" r:id="rId25"/>
    <p:sldId id="406" r:id="rId26"/>
    <p:sldId id="426" r:id="rId27"/>
    <p:sldId id="407" r:id="rId28"/>
    <p:sldId id="454" r:id="rId29"/>
    <p:sldId id="439" r:id="rId30"/>
    <p:sldId id="443" r:id="rId31"/>
    <p:sldId id="409" r:id="rId32"/>
    <p:sldId id="410" r:id="rId33"/>
    <p:sldId id="449" r:id="rId34"/>
    <p:sldId id="411" r:id="rId35"/>
    <p:sldId id="412" r:id="rId36"/>
    <p:sldId id="413" r:id="rId37"/>
    <p:sldId id="448" r:id="rId38"/>
    <p:sldId id="447" r:id="rId39"/>
    <p:sldId id="451" r:id="rId40"/>
    <p:sldId id="444" r:id="rId41"/>
    <p:sldId id="450" r:id="rId4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Wingdings 2" panose="05020102010507070707" pitchFamily="18" charset="2"/>
      <p:regular r:id="rId48"/>
    </p:embeddedFont>
    <p:embeddedFont>
      <p:font typeface="Cambria Math" panose="02040503050406030204" pitchFamily="18" charset="0"/>
      <p:regular r:id="rId49"/>
    </p:embeddedFont>
  </p:embeddedFont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4B74A"/>
    <a:srgbClr val="008000"/>
    <a:srgbClr val="00FF00"/>
    <a:srgbClr val="FFFF66"/>
    <a:srgbClr val="FF9966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>
      <p:cViewPr>
        <p:scale>
          <a:sx n="66" d="100"/>
          <a:sy n="66" d="100"/>
        </p:scale>
        <p:origin x="-189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notesViewPr>
    <p:cSldViewPr>
      <p:cViewPr varScale="1">
        <p:scale>
          <a:sx n="48" d="100"/>
          <a:sy n="48" d="100"/>
        </p:scale>
        <p:origin x="-293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0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AA478F-79AC-4637-BB5E-0DE95EBC323C}" type="datetimeFigureOut">
              <a:rPr lang="cs-CZ"/>
              <a:pPr>
                <a:defRPr/>
              </a:pPr>
              <a:t>6.5.2014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1C6260-0FBE-4F12-8258-DE510633DD4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0796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A87765-2838-4F4A-9D93-329E9F9967A8}" type="slidenum">
              <a:rPr lang="cs-CZ" altLang="cs-CZ" smtClean="0"/>
              <a:pPr eaLnBrk="1" hangingPunct="1"/>
              <a:t>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9067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>
                <a:solidFill>
                  <a:prstClr val="black"/>
                </a:solidFill>
              </a:rPr>
              <a:pPr/>
              <a:t>29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CE9BBA-7369-4161-B5AE-F8ABBE4A20F1}" type="slidenum">
              <a:rPr lang="cs-CZ" altLang="cs-CZ" smtClean="0"/>
              <a:pPr eaLnBrk="1" hangingPunct="1"/>
              <a:t>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9362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FC01FF-FBAB-4701-835D-27BE9FEC4476}" type="slidenum">
              <a:rPr lang="cs-CZ" altLang="cs-CZ" smtClean="0"/>
              <a:pPr eaLnBrk="1" hangingPunct="1"/>
              <a:t>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60759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23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37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235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08168-68B6-4FD2-A0DA-2EE528574B75}" type="slidenum">
              <a:rPr lang="cs-CZ" smtClean="0">
                <a:solidFill>
                  <a:prstClr val="black"/>
                </a:solidFill>
              </a:rPr>
              <a:pPr/>
              <a:t>28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E50D-D976-4FD4-8EBC-5CBC8BC34B4B}" type="datetimeFigureOut">
              <a:rPr lang="cs-CZ"/>
              <a:pPr>
                <a:defRPr/>
              </a:pPr>
              <a:t>6.5.2014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C658E-966E-4FA1-B5DA-C9F3DC255EC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8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982DC-C4E7-4B1B-B373-AD40B1DED21D}" type="datetimeFigureOut">
              <a:rPr lang="cs-CZ"/>
              <a:pPr>
                <a:defRPr/>
              </a:pPr>
              <a:t>6.5.2014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001B2-51DB-472B-B868-175E7ACDA1D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51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8A074-4F66-4E62-8D6B-05DBE6F89329}" type="datetimeFigureOut">
              <a:rPr lang="cs-CZ"/>
              <a:pPr>
                <a:defRPr/>
              </a:pPr>
              <a:t>6.5.2014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CA662-C0B6-48AB-A2AB-3D5EF446C36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74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1E073-32ED-4065-A1F6-047FF9369F1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84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E83-6323-44E4-9D7B-76037BD0FFFB}" type="datetimeFigureOut">
              <a:rPr lang="cs-CZ" smtClean="0">
                <a:solidFill>
                  <a:srgbClr val="696464"/>
                </a:solidFill>
              </a:rPr>
              <a:pPr/>
              <a:t>6.5.2014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65E7892-382F-4559-9369-406A5CF218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24196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E83-6323-44E4-9D7B-76037BD0FFFB}" type="datetimeFigureOut">
              <a:rPr lang="cs-CZ" smtClean="0">
                <a:solidFill>
                  <a:srgbClr val="696464"/>
                </a:solidFill>
              </a:rPr>
              <a:pPr/>
              <a:t>6.5.2014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892-382F-4559-9369-406A5CF218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128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E83-6323-44E4-9D7B-76037BD0FFFB}" type="datetimeFigureOut">
              <a:rPr lang="cs-CZ" smtClean="0">
                <a:solidFill>
                  <a:srgbClr val="696464"/>
                </a:solidFill>
              </a:rPr>
              <a:pPr/>
              <a:t>6.5.2014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65E7892-382F-4559-9369-406A5CF218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90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E83-6323-44E4-9D7B-76037BD0FFFB}" type="datetimeFigureOut">
              <a:rPr lang="cs-CZ" smtClean="0">
                <a:solidFill>
                  <a:srgbClr val="696464"/>
                </a:solidFill>
              </a:rPr>
              <a:pPr/>
              <a:t>6.5.2014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892-382F-4559-9369-406A5CF218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2875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E83-6323-44E4-9D7B-76037BD0FFFB}" type="datetimeFigureOut">
              <a:rPr lang="cs-CZ" smtClean="0">
                <a:solidFill>
                  <a:srgbClr val="696464"/>
                </a:solidFill>
              </a:rPr>
              <a:pPr/>
              <a:t>6.5.2014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892-382F-4559-9369-406A5CF218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194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E83-6323-44E4-9D7B-76037BD0FFFB}" type="datetimeFigureOut">
              <a:rPr lang="cs-CZ" smtClean="0">
                <a:solidFill>
                  <a:srgbClr val="696464"/>
                </a:solidFill>
              </a:rPr>
              <a:pPr/>
              <a:t>6.5.2014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892-382F-4559-9369-406A5CF218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983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E83-6323-44E4-9D7B-76037BD0FFFB}" type="datetimeFigureOut">
              <a:rPr lang="cs-CZ" smtClean="0">
                <a:solidFill>
                  <a:srgbClr val="696464"/>
                </a:solidFill>
              </a:rPr>
              <a:pPr/>
              <a:t>6.5.2014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892-382F-4559-9369-406A5CF218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99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5C31D-9BF2-41C3-8856-2C3B219AB964}" type="datetimeFigureOut">
              <a:rPr lang="cs-CZ"/>
              <a:pPr>
                <a:defRPr/>
              </a:pPr>
              <a:t>6.5.2014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5CAF-7261-44CF-8523-F0C522EDD4E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1576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E83-6323-44E4-9D7B-76037BD0FFFB}" type="datetimeFigureOut">
              <a:rPr lang="cs-CZ" smtClean="0">
                <a:solidFill>
                  <a:srgbClr val="696464"/>
                </a:solidFill>
              </a:rPr>
              <a:pPr/>
              <a:t>6.5.2014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892-382F-4559-9369-406A5CF218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57067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E83-6323-44E4-9D7B-76037BD0FFFB}" type="datetimeFigureOut">
              <a:rPr lang="cs-CZ" smtClean="0">
                <a:solidFill>
                  <a:srgbClr val="696464"/>
                </a:solidFill>
              </a:rPr>
              <a:pPr/>
              <a:t>6.5.2014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65E7892-382F-4559-9369-406A5CF218E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68079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E83-6323-44E4-9D7B-76037BD0FFFB}" type="datetimeFigureOut">
              <a:rPr lang="cs-CZ" smtClean="0">
                <a:solidFill>
                  <a:srgbClr val="696464"/>
                </a:solidFill>
              </a:rPr>
              <a:pPr/>
              <a:t>6.5.2014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892-382F-4559-9369-406A5CF218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246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0E83-6323-44E4-9D7B-76037BD0FFFB}" type="datetimeFigureOut">
              <a:rPr lang="cs-CZ" smtClean="0">
                <a:solidFill>
                  <a:srgbClr val="696464"/>
                </a:solidFill>
              </a:rPr>
              <a:pPr/>
              <a:t>6.5.2014</a:t>
            </a:fld>
            <a:endParaRPr lang="cs-CZ">
              <a:solidFill>
                <a:srgbClr val="696464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96464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7892-382F-4559-9369-406A5CF218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89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9597-1592-4161-BD60-F0CBE86D9A9E}" type="datetimeFigureOut">
              <a:rPr lang="cs-CZ"/>
              <a:pPr>
                <a:defRPr/>
              </a:pPr>
              <a:t>6.5.2014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368F-27A3-493D-9C12-BA50453F971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78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F34E1-3BF0-4607-A042-437B81D78F66}" type="datetimeFigureOut">
              <a:rPr lang="cs-CZ"/>
              <a:pPr>
                <a:defRPr/>
              </a:pPr>
              <a:t>6.5.2014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B38C6-98B8-4769-B069-496762C5EE3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15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03295-835E-4735-9781-28EE2DABD929}" type="datetimeFigureOut">
              <a:rPr lang="cs-CZ"/>
              <a:pPr>
                <a:defRPr/>
              </a:pPr>
              <a:t>6.5.2014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794E-7BA3-4CE5-972F-7E7921E56AE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DCDC2-C25D-4FFC-9A85-7EC73FD2D572}" type="datetimeFigureOut">
              <a:rPr lang="cs-CZ"/>
              <a:pPr>
                <a:defRPr/>
              </a:pPr>
              <a:t>6.5.2014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A584F-0AFB-4BBA-962C-C2CEF863BD3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04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18938-96B0-4A98-A891-72D4B8EAAE8D}" type="datetimeFigureOut">
              <a:rPr lang="cs-CZ"/>
              <a:pPr>
                <a:defRPr/>
              </a:pPr>
              <a:t>6.5.2014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ADAA-AD95-47ED-91D2-21A25D61D5E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28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E3706-7FDD-4F41-AE96-471F54F18E51}" type="datetimeFigureOut">
              <a:rPr lang="cs-CZ"/>
              <a:pPr>
                <a:defRPr/>
              </a:pPr>
              <a:t>6.5.2014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0FF54-5620-4AF6-8B05-A6069D4952F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3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BD0F-1CDD-4333-BE4C-2BD747795222}" type="datetimeFigureOut">
              <a:rPr lang="cs-CZ"/>
              <a:pPr>
                <a:defRPr/>
              </a:pPr>
              <a:t>6.5.2014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B93D9-7398-4BDB-9212-8EB540DBF57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26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614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EE1899-06AF-4B60-9658-407447CC976D}" type="datetimeFigureOut">
              <a:rPr lang="cs-CZ"/>
              <a:pPr>
                <a:defRPr/>
              </a:pPr>
              <a:t>6.5.2014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C6A42E-4C2E-4CFB-8D65-880D90B31DC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EB0E83-6323-44E4-9D7B-76037BD0FFFB}" type="datetimeFigureOut">
              <a:rPr lang="cs-CZ" smtClean="0">
                <a:solidFill>
                  <a:srgbClr val="696464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6.5.2014</a:t>
            </a:fld>
            <a:endParaRPr lang="cs-CZ">
              <a:solidFill>
                <a:srgbClr val="696464"/>
              </a:solidFill>
              <a:latin typeface="Arial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srgbClr val="696464"/>
              </a:solidFill>
              <a:latin typeface="Arial"/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5E7892-382F-4559-9369-406A5CF218E0}" type="slidenum">
              <a:rPr lang="cs-CZ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http://fyzika.jreichl.com/data/E_stridavy_proud_soubory/image008.pn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http://fyzika.jreichl.com/data/E_stridavy_proud_soubory/image017.p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otor.cz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27.jpe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3.wmf"/><Relationship Id="rId4" Type="http://schemas.openxmlformats.org/officeDocument/2006/relationships/image" Target="http://fyzika.jreichl.com/data/E_stridavy_proud_soubory/image027.jpg" TargetMode="Externa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stridavy_proud_soubory/image037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41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0.bin"/><Relationship Id="rId4" Type="http://schemas.openxmlformats.org/officeDocument/2006/relationships/image" Target="http://fyzika.jreichl.com/data/E_stridavy_proud_soubory/image051.pn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4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DP1ihcI9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d_aTC0iKO68&amp;feature=related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fyzika.jreichl.com/data/E_stridavy_proud_soubory/image003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928938"/>
            <a:ext cx="9144000" cy="2476500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z="4000" b="1" dirty="0" smtClean="0">
                <a:solidFill>
                  <a:schemeClr val="bg1"/>
                </a:solidFill>
              </a:rPr>
              <a:t>10</a:t>
            </a:r>
            <a:r>
              <a:rPr lang="en-US" altLang="cs-CZ" sz="4000" b="1" dirty="0" smtClean="0">
                <a:solidFill>
                  <a:schemeClr val="bg1"/>
                </a:solidFill>
              </a:rPr>
              <a:t>. </a:t>
            </a:r>
            <a:r>
              <a:rPr lang="cs-CZ" altLang="cs-CZ" sz="4000" b="1" dirty="0" smtClean="0">
                <a:solidFill>
                  <a:schemeClr val="bg1"/>
                </a:solidFill>
              </a:rPr>
              <a:t>STŘÍDAVÝ PROUD V ENERGETICE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1214438"/>
          </a:xfrm>
        </p:spPr>
        <p:txBody>
          <a:bodyPr/>
          <a:lstStyle/>
          <a:p>
            <a:pPr>
              <a:buFont typeface="Arial" charset="0"/>
              <a:buNone/>
            </a:pPr>
            <a:endParaRPr lang="cs-CZ" altLang="cs-CZ" smtClean="0"/>
          </a:p>
          <a:p>
            <a:pPr>
              <a:buFont typeface="Arial" charset="0"/>
              <a:buNone/>
            </a:pPr>
            <a:r>
              <a:rPr lang="cs-CZ" altLang="cs-CZ" smtClean="0"/>
              <a:t> </a:t>
            </a: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256228"/>
              </p:ext>
            </p:extLst>
          </p:nvPr>
        </p:nvGraphicFramePr>
        <p:xfrm>
          <a:off x="4819650" y="428625"/>
          <a:ext cx="3414713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Rovnice" r:id="rId3" imgW="1307880" imgH="1117440" progId="Equation.3">
                  <p:embed/>
                </p:oleObj>
              </mc:Choice>
              <mc:Fallback>
                <p:oleObj name="Rovnice" r:id="rId3" imgW="1307880" imgH="1117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428625"/>
                        <a:ext cx="3414713" cy="2703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3" descr="http://fyzika.jreichl.com/data/E_stridavy_proud_soubory/image008.pn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2013"/>
            <a:ext cx="91440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ovací šipka 7"/>
          <p:cNvCxnSpPr/>
          <p:nvPr/>
        </p:nvCxnSpPr>
        <p:spPr>
          <a:xfrm rot="16200000" flipV="1">
            <a:off x="-178593" y="5679281"/>
            <a:ext cx="1143000" cy="642937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rot="5400000">
            <a:off x="-178593" y="4536281"/>
            <a:ext cx="1143000" cy="642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0800000">
            <a:off x="0" y="5429250"/>
            <a:ext cx="1428750" cy="1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3813" y="227573"/>
            <a:ext cx="4085610" cy="16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cs-CZ" sz="2400" dirty="0" smtClean="0">
                <a:latin typeface="+mj-lt"/>
                <a:cs typeface="+mn-cs"/>
              </a:rPr>
              <a:t>V cívkách </a:t>
            </a:r>
            <a:r>
              <a:rPr lang="cs-CZ" sz="2400" dirty="0">
                <a:latin typeface="+mj-lt"/>
                <a:cs typeface="+mn-cs"/>
              </a:rPr>
              <a:t>se indukují střídavá napětí, </a:t>
            </a:r>
            <a:r>
              <a:rPr lang="cs-CZ" sz="2400" dirty="0" smtClean="0">
                <a:latin typeface="+mj-lt"/>
                <a:cs typeface="+mn-cs"/>
              </a:rPr>
              <a:t>posunutá </a:t>
            </a:r>
            <a:r>
              <a:rPr lang="cs-CZ" sz="2400" dirty="0">
                <a:latin typeface="+mj-lt"/>
                <a:cs typeface="+mn-cs"/>
              </a:rPr>
              <a:t>o 1/3 T</a:t>
            </a:r>
            <a:r>
              <a:rPr lang="cs-CZ" sz="2400" dirty="0" smtClean="0">
                <a:latin typeface="+mj-lt"/>
                <a:cs typeface="+mn-cs"/>
              </a:rPr>
              <a:t>.</a:t>
            </a:r>
            <a:r>
              <a:rPr lang="cs-CZ" sz="2400" dirty="0">
                <a:latin typeface="+mj-lt"/>
                <a:cs typeface="+mn-cs"/>
              </a:rPr>
              <a:t> 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cs-CZ" sz="2400" dirty="0">
                <a:latin typeface="+mj-lt"/>
                <a:cs typeface="+mn-cs"/>
              </a:rPr>
              <a:t>Mají stejnou </a:t>
            </a:r>
            <a:r>
              <a:rPr lang="cs-CZ" sz="2400" dirty="0" smtClean="0">
                <a:latin typeface="+mj-lt"/>
                <a:cs typeface="+mn-cs"/>
              </a:rPr>
              <a:t>amplitudu </a:t>
            </a:r>
            <a:br>
              <a:rPr lang="cs-CZ" sz="2400" dirty="0" smtClean="0">
                <a:latin typeface="+mj-lt"/>
                <a:cs typeface="+mn-cs"/>
              </a:rPr>
            </a:br>
            <a:r>
              <a:rPr lang="cs-CZ" sz="2400" dirty="0" smtClean="0">
                <a:latin typeface="+mj-lt"/>
                <a:cs typeface="+mn-cs"/>
              </a:rPr>
              <a:t>a stejnou frekvenci .</a:t>
            </a:r>
            <a:endParaRPr lang="cs-CZ" sz="2400" dirty="0">
              <a:latin typeface="+mj-lt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612576" y="2224261"/>
            <a:ext cx="4286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2400" b="1" dirty="0" err="1" smtClean="0">
                <a:latin typeface="+mn-lt"/>
              </a:rPr>
              <a:t>Fázorový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</a:rPr>
              <a:t>diagram:</a:t>
            </a:r>
            <a:r>
              <a:rPr lang="cs-CZ" sz="2400" dirty="0">
                <a:latin typeface="+mn-lt"/>
              </a:rPr>
              <a:t>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součet okamžitých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hodnot napětí je nulový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 (u</a:t>
            </a:r>
            <a:r>
              <a:rPr lang="cs-CZ" sz="2400" baseline="-25000" dirty="0">
                <a:latin typeface="+mn-lt"/>
              </a:rPr>
              <a:t>1</a:t>
            </a:r>
            <a:r>
              <a:rPr lang="cs-CZ" sz="2400" dirty="0">
                <a:latin typeface="+mn-lt"/>
              </a:rPr>
              <a:t> + u</a:t>
            </a:r>
            <a:r>
              <a:rPr lang="cs-CZ" sz="2400" baseline="-25000" dirty="0">
                <a:latin typeface="+mn-lt"/>
              </a:rPr>
              <a:t>2</a:t>
            </a:r>
            <a:r>
              <a:rPr lang="cs-CZ" sz="2400" dirty="0">
                <a:latin typeface="+mn-lt"/>
              </a:rPr>
              <a:t> +u</a:t>
            </a:r>
            <a:r>
              <a:rPr lang="cs-CZ" sz="2400" baseline="-25000" dirty="0">
                <a:latin typeface="+mn-lt"/>
              </a:rPr>
              <a:t>3</a:t>
            </a:r>
            <a:r>
              <a:rPr lang="cs-CZ" sz="2400" dirty="0">
                <a:latin typeface="+mn-lt"/>
              </a:rPr>
              <a:t> = 0)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860032" y="5362229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2000" b="1" i="1" dirty="0" smtClean="0">
                <a:solidFill>
                  <a:schemeClr val="tx1"/>
                </a:solidFill>
              </a:rPr>
              <a:t>1/3 T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660232" y="5362229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2000" b="1" i="1" dirty="0" smtClean="0">
                <a:solidFill>
                  <a:schemeClr val="tx1"/>
                </a:solidFill>
              </a:rPr>
              <a:t>2/3 T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4786313" y="5362229"/>
            <a:ext cx="0" cy="1855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6588224" y="5342230"/>
            <a:ext cx="0" cy="1855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8388424" y="5336492"/>
            <a:ext cx="0" cy="1855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1214438"/>
          </a:xfrm>
        </p:spPr>
        <p:txBody>
          <a:bodyPr/>
          <a:lstStyle/>
          <a:p>
            <a:pPr>
              <a:buFont typeface="Arial" charset="0"/>
              <a:buNone/>
            </a:pPr>
            <a:endParaRPr lang="cs-CZ" altLang="cs-CZ" smtClean="0"/>
          </a:p>
          <a:p>
            <a:pPr>
              <a:buFont typeface="Arial" charset="0"/>
              <a:buNone/>
            </a:pPr>
            <a:r>
              <a:rPr lang="cs-CZ" altLang="cs-CZ" smtClean="0"/>
              <a:t> </a:t>
            </a:r>
          </a:p>
        </p:txBody>
      </p:sp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8975" y="260648"/>
            <a:ext cx="3690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2600" dirty="0">
                <a:solidFill>
                  <a:prstClr val="black"/>
                </a:solidFill>
                <a:latin typeface="Calibri"/>
              </a:rPr>
              <a:t>K rozvodu napětí nepotřebujeme </a:t>
            </a:r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6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vodičů</a:t>
            </a:r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>
              <a:defRPr/>
            </a:pPr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/>
            </a:r>
            <a:br>
              <a:rPr lang="cs-CZ" sz="2600" dirty="0">
                <a:solidFill>
                  <a:prstClr val="black"/>
                </a:solidFill>
                <a:latin typeface="Calibri"/>
              </a:rPr>
            </a:br>
            <a:r>
              <a:rPr lang="cs-CZ" sz="2600" dirty="0">
                <a:solidFill>
                  <a:prstClr val="black"/>
                </a:solidFill>
                <a:latin typeface="Calibri"/>
              </a:rPr>
              <a:t>Využívá se </a:t>
            </a:r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rozvodná síť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, vodiče jsou </a:t>
            </a:r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propojeny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/>
            </a:r>
            <a:br>
              <a:rPr lang="cs-CZ" sz="2600" dirty="0">
                <a:solidFill>
                  <a:prstClr val="black"/>
                </a:solidFill>
                <a:latin typeface="Calibri"/>
              </a:rPr>
            </a:br>
            <a:r>
              <a:rPr lang="cs-CZ" sz="2600" dirty="0">
                <a:solidFill>
                  <a:prstClr val="black"/>
                </a:solidFill>
                <a:latin typeface="Calibri"/>
              </a:rPr>
              <a:t>a stačí jen 4.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864179" y="212601"/>
            <a:ext cx="5429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2600" b="1" dirty="0" smtClean="0">
                <a:solidFill>
                  <a:prstClr val="black"/>
                </a:solidFill>
                <a:latin typeface="Calibri"/>
              </a:rPr>
              <a:t>fázové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napětí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 u</a:t>
            </a:r>
            <a:r>
              <a:rPr lang="cs-CZ" sz="2600" baseline="-25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 u</a:t>
            </a:r>
            <a:r>
              <a:rPr lang="cs-CZ" sz="2600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u</a:t>
            </a:r>
            <a:r>
              <a:rPr lang="cs-CZ" sz="2600" baseline="-25000" dirty="0">
                <a:solidFill>
                  <a:prstClr val="black"/>
                </a:solidFill>
                <a:latin typeface="Calibri"/>
              </a:rPr>
              <a:t>3</a:t>
            </a:r>
            <a:endParaRPr lang="cs-CZ" sz="26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mezi fázovým a 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nulovým </a:t>
            </a:r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vodičem</a:t>
            </a:r>
          </a:p>
          <a:p>
            <a:pPr>
              <a:defRPr/>
            </a:pPr>
            <a:endParaRPr lang="cs-CZ" sz="26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cs-CZ" sz="2600" b="1" dirty="0" smtClean="0">
                <a:solidFill>
                  <a:prstClr val="black"/>
                </a:solidFill>
                <a:latin typeface="Calibri"/>
              </a:rPr>
              <a:t>sdružené </a:t>
            </a:r>
            <a:r>
              <a:rPr lang="cs-CZ" sz="2600" b="1" dirty="0">
                <a:solidFill>
                  <a:prstClr val="black"/>
                </a:solidFill>
                <a:latin typeface="Calibri"/>
              </a:rPr>
              <a:t>napětí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 u</a:t>
            </a:r>
            <a:r>
              <a:rPr lang="cs-CZ" sz="2600" baseline="-25000" dirty="0">
                <a:solidFill>
                  <a:prstClr val="black"/>
                </a:solidFill>
                <a:latin typeface="Calibri"/>
              </a:rPr>
              <a:t>12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 u</a:t>
            </a:r>
            <a:r>
              <a:rPr lang="cs-CZ" sz="2600" baseline="-25000" dirty="0">
                <a:solidFill>
                  <a:prstClr val="black"/>
                </a:solidFill>
                <a:latin typeface="Calibri"/>
              </a:rPr>
              <a:t>23</a:t>
            </a:r>
            <a:r>
              <a:rPr lang="cs-CZ" sz="2600" dirty="0">
                <a:solidFill>
                  <a:prstClr val="black"/>
                </a:solidFill>
                <a:latin typeface="Calibri"/>
              </a:rPr>
              <a:t> u</a:t>
            </a:r>
            <a:r>
              <a:rPr lang="cs-CZ" sz="2600" baseline="-25000" dirty="0">
                <a:solidFill>
                  <a:prstClr val="black"/>
                </a:solidFill>
                <a:latin typeface="Calibri"/>
              </a:rPr>
              <a:t>13</a:t>
            </a:r>
            <a:endParaRPr lang="cs-CZ" sz="26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cs-CZ" sz="2600" dirty="0">
                <a:solidFill>
                  <a:prstClr val="black"/>
                </a:solidFill>
                <a:latin typeface="Calibri"/>
              </a:rPr>
              <a:t>	mezi fázovými vodiči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869574" y="3493861"/>
            <a:ext cx="3143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3000" dirty="0">
                <a:solidFill>
                  <a:prstClr val="black"/>
                </a:solidFill>
                <a:latin typeface="Calibri"/>
              </a:rPr>
              <a:t>L – fázové </a:t>
            </a:r>
            <a:r>
              <a:rPr lang="cs-CZ" sz="3000" dirty="0" smtClean="0">
                <a:solidFill>
                  <a:prstClr val="black"/>
                </a:solidFill>
                <a:latin typeface="Calibri"/>
              </a:rPr>
              <a:t>vodiče</a:t>
            </a:r>
            <a:endParaRPr lang="cs-CZ" sz="3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vál 20"/>
          <p:cNvSpPr/>
          <p:nvPr/>
        </p:nvSpPr>
        <p:spPr>
          <a:xfrm>
            <a:off x="664123" y="3098274"/>
            <a:ext cx="3620349" cy="36203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2277159" y="2758112"/>
            <a:ext cx="2780977" cy="1628693"/>
          </a:xfrm>
          <a:custGeom>
            <a:avLst/>
            <a:gdLst>
              <a:gd name="connsiteX0" fmla="*/ 102931 w 1073864"/>
              <a:gd name="connsiteY0" fmla="*/ 176312 h 1936692"/>
              <a:gd name="connsiteX1" fmla="*/ 137221 w 1073864"/>
              <a:gd name="connsiteY1" fmla="*/ 656372 h 1936692"/>
              <a:gd name="connsiteX2" fmla="*/ 411541 w 1073864"/>
              <a:gd name="connsiteY2" fmla="*/ 804962 h 1936692"/>
              <a:gd name="connsiteX3" fmla="*/ 61 w 1073864"/>
              <a:gd name="connsiteY3" fmla="*/ 827822 h 1936692"/>
              <a:gd name="connsiteX4" fmla="*/ 445831 w 1073864"/>
              <a:gd name="connsiteY4" fmla="*/ 907832 h 1936692"/>
              <a:gd name="connsiteX5" fmla="*/ 57211 w 1073864"/>
              <a:gd name="connsiteY5" fmla="*/ 976412 h 1936692"/>
              <a:gd name="connsiteX6" fmla="*/ 422971 w 1073864"/>
              <a:gd name="connsiteY6" fmla="*/ 1056422 h 1936692"/>
              <a:gd name="connsiteX7" fmla="*/ 11491 w 1073864"/>
              <a:gd name="connsiteY7" fmla="*/ 1136432 h 1936692"/>
              <a:gd name="connsiteX8" fmla="*/ 457261 w 1073864"/>
              <a:gd name="connsiteY8" fmla="*/ 1227872 h 1936692"/>
              <a:gd name="connsiteX9" fmla="*/ 68641 w 1073864"/>
              <a:gd name="connsiteY9" fmla="*/ 1296452 h 1936692"/>
              <a:gd name="connsiteX10" fmla="*/ 502981 w 1073864"/>
              <a:gd name="connsiteY10" fmla="*/ 1399322 h 1936692"/>
              <a:gd name="connsiteX11" fmla="*/ 240091 w 1073864"/>
              <a:gd name="connsiteY11" fmla="*/ 1456472 h 1936692"/>
              <a:gd name="connsiteX12" fmla="*/ 240091 w 1073864"/>
              <a:gd name="connsiteY12" fmla="*/ 1799372 h 1936692"/>
              <a:gd name="connsiteX13" fmla="*/ 960181 w 1073864"/>
              <a:gd name="connsiteY13" fmla="*/ 1799372 h 1936692"/>
              <a:gd name="connsiteX14" fmla="*/ 983041 w 1073864"/>
              <a:gd name="connsiteY14" fmla="*/ 130592 h 1936692"/>
              <a:gd name="connsiteX15" fmla="*/ 102931 w 1073864"/>
              <a:gd name="connsiteY15" fmla="*/ 176312 h 1936692"/>
              <a:gd name="connsiteX0" fmla="*/ 102931 w 1073864"/>
              <a:gd name="connsiteY0" fmla="*/ 156943 h 1917323"/>
              <a:gd name="connsiteX1" fmla="*/ 137221 w 1073864"/>
              <a:gd name="connsiteY1" fmla="*/ 637003 h 1917323"/>
              <a:gd name="connsiteX2" fmla="*/ 411541 w 1073864"/>
              <a:gd name="connsiteY2" fmla="*/ 785593 h 1917323"/>
              <a:gd name="connsiteX3" fmla="*/ 61 w 1073864"/>
              <a:gd name="connsiteY3" fmla="*/ 808453 h 1917323"/>
              <a:gd name="connsiteX4" fmla="*/ 445831 w 1073864"/>
              <a:gd name="connsiteY4" fmla="*/ 888463 h 1917323"/>
              <a:gd name="connsiteX5" fmla="*/ 57211 w 1073864"/>
              <a:gd name="connsiteY5" fmla="*/ 957043 h 1917323"/>
              <a:gd name="connsiteX6" fmla="*/ 422971 w 1073864"/>
              <a:gd name="connsiteY6" fmla="*/ 1037053 h 1917323"/>
              <a:gd name="connsiteX7" fmla="*/ 11491 w 1073864"/>
              <a:gd name="connsiteY7" fmla="*/ 1117063 h 1917323"/>
              <a:gd name="connsiteX8" fmla="*/ 457261 w 1073864"/>
              <a:gd name="connsiteY8" fmla="*/ 1208503 h 1917323"/>
              <a:gd name="connsiteX9" fmla="*/ 68641 w 1073864"/>
              <a:gd name="connsiteY9" fmla="*/ 1277083 h 1917323"/>
              <a:gd name="connsiteX10" fmla="*/ 502981 w 1073864"/>
              <a:gd name="connsiteY10" fmla="*/ 1379953 h 1917323"/>
              <a:gd name="connsiteX11" fmla="*/ 240091 w 1073864"/>
              <a:gd name="connsiteY11" fmla="*/ 1437103 h 1917323"/>
              <a:gd name="connsiteX12" fmla="*/ 240091 w 1073864"/>
              <a:gd name="connsiteY12" fmla="*/ 1780003 h 1917323"/>
              <a:gd name="connsiteX13" fmla="*/ 960181 w 1073864"/>
              <a:gd name="connsiteY13" fmla="*/ 1780003 h 1917323"/>
              <a:gd name="connsiteX14" fmla="*/ 983041 w 1073864"/>
              <a:gd name="connsiteY14" fmla="*/ 111223 h 1917323"/>
              <a:gd name="connsiteX15" fmla="*/ 102931 w 1073864"/>
              <a:gd name="connsiteY15" fmla="*/ 156943 h 1917323"/>
              <a:gd name="connsiteX0" fmla="*/ 102931 w 1073864"/>
              <a:gd name="connsiteY0" fmla="*/ 156943 h 1903616"/>
              <a:gd name="connsiteX1" fmla="*/ 137221 w 1073864"/>
              <a:gd name="connsiteY1" fmla="*/ 637003 h 1903616"/>
              <a:gd name="connsiteX2" fmla="*/ 411541 w 1073864"/>
              <a:gd name="connsiteY2" fmla="*/ 785593 h 1903616"/>
              <a:gd name="connsiteX3" fmla="*/ 61 w 1073864"/>
              <a:gd name="connsiteY3" fmla="*/ 808453 h 1903616"/>
              <a:gd name="connsiteX4" fmla="*/ 445831 w 1073864"/>
              <a:gd name="connsiteY4" fmla="*/ 888463 h 1903616"/>
              <a:gd name="connsiteX5" fmla="*/ 57211 w 1073864"/>
              <a:gd name="connsiteY5" fmla="*/ 957043 h 1903616"/>
              <a:gd name="connsiteX6" fmla="*/ 422971 w 1073864"/>
              <a:gd name="connsiteY6" fmla="*/ 1037053 h 1903616"/>
              <a:gd name="connsiteX7" fmla="*/ 11491 w 1073864"/>
              <a:gd name="connsiteY7" fmla="*/ 1117063 h 1903616"/>
              <a:gd name="connsiteX8" fmla="*/ 457261 w 1073864"/>
              <a:gd name="connsiteY8" fmla="*/ 1208503 h 1903616"/>
              <a:gd name="connsiteX9" fmla="*/ 68641 w 1073864"/>
              <a:gd name="connsiteY9" fmla="*/ 1277083 h 1903616"/>
              <a:gd name="connsiteX10" fmla="*/ 502981 w 1073864"/>
              <a:gd name="connsiteY10" fmla="*/ 1379953 h 1903616"/>
              <a:gd name="connsiteX11" fmla="*/ 240091 w 1073864"/>
              <a:gd name="connsiteY11" fmla="*/ 1437103 h 1903616"/>
              <a:gd name="connsiteX12" fmla="*/ 240091 w 1073864"/>
              <a:gd name="connsiteY12" fmla="*/ 1780003 h 1903616"/>
              <a:gd name="connsiteX13" fmla="*/ 960181 w 1073864"/>
              <a:gd name="connsiteY13" fmla="*/ 1780003 h 1903616"/>
              <a:gd name="connsiteX14" fmla="*/ 983041 w 1073864"/>
              <a:gd name="connsiteY14" fmla="*/ 111223 h 1903616"/>
              <a:gd name="connsiteX15" fmla="*/ 102931 w 1073864"/>
              <a:gd name="connsiteY15" fmla="*/ 156943 h 1903616"/>
              <a:gd name="connsiteX0" fmla="*/ 102931 w 1073864"/>
              <a:gd name="connsiteY0" fmla="*/ 156943 h 1791856"/>
              <a:gd name="connsiteX1" fmla="*/ 137221 w 1073864"/>
              <a:gd name="connsiteY1" fmla="*/ 637003 h 1791856"/>
              <a:gd name="connsiteX2" fmla="*/ 411541 w 1073864"/>
              <a:gd name="connsiteY2" fmla="*/ 785593 h 1791856"/>
              <a:gd name="connsiteX3" fmla="*/ 61 w 1073864"/>
              <a:gd name="connsiteY3" fmla="*/ 808453 h 1791856"/>
              <a:gd name="connsiteX4" fmla="*/ 445831 w 1073864"/>
              <a:gd name="connsiteY4" fmla="*/ 888463 h 1791856"/>
              <a:gd name="connsiteX5" fmla="*/ 57211 w 1073864"/>
              <a:gd name="connsiteY5" fmla="*/ 957043 h 1791856"/>
              <a:gd name="connsiteX6" fmla="*/ 422971 w 1073864"/>
              <a:gd name="connsiteY6" fmla="*/ 1037053 h 1791856"/>
              <a:gd name="connsiteX7" fmla="*/ 11491 w 1073864"/>
              <a:gd name="connsiteY7" fmla="*/ 1117063 h 1791856"/>
              <a:gd name="connsiteX8" fmla="*/ 457261 w 1073864"/>
              <a:gd name="connsiteY8" fmla="*/ 1208503 h 1791856"/>
              <a:gd name="connsiteX9" fmla="*/ 68641 w 1073864"/>
              <a:gd name="connsiteY9" fmla="*/ 1277083 h 1791856"/>
              <a:gd name="connsiteX10" fmla="*/ 502981 w 1073864"/>
              <a:gd name="connsiteY10" fmla="*/ 1379953 h 1791856"/>
              <a:gd name="connsiteX11" fmla="*/ 240091 w 1073864"/>
              <a:gd name="connsiteY11" fmla="*/ 1437103 h 1791856"/>
              <a:gd name="connsiteX12" fmla="*/ 240091 w 1073864"/>
              <a:gd name="connsiteY12" fmla="*/ 1780003 h 1791856"/>
              <a:gd name="connsiteX13" fmla="*/ 960181 w 1073864"/>
              <a:gd name="connsiteY13" fmla="*/ 1780003 h 1791856"/>
              <a:gd name="connsiteX14" fmla="*/ 983041 w 1073864"/>
              <a:gd name="connsiteY14" fmla="*/ 111223 h 1791856"/>
              <a:gd name="connsiteX15" fmla="*/ 102931 w 1073864"/>
              <a:gd name="connsiteY15" fmla="*/ 156943 h 1791856"/>
              <a:gd name="connsiteX0" fmla="*/ 102931 w 1073864"/>
              <a:gd name="connsiteY0" fmla="*/ 156943 h 1791856"/>
              <a:gd name="connsiteX1" fmla="*/ 137221 w 1073864"/>
              <a:gd name="connsiteY1" fmla="*/ 637003 h 1791856"/>
              <a:gd name="connsiteX2" fmla="*/ 411541 w 1073864"/>
              <a:gd name="connsiteY2" fmla="*/ 785593 h 1791856"/>
              <a:gd name="connsiteX3" fmla="*/ 61 w 1073864"/>
              <a:gd name="connsiteY3" fmla="*/ 808453 h 1791856"/>
              <a:gd name="connsiteX4" fmla="*/ 445831 w 1073864"/>
              <a:gd name="connsiteY4" fmla="*/ 888463 h 1791856"/>
              <a:gd name="connsiteX5" fmla="*/ 57211 w 1073864"/>
              <a:gd name="connsiteY5" fmla="*/ 957043 h 1791856"/>
              <a:gd name="connsiteX6" fmla="*/ 422971 w 1073864"/>
              <a:gd name="connsiteY6" fmla="*/ 1037053 h 1791856"/>
              <a:gd name="connsiteX7" fmla="*/ 11491 w 1073864"/>
              <a:gd name="connsiteY7" fmla="*/ 1117063 h 1791856"/>
              <a:gd name="connsiteX8" fmla="*/ 457261 w 1073864"/>
              <a:gd name="connsiteY8" fmla="*/ 1208503 h 1791856"/>
              <a:gd name="connsiteX9" fmla="*/ 68641 w 1073864"/>
              <a:gd name="connsiteY9" fmla="*/ 1277083 h 1791856"/>
              <a:gd name="connsiteX10" fmla="*/ 502981 w 1073864"/>
              <a:gd name="connsiteY10" fmla="*/ 1379953 h 1791856"/>
              <a:gd name="connsiteX11" fmla="*/ 240091 w 1073864"/>
              <a:gd name="connsiteY11" fmla="*/ 1437103 h 1791856"/>
              <a:gd name="connsiteX12" fmla="*/ 240091 w 1073864"/>
              <a:gd name="connsiteY12" fmla="*/ 1780003 h 1791856"/>
              <a:gd name="connsiteX13" fmla="*/ 960181 w 1073864"/>
              <a:gd name="connsiteY13" fmla="*/ 1780003 h 1791856"/>
              <a:gd name="connsiteX14" fmla="*/ 983041 w 1073864"/>
              <a:gd name="connsiteY14" fmla="*/ 111223 h 1791856"/>
              <a:gd name="connsiteX15" fmla="*/ 102931 w 1073864"/>
              <a:gd name="connsiteY15" fmla="*/ 156943 h 1791856"/>
              <a:gd name="connsiteX0" fmla="*/ 102931 w 1046166"/>
              <a:gd name="connsiteY0" fmla="*/ 156943 h 1791856"/>
              <a:gd name="connsiteX1" fmla="*/ 137221 w 1046166"/>
              <a:gd name="connsiteY1" fmla="*/ 637003 h 1791856"/>
              <a:gd name="connsiteX2" fmla="*/ 411541 w 1046166"/>
              <a:gd name="connsiteY2" fmla="*/ 785593 h 1791856"/>
              <a:gd name="connsiteX3" fmla="*/ 61 w 1046166"/>
              <a:gd name="connsiteY3" fmla="*/ 808453 h 1791856"/>
              <a:gd name="connsiteX4" fmla="*/ 445831 w 1046166"/>
              <a:gd name="connsiteY4" fmla="*/ 888463 h 1791856"/>
              <a:gd name="connsiteX5" fmla="*/ 57211 w 1046166"/>
              <a:gd name="connsiteY5" fmla="*/ 957043 h 1791856"/>
              <a:gd name="connsiteX6" fmla="*/ 422971 w 1046166"/>
              <a:gd name="connsiteY6" fmla="*/ 1037053 h 1791856"/>
              <a:gd name="connsiteX7" fmla="*/ 11491 w 1046166"/>
              <a:gd name="connsiteY7" fmla="*/ 1117063 h 1791856"/>
              <a:gd name="connsiteX8" fmla="*/ 457261 w 1046166"/>
              <a:gd name="connsiteY8" fmla="*/ 1208503 h 1791856"/>
              <a:gd name="connsiteX9" fmla="*/ 68641 w 1046166"/>
              <a:gd name="connsiteY9" fmla="*/ 1277083 h 1791856"/>
              <a:gd name="connsiteX10" fmla="*/ 502981 w 1046166"/>
              <a:gd name="connsiteY10" fmla="*/ 1379953 h 1791856"/>
              <a:gd name="connsiteX11" fmla="*/ 240091 w 1046166"/>
              <a:gd name="connsiteY11" fmla="*/ 1437103 h 1791856"/>
              <a:gd name="connsiteX12" fmla="*/ 240091 w 1046166"/>
              <a:gd name="connsiteY12" fmla="*/ 1780003 h 1791856"/>
              <a:gd name="connsiteX13" fmla="*/ 960181 w 1046166"/>
              <a:gd name="connsiteY13" fmla="*/ 1780003 h 1791856"/>
              <a:gd name="connsiteX14" fmla="*/ 983041 w 1046166"/>
              <a:gd name="connsiteY14" fmla="*/ 111223 h 1791856"/>
              <a:gd name="connsiteX15" fmla="*/ 102931 w 1046166"/>
              <a:gd name="connsiteY15" fmla="*/ 156943 h 1791856"/>
              <a:gd name="connsiteX0" fmla="*/ 102931 w 1046166"/>
              <a:gd name="connsiteY0" fmla="*/ 156943 h 1791856"/>
              <a:gd name="connsiteX1" fmla="*/ 137221 w 1046166"/>
              <a:gd name="connsiteY1" fmla="*/ 637003 h 1791856"/>
              <a:gd name="connsiteX2" fmla="*/ 411541 w 1046166"/>
              <a:gd name="connsiteY2" fmla="*/ 785593 h 1791856"/>
              <a:gd name="connsiteX3" fmla="*/ 61 w 1046166"/>
              <a:gd name="connsiteY3" fmla="*/ 808453 h 1791856"/>
              <a:gd name="connsiteX4" fmla="*/ 445831 w 1046166"/>
              <a:gd name="connsiteY4" fmla="*/ 888463 h 1791856"/>
              <a:gd name="connsiteX5" fmla="*/ 57211 w 1046166"/>
              <a:gd name="connsiteY5" fmla="*/ 957043 h 1791856"/>
              <a:gd name="connsiteX6" fmla="*/ 422971 w 1046166"/>
              <a:gd name="connsiteY6" fmla="*/ 1037053 h 1791856"/>
              <a:gd name="connsiteX7" fmla="*/ 11491 w 1046166"/>
              <a:gd name="connsiteY7" fmla="*/ 1117063 h 1791856"/>
              <a:gd name="connsiteX8" fmla="*/ 457261 w 1046166"/>
              <a:gd name="connsiteY8" fmla="*/ 1208503 h 1791856"/>
              <a:gd name="connsiteX9" fmla="*/ 68641 w 1046166"/>
              <a:gd name="connsiteY9" fmla="*/ 1277083 h 1791856"/>
              <a:gd name="connsiteX10" fmla="*/ 502981 w 1046166"/>
              <a:gd name="connsiteY10" fmla="*/ 1379953 h 1791856"/>
              <a:gd name="connsiteX11" fmla="*/ 240091 w 1046166"/>
              <a:gd name="connsiteY11" fmla="*/ 1437103 h 1791856"/>
              <a:gd name="connsiteX12" fmla="*/ 240091 w 1046166"/>
              <a:gd name="connsiteY12" fmla="*/ 1780003 h 1791856"/>
              <a:gd name="connsiteX13" fmla="*/ 960181 w 1046166"/>
              <a:gd name="connsiteY13" fmla="*/ 1780003 h 1791856"/>
              <a:gd name="connsiteX14" fmla="*/ 983041 w 1046166"/>
              <a:gd name="connsiteY14" fmla="*/ 111223 h 1791856"/>
              <a:gd name="connsiteX15" fmla="*/ 102931 w 1046166"/>
              <a:gd name="connsiteY15" fmla="*/ 156943 h 1791856"/>
              <a:gd name="connsiteX0" fmla="*/ 102931 w 983041"/>
              <a:gd name="connsiteY0" fmla="*/ 156943 h 1791856"/>
              <a:gd name="connsiteX1" fmla="*/ 137221 w 983041"/>
              <a:gd name="connsiteY1" fmla="*/ 637003 h 1791856"/>
              <a:gd name="connsiteX2" fmla="*/ 411541 w 983041"/>
              <a:gd name="connsiteY2" fmla="*/ 785593 h 1791856"/>
              <a:gd name="connsiteX3" fmla="*/ 61 w 983041"/>
              <a:gd name="connsiteY3" fmla="*/ 808453 h 1791856"/>
              <a:gd name="connsiteX4" fmla="*/ 445831 w 983041"/>
              <a:gd name="connsiteY4" fmla="*/ 888463 h 1791856"/>
              <a:gd name="connsiteX5" fmla="*/ 57211 w 983041"/>
              <a:gd name="connsiteY5" fmla="*/ 957043 h 1791856"/>
              <a:gd name="connsiteX6" fmla="*/ 422971 w 983041"/>
              <a:gd name="connsiteY6" fmla="*/ 1037053 h 1791856"/>
              <a:gd name="connsiteX7" fmla="*/ 11491 w 983041"/>
              <a:gd name="connsiteY7" fmla="*/ 1117063 h 1791856"/>
              <a:gd name="connsiteX8" fmla="*/ 457261 w 983041"/>
              <a:gd name="connsiteY8" fmla="*/ 1208503 h 1791856"/>
              <a:gd name="connsiteX9" fmla="*/ 68641 w 983041"/>
              <a:gd name="connsiteY9" fmla="*/ 1277083 h 1791856"/>
              <a:gd name="connsiteX10" fmla="*/ 502981 w 983041"/>
              <a:gd name="connsiteY10" fmla="*/ 1379953 h 1791856"/>
              <a:gd name="connsiteX11" fmla="*/ 240091 w 983041"/>
              <a:gd name="connsiteY11" fmla="*/ 1437103 h 1791856"/>
              <a:gd name="connsiteX12" fmla="*/ 240091 w 983041"/>
              <a:gd name="connsiteY12" fmla="*/ 1780003 h 1791856"/>
              <a:gd name="connsiteX13" fmla="*/ 960181 w 983041"/>
              <a:gd name="connsiteY13" fmla="*/ 1780003 h 1791856"/>
              <a:gd name="connsiteX14" fmla="*/ 983041 w 983041"/>
              <a:gd name="connsiteY14" fmla="*/ 111223 h 1791856"/>
              <a:gd name="connsiteX15" fmla="*/ 102931 w 983041"/>
              <a:gd name="connsiteY15" fmla="*/ 156943 h 1791856"/>
              <a:gd name="connsiteX0" fmla="*/ 102931 w 983041"/>
              <a:gd name="connsiteY0" fmla="*/ 45772 h 1680685"/>
              <a:gd name="connsiteX1" fmla="*/ 137221 w 983041"/>
              <a:gd name="connsiteY1" fmla="*/ 525832 h 1680685"/>
              <a:gd name="connsiteX2" fmla="*/ 411541 w 983041"/>
              <a:gd name="connsiteY2" fmla="*/ 674422 h 1680685"/>
              <a:gd name="connsiteX3" fmla="*/ 61 w 983041"/>
              <a:gd name="connsiteY3" fmla="*/ 697282 h 1680685"/>
              <a:gd name="connsiteX4" fmla="*/ 445831 w 983041"/>
              <a:gd name="connsiteY4" fmla="*/ 777292 h 1680685"/>
              <a:gd name="connsiteX5" fmla="*/ 57211 w 983041"/>
              <a:gd name="connsiteY5" fmla="*/ 845872 h 1680685"/>
              <a:gd name="connsiteX6" fmla="*/ 422971 w 983041"/>
              <a:gd name="connsiteY6" fmla="*/ 925882 h 1680685"/>
              <a:gd name="connsiteX7" fmla="*/ 11491 w 983041"/>
              <a:gd name="connsiteY7" fmla="*/ 1005892 h 1680685"/>
              <a:gd name="connsiteX8" fmla="*/ 457261 w 983041"/>
              <a:gd name="connsiteY8" fmla="*/ 1097332 h 1680685"/>
              <a:gd name="connsiteX9" fmla="*/ 68641 w 983041"/>
              <a:gd name="connsiteY9" fmla="*/ 1165912 h 1680685"/>
              <a:gd name="connsiteX10" fmla="*/ 502981 w 983041"/>
              <a:gd name="connsiteY10" fmla="*/ 1268782 h 1680685"/>
              <a:gd name="connsiteX11" fmla="*/ 240091 w 983041"/>
              <a:gd name="connsiteY11" fmla="*/ 1325932 h 1680685"/>
              <a:gd name="connsiteX12" fmla="*/ 240091 w 983041"/>
              <a:gd name="connsiteY12" fmla="*/ 1668832 h 1680685"/>
              <a:gd name="connsiteX13" fmla="*/ 960181 w 983041"/>
              <a:gd name="connsiteY13" fmla="*/ 1668832 h 1680685"/>
              <a:gd name="connsiteX14" fmla="*/ 983041 w 983041"/>
              <a:gd name="connsiteY14" fmla="*/ 52 h 1680685"/>
              <a:gd name="connsiteX15" fmla="*/ 102931 w 983041"/>
              <a:gd name="connsiteY15" fmla="*/ 45772 h 1680685"/>
              <a:gd name="connsiteX0" fmla="*/ 102931 w 983041"/>
              <a:gd name="connsiteY0" fmla="*/ 45772 h 1680685"/>
              <a:gd name="connsiteX1" fmla="*/ 137221 w 983041"/>
              <a:gd name="connsiteY1" fmla="*/ 525832 h 1680685"/>
              <a:gd name="connsiteX2" fmla="*/ 411541 w 983041"/>
              <a:gd name="connsiteY2" fmla="*/ 674422 h 1680685"/>
              <a:gd name="connsiteX3" fmla="*/ 61 w 983041"/>
              <a:gd name="connsiteY3" fmla="*/ 697282 h 1680685"/>
              <a:gd name="connsiteX4" fmla="*/ 445831 w 983041"/>
              <a:gd name="connsiteY4" fmla="*/ 777292 h 1680685"/>
              <a:gd name="connsiteX5" fmla="*/ 57211 w 983041"/>
              <a:gd name="connsiteY5" fmla="*/ 845872 h 1680685"/>
              <a:gd name="connsiteX6" fmla="*/ 422971 w 983041"/>
              <a:gd name="connsiteY6" fmla="*/ 925882 h 1680685"/>
              <a:gd name="connsiteX7" fmla="*/ 11491 w 983041"/>
              <a:gd name="connsiteY7" fmla="*/ 1005892 h 1680685"/>
              <a:gd name="connsiteX8" fmla="*/ 457261 w 983041"/>
              <a:gd name="connsiteY8" fmla="*/ 1097332 h 1680685"/>
              <a:gd name="connsiteX9" fmla="*/ 68641 w 983041"/>
              <a:gd name="connsiteY9" fmla="*/ 1165912 h 1680685"/>
              <a:gd name="connsiteX10" fmla="*/ 502981 w 983041"/>
              <a:gd name="connsiteY10" fmla="*/ 1268782 h 1680685"/>
              <a:gd name="connsiteX11" fmla="*/ 240091 w 983041"/>
              <a:gd name="connsiteY11" fmla="*/ 1325932 h 1680685"/>
              <a:gd name="connsiteX12" fmla="*/ 240091 w 983041"/>
              <a:gd name="connsiteY12" fmla="*/ 1668832 h 1680685"/>
              <a:gd name="connsiteX13" fmla="*/ 960181 w 983041"/>
              <a:gd name="connsiteY13" fmla="*/ 1668832 h 1680685"/>
              <a:gd name="connsiteX14" fmla="*/ 983041 w 983041"/>
              <a:gd name="connsiteY14" fmla="*/ 52 h 1680685"/>
              <a:gd name="connsiteX15" fmla="*/ 102931 w 983041"/>
              <a:gd name="connsiteY15" fmla="*/ 45772 h 1680685"/>
              <a:gd name="connsiteX0" fmla="*/ 102931 w 983041"/>
              <a:gd name="connsiteY0" fmla="*/ 60751 h 1695664"/>
              <a:gd name="connsiteX1" fmla="*/ 148651 w 983041"/>
              <a:gd name="connsiteY1" fmla="*/ 609391 h 1695664"/>
              <a:gd name="connsiteX2" fmla="*/ 411541 w 983041"/>
              <a:gd name="connsiteY2" fmla="*/ 689401 h 1695664"/>
              <a:gd name="connsiteX3" fmla="*/ 61 w 983041"/>
              <a:gd name="connsiteY3" fmla="*/ 712261 h 1695664"/>
              <a:gd name="connsiteX4" fmla="*/ 445831 w 983041"/>
              <a:gd name="connsiteY4" fmla="*/ 792271 h 1695664"/>
              <a:gd name="connsiteX5" fmla="*/ 57211 w 983041"/>
              <a:gd name="connsiteY5" fmla="*/ 860851 h 1695664"/>
              <a:gd name="connsiteX6" fmla="*/ 422971 w 983041"/>
              <a:gd name="connsiteY6" fmla="*/ 940861 h 1695664"/>
              <a:gd name="connsiteX7" fmla="*/ 11491 w 983041"/>
              <a:gd name="connsiteY7" fmla="*/ 1020871 h 1695664"/>
              <a:gd name="connsiteX8" fmla="*/ 457261 w 983041"/>
              <a:gd name="connsiteY8" fmla="*/ 1112311 h 1695664"/>
              <a:gd name="connsiteX9" fmla="*/ 68641 w 983041"/>
              <a:gd name="connsiteY9" fmla="*/ 1180891 h 1695664"/>
              <a:gd name="connsiteX10" fmla="*/ 502981 w 983041"/>
              <a:gd name="connsiteY10" fmla="*/ 1283761 h 1695664"/>
              <a:gd name="connsiteX11" fmla="*/ 240091 w 983041"/>
              <a:gd name="connsiteY11" fmla="*/ 1340911 h 1695664"/>
              <a:gd name="connsiteX12" fmla="*/ 240091 w 983041"/>
              <a:gd name="connsiteY12" fmla="*/ 1683811 h 1695664"/>
              <a:gd name="connsiteX13" fmla="*/ 960181 w 983041"/>
              <a:gd name="connsiteY13" fmla="*/ 1683811 h 1695664"/>
              <a:gd name="connsiteX14" fmla="*/ 983041 w 983041"/>
              <a:gd name="connsiteY14" fmla="*/ 15031 h 1695664"/>
              <a:gd name="connsiteX15" fmla="*/ 102931 w 983041"/>
              <a:gd name="connsiteY15" fmla="*/ 60751 h 1695664"/>
              <a:gd name="connsiteX0" fmla="*/ 102931 w 983041"/>
              <a:gd name="connsiteY0" fmla="*/ 45786 h 1680699"/>
              <a:gd name="connsiteX1" fmla="*/ 148651 w 983041"/>
              <a:gd name="connsiteY1" fmla="*/ 594426 h 1680699"/>
              <a:gd name="connsiteX2" fmla="*/ 411541 w 983041"/>
              <a:gd name="connsiteY2" fmla="*/ 674436 h 1680699"/>
              <a:gd name="connsiteX3" fmla="*/ 61 w 983041"/>
              <a:gd name="connsiteY3" fmla="*/ 697296 h 1680699"/>
              <a:gd name="connsiteX4" fmla="*/ 445831 w 983041"/>
              <a:gd name="connsiteY4" fmla="*/ 777306 h 1680699"/>
              <a:gd name="connsiteX5" fmla="*/ 57211 w 983041"/>
              <a:gd name="connsiteY5" fmla="*/ 845886 h 1680699"/>
              <a:gd name="connsiteX6" fmla="*/ 422971 w 983041"/>
              <a:gd name="connsiteY6" fmla="*/ 925896 h 1680699"/>
              <a:gd name="connsiteX7" fmla="*/ 11491 w 983041"/>
              <a:gd name="connsiteY7" fmla="*/ 1005906 h 1680699"/>
              <a:gd name="connsiteX8" fmla="*/ 457261 w 983041"/>
              <a:gd name="connsiteY8" fmla="*/ 1097346 h 1680699"/>
              <a:gd name="connsiteX9" fmla="*/ 68641 w 983041"/>
              <a:gd name="connsiteY9" fmla="*/ 1165926 h 1680699"/>
              <a:gd name="connsiteX10" fmla="*/ 502981 w 983041"/>
              <a:gd name="connsiteY10" fmla="*/ 1268796 h 1680699"/>
              <a:gd name="connsiteX11" fmla="*/ 240091 w 983041"/>
              <a:gd name="connsiteY11" fmla="*/ 1325946 h 1680699"/>
              <a:gd name="connsiteX12" fmla="*/ 240091 w 983041"/>
              <a:gd name="connsiteY12" fmla="*/ 1668846 h 1680699"/>
              <a:gd name="connsiteX13" fmla="*/ 960181 w 983041"/>
              <a:gd name="connsiteY13" fmla="*/ 1668846 h 1680699"/>
              <a:gd name="connsiteX14" fmla="*/ 983041 w 983041"/>
              <a:gd name="connsiteY14" fmla="*/ 66 h 1680699"/>
              <a:gd name="connsiteX15" fmla="*/ 102931 w 983041"/>
              <a:gd name="connsiteY15" fmla="*/ 45786 h 1680699"/>
              <a:gd name="connsiteX0" fmla="*/ 102931 w 983041"/>
              <a:gd name="connsiteY0" fmla="*/ 45786 h 1680699"/>
              <a:gd name="connsiteX1" fmla="*/ 148651 w 983041"/>
              <a:gd name="connsiteY1" fmla="*/ 594426 h 1680699"/>
              <a:gd name="connsiteX2" fmla="*/ 411541 w 983041"/>
              <a:gd name="connsiteY2" fmla="*/ 674436 h 1680699"/>
              <a:gd name="connsiteX3" fmla="*/ 61 w 983041"/>
              <a:gd name="connsiteY3" fmla="*/ 697296 h 1680699"/>
              <a:gd name="connsiteX4" fmla="*/ 445831 w 983041"/>
              <a:gd name="connsiteY4" fmla="*/ 777306 h 1680699"/>
              <a:gd name="connsiteX5" fmla="*/ 6411 w 983041"/>
              <a:gd name="connsiteY5" fmla="*/ 839536 h 1680699"/>
              <a:gd name="connsiteX6" fmla="*/ 422971 w 983041"/>
              <a:gd name="connsiteY6" fmla="*/ 925896 h 1680699"/>
              <a:gd name="connsiteX7" fmla="*/ 11491 w 983041"/>
              <a:gd name="connsiteY7" fmla="*/ 1005906 h 1680699"/>
              <a:gd name="connsiteX8" fmla="*/ 457261 w 983041"/>
              <a:gd name="connsiteY8" fmla="*/ 1097346 h 1680699"/>
              <a:gd name="connsiteX9" fmla="*/ 68641 w 983041"/>
              <a:gd name="connsiteY9" fmla="*/ 1165926 h 1680699"/>
              <a:gd name="connsiteX10" fmla="*/ 502981 w 983041"/>
              <a:gd name="connsiteY10" fmla="*/ 1268796 h 1680699"/>
              <a:gd name="connsiteX11" fmla="*/ 240091 w 983041"/>
              <a:gd name="connsiteY11" fmla="*/ 1325946 h 1680699"/>
              <a:gd name="connsiteX12" fmla="*/ 240091 w 983041"/>
              <a:gd name="connsiteY12" fmla="*/ 1668846 h 1680699"/>
              <a:gd name="connsiteX13" fmla="*/ 960181 w 983041"/>
              <a:gd name="connsiteY13" fmla="*/ 1668846 h 1680699"/>
              <a:gd name="connsiteX14" fmla="*/ 983041 w 983041"/>
              <a:gd name="connsiteY14" fmla="*/ 66 h 1680699"/>
              <a:gd name="connsiteX15" fmla="*/ 102931 w 983041"/>
              <a:gd name="connsiteY15" fmla="*/ 45786 h 1680699"/>
              <a:gd name="connsiteX0" fmla="*/ 102931 w 983041"/>
              <a:gd name="connsiteY0" fmla="*/ 45786 h 1680699"/>
              <a:gd name="connsiteX1" fmla="*/ 148651 w 983041"/>
              <a:gd name="connsiteY1" fmla="*/ 594426 h 1680699"/>
              <a:gd name="connsiteX2" fmla="*/ 411541 w 983041"/>
              <a:gd name="connsiteY2" fmla="*/ 674436 h 1680699"/>
              <a:gd name="connsiteX3" fmla="*/ 61 w 983041"/>
              <a:gd name="connsiteY3" fmla="*/ 697296 h 1680699"/>
              <a:gd name="connsiteX4" fmla="*/ 445831 w 983041"/>
              <a:gd name="connsiteY4" fmla="*/ 777306 h 1680699"/>
              <a:gd name="connsiteX5" fmla="*/ 6411 w 983041"/>
              <a:gd name="connsiteY5" fmla="*/ 839536 h 1680699"/>
              <a:gd name="connsiteX6" fmla="*/ 422971 w 983041"/>
              <a:gd name="connsiteY6" fmla="*/ 925896 h 1680699"/>
              <a:gd name="connsiteX7" fmla="*/ 1966 w 983041"/>
              <a:gd name="connsiteY7" fmla="*/ 1009081 h 1680699"/>
              <a:gd name="connsiteX8" fmla="*/ 457261 w 983041"/>
              <a:gd name="connsiteY8" fmla="*/ 1097346 h 1680699"/>
              <a:gd name="connsiteX9" fmla="*/ 68641 w 983041"/>
              <a:gd name="connsiteY9" fmla="*/ 1165926 h 1680699"/>
              <a:gd name="connsiteX10" fmla="*/ 502981 w 983041"/>
              <a:gd name="connsiteY10" fmla="*/ 1268796 h 1680699"/>
              <a:gd name="connsiteX11" fmla="*/ 240091 w 983041"/>
              <a:gd name="connsiteY11" fmla="*/ 1325946 h 1680699"/>
              <a:gd name="connsiteX12" fmla="*/ 240091 w 983041"/>
              <a:gd name="connsiteY12" fmla="*/ 1668846 h 1680699"/>
              <a:gd name="connsiteX13" fmla="*/ 960181 w 983041"/>
              <a:gd name="connsiteY13" fmla="*/ 1668846 h 1680699"/>
              <a:gd name="connsiteX14" fmla="*/ 983041 w 983041"/>
              <a:gd name="connsiteY14" fmla="*/ 66 h 1680699"/>
              <a:gd name="connsiteX15" fmla="*/ 102931 w 983041"/>
              <a:gd name="connsiteY15" fmla="*/ 45786 h 1680699"/>
              <a:gd name="connsiteX0" fmla="*/ 102931 w 983041"/>
              <a:gd name="connsiteY0" fmla="*/ 45786 h 1680699"/>
              <a:gd name="connsiteX1" fmla="*/ 148651 w 983041"/>
              <a:gd name="connsiteY1" fmla="*/ 594426 h 1680699"/>
              <a:gd name="connsiteX2" fmla="*/ 411541 w 983041"/>
              <a:gd name="connsiteY2" fmla="*/ 674436 h 1680699"/>
              <a:gd name="connsiteX3" fmla="*/ 61 w 983041"/>
              <a:gd name="connsiteY3" fmla="*/ 697296 h 1680699"/>
              <a:gd name="connsiteX4" fmla="*/ 445831 w 983041"/>
              <a:gd name="connsiteY4" fmla="*/ 777306 h 1680699"/>
              <a:gd name="connsiteX5" fmla="*/ 6411 w 983041"/>
              <a:gd name="connsiteY5" fmla="*/ 839536 h 1680699"/>
              <a:gd name="connsiteX6" fmla="*/ 422971 w 983041"/>
              <a:gd name="connsiteY6" fmla="*/ 925896 h 1680699"/>
              <a:gd name="connsiteX7" fmla="*/ 1966 w 983041"/>
              <a:gd name="connsiteY7" fmla="*/ 1009081 h 1680699"/>
              <a:gd name="connsiteX8" fmla="*/ 457261 w 983041"/>
              <a:gd name="connsiteY8" fmla="*/ 1097346 h 1680699"/>
              <a:gd name="connsiteX9" fmla="*/ 24191 w 983041"/>
              <a:gd name="connsiteY9" fmla="*/ 1159576 h 1680699"/>
              <a:gd name="connsiteX10" fmla="*/ 502981 w 983041"/>
              <a:gd name="connsiteY10" fmla="*/ 1268796 h 1680699"/>
              <a:gd name="connsiteX11" fmla="*/ 240091 w 983041"/>
              <a:gd name="connsiteY11" fmla="*/ 1325946 h 1680699"/>
              <a:gd name="connsiteX12" fmla="*/ 240091 w 983041"/>
              <a:gd name="connsiteY12" fmla="*/ 1668846 h 1680699"/>
              <a:gd name="connsiteX13" fmla="*/ 960181 w 983041"/>
              <a:gd name="connsiteY13" fmla="*/ 1668846 h 1680699"/>
              <a:gd name="connsiteX14" fmla="*/ 983041 w 983041"/>
              <a:gd name="connsiteY14" fmla="*/ 66 h 1680699"/>
              <a:gd name="connsiteX15" fmla="*/ 102931 w 983041"/>
              <a:gd name="connsiteY15" fmla="*/ 45786 h 1680699"/>
              <a:gd name="connsiteX0" fmla="*/ 102931 w 983041"/>
              <a:gd name="connsiteY0" fmla="*/ 45786 h 1680699"/>
              <a:gd name="connsiteX1" fmla="*/ 148651 w 983041"/>
              <a:gd name="connsiteY1" fmla="*/ 594426 h 1680699"/>
              <a:gd name="connsiteX2" fmla="*/ 411541 w 983041"/>
              <a:gd name="connsiteY2" fmla="*/ 674436 h 1680699"/>
              <a:gd name="connsiteX3" fmla="*/ 61 w 983041"/>
              <a:gd name="connsiteY3" fmla="*/ 697296 h 1680699"/>
              <a:gd name="connsiteX4" fmla="*/ 445831 w 983041"/>
              <a:gd name="connsiteY4" fmla="*/ 777306 h 1680699"/>
              <a:gd name="connsiteX5" fmla="*/ 6411 w 983041"/>
              <a:gd name="connsiteY5" fmla="*/ 839536 h 1680699"/>
              <a:gd name="connsiteX6" fmla="*/ 422971 w 983041"/>
              <a:gd name="connsiteY6" fmla="*/ 925896 h 1680699"/>
              <a:gd name="connsiteX7" fmla="*/ 1966 w 983041"/>
              <a:gd name="connsiteY7" fmla="*/ 1009081 h 1680699"/>
              <a:gd name="connsiteX8" fmla="*/ 457261 w 983041"/>
              <a:gd name="connsiteY8" fmla="*/ 1097346 h 1680699"/>
              <a:gd name="connsiteX9" fmla="*/ 24191 w 983041"/>
              <a:gd name="connsiteY9" fmla="*/ 1159576 h 1680699"/>
              <a:gd name="connsiteX10" fmla="*/ 502981 w 983041"/>
              <a:gd name="connsiteY10" fmla="*/ 1268796 h 1680699"/>
              <a:gd name="connsiteX11" fmla="*/ 240091 w 983041"/>
              <a:gd name="connsiteY11" fmla="*/ 1325946 h 1680699"/>
              <a:gd name="connsiteX12" fmla="*/ 240091 w 983041"/>
              <a:gd name="connsiteY12" fmla="*/ 1668846 h 1680699"/>
              <a:gd name="connsiteX13" fmla="*/ 960181 w 983041"/>
              <a:gd name="connsiteY13" fmla="*/ 1668846 h 1680699"/>
              <a:gd name="connsiteX14" fmla="*/ 983041 w 983041"/>
              <a:gd name="connsiteY14" fmla="*/ 66 h 1680699"/>
              <a:gd name="connsiteX15" fmla="*/ 102931 w 983041"/>
              <a:gd name="connsiteY15" fmla="*/ 45786 h 1680699"/>
              <a:gd name="connsiteX0" fmla="*/ 102931 w 983041"/>
              <a:gd name="connsiteY0" fmla="*/ 45786 h 1681582"/>
              <a:gd name="connsiteX1" fmla="*/ 148651 w 983041"/>
              <a:gd name="connsiteY1" fmla="*/ 594426 h 1681582"/>
              <a:gd name="connsiteX2" fmla="*/ 411541 w 983041"/>
              <a:gd name="connsiteY2" fmla="*/ 674436 h 1681582"/>
              <a:gd name="connsiteX3" fmla="*/ 61 w 983041"/>
              <a:gd name="connsiteY3" fmla="*/ 697296 h 1681582"/>
              <a:gd name="connsiteX4" fmla="*/ 445831 w 983041"/>
              <a:gd name="connsiteY4" fmla="*/ 777306 h 1681582"/>
              <a:gd name="connsiteX5" fmla="*/ 6411 w 983041"/>
              <a:gd name="connsiteY5" fmla="*/ 839536 h 1681582"/>
              <a:gd name="connsiteX6" fmla="*/ 422971 w 983041"/>
              <a:gd name="connsiteY6" fmla="*/ 925896 h 1681582"/>
              <a:gd name="connsiteX7" fmla="*/ 1966 w 983041"/>
              <a:gd name="connsiteY7" fmla="*/ 1009081 h 1681582"/>
              <a:gd name="connsiteX8" fmla="*/ 457261 w 983041"/>
              <a:gd name="connsiteY8" fmla="*/ 1097346 h 1681582"/>
              <a:gd name="connsiteX9" fmla="*/ 24191 w 983041"/>
              <a:gd name="connsiteY9" fmla="*/ 1159576 h 1681582"/>
              <a:gd name="connsiteX10" fmla="*/ 502981 w 983041"/>
              <a:gd name="connsiteY10" fmla="*/ 1268796 h 1681582"/>
              <a:gd name="connsiteX11" fmla="*/ 240091 w 983041"/>
              <a:gd name="connsiteY11" fmla="*/ 1325946 h 1681582"/>
              <a:gd name="connsiteX12" fmla="*/ 201991 w 983041"/>
              <a:gd name="connsiteY12" fmla="*/ 1672021 h 1681582"/>
              <a:gd name="connsiteX13" fmla="*/ 960181 w 983041"/>
              <a:gd name="connsiteY13" fmla="*/ 1668846 h 1681582"/>
              <a:gd name="connsiteX14" fmla="*/ 983041 w 983041"/>
              <a:gd name="connsiteY14" fmla="*/ 66 h 1681582"/>
              <a:gd name="connsiteX15" fmla="*/ 102931 w 983041"/>
              <a:gd name="connsiteY15" fmla="*/ 45786 h 1681582"/>
              <a:gd name="connsiteX0" fmla="*/ 102931 w 983041"/>
              <a:gd name="connsiteY0" fmla="*/ 45786 h 1703730"/>
              <a:gd name="connsiteX1" fmla="*/ 148651 w 983041"/>
              <a:gd name="connsiteY1" fmla="*/ 594426 h 1703730"/>
              <a:gd name="connsiteX2" fmla="*/ 411541 w 983041"/>
              <a:gd name="connsiteY2" fmla="*/ 674436 h 1703730"/>
              <a:gd name="connsiteX3" fmla="*/ 61 w 983041"/>
              <a:gd name="connsiteY3" fmla="*/ 697296 h 1703730"/>
              <a:gd name="connsiteX4" fmla="*/ 445831 w 983041"/>
              <a:gd name="connsiteY4" fmla="*/ 777306 h 1703730"/>
              <a:gd name="connsiteX5" fmla="*/ 6411 w 983041"/>
              <a:gd name="connsiteY5" fmla="*/ 839536 h 1703730"/>
              <a:gd name="connsiteX6" fmla="*/ 422971 w 983041"/>
              <a:gd name="connsiteY6" fmla="*/ 925896 h 1703730"/>
              <a:gd name="connsiteX7" fmla="*/ 1966 w 983041"/>
              <a:gd name="connsiteY7" fmla="*/ 1009081 h 1703730"/>
              <a:gd name="connsiteX8" fmla="*/ 457261 w 983041"/>
              <a:gd name="connsiteY8" fmla="*/ 1097346 h 1703730"/>
              <a:gd name="connsiteX9" fmla="*/ 24191 w 983041"/>
              <a:gd name="connsiteY9" fmla="*/ 1159576 h 1703730"/>
              <a:gd name="connsiteX10" fmla="*/ 502981 w 983041"/>
              <a:gd name="connsiteY10" fmla="*/ 1268796 h 1703730"/>
              <a:gd name="connsiteX11" fmla="*/ 205166 w 983041"/>
              <a:gd name="connsiteY11" fmla="*/ 1319596 h 1703730"/>
              <a:gd name="connsiteX12" fmla="*/ 201991 w 983041"/>
              <a:gd name="connsiteY12" fmla="*/ 1672021 h 1703730"/>
              <a:gd name="connsiteX13" fmla="*/ 960181 w 983041"/>
              <a:gd name="connsiteY13" fmla="*/ 1668846 h 1703730"/>
              <a:gd name="connsiteX14" fmla="*/ 983041 w 983041"/>
              <a:gd name="connsiteY14" fmla="*/ 66 h 1703730"/>
              <a:gd name="connsiteX15" fmla="*/ 102931 w 983041"/>
              <a:gd name="connsiteY15" fmla="*/ 45786 h 1703730"/>
              <a:gd name="connsiteX0" fmla="*/ 102931 w 983041"/>
              <a:gd name="connsiteY0" fmla="*/ 45786 h 1703730"/>
              <a:gd name="connsiteX1" fmla="*/ 148651 w 983041"/>
              <a:gd name="connsiteY1" fmla="*/ 594426 h 1703730"/>
              <a:gd name="connsiteX2" fmla="*/ 411541 w 983041"/>
              <a:gd name="connsiteY2" fmla="*/ 674436 h 1703730"/>
              <a:gd name="connsiteX3" fmla="*/ 61 w 983041"/>
              <a:gd name="connsiteY3" fmla="*/ 697296 h 1703730"/>
              <a:gd name="connsiteX4" fmla="*/ 445831 w 983041"/>
              <a:gd name="connsiteY4" fmla="*/ 777306 h 1703730"/>
              <a:gd name="connsiteX5" fmla="*/ 6411 w 983041"/>
              <a:gd name="connsiteY5" fmla="*/ 839536 h 1703730"/>
              <a:gd name="connsiteX6" fmla="*/ 422971 w 983041"/>
              <a:gd name="connsiteY6" fmla="*/ 925896 h 1703730"/>
              <a:gd name="connsiteX7" fmla="*/ 1966 w 983041"/>
              <a:gd name="connsiteY7" fmla="*/ 1009081 h 1703730"/>
              <a:gd name="connsiteX8" fmla="*/ 457261 w 983041"/>
              <a:gd name="connsiteY8" fmla="*/ 1097346 h 1703730"/>
              <a:gd name="connsiteX9" fmla="*/ 24191 w 983041"/>
              <a:gd name="connsiteY9" fmla="*/ 1159576 h 1703730"/>
              <a:gd name="connsiteX10" fmla="*/ 502981 w 983041"/>
              <a:gd name="connsiteY10" fmla="*/ 1268796 h 1703730"/>
              <a:gd name="connsiteX11" fmla="*/ 205166 w 983041"/>
              <a:gd name="connsiteY11" fmla="*/ 1319596 h 1703730"/>
              <a:gd name="connsiteX12" fmla="*/ 201991 w 983041"/>
              <a:gd name="connsiteY12" fmla="*/ 1672021 h 1703730"/>
              <a:gd name="connsiteX13" fmla="*/ 960181 w 983041"/>
              <a:gd name="connsiteY13" fmla="*/ 1668846 h 1703730"/>
              <a:gd name="connsiteX14" fmla="*/ 983041 w 983041"/>
              <a:gd name="connsiteY14" fmla="*/ 66 h 1703730"/>
              <a:gd name="connsiteX15" fmla="*/ 102931 w 983041"/>
              <a:gd name="connsiteY15" fmla="*/ 45786 h 1703730"/>
              <a:gd name="connsiteX0" fmla="*/ 102931 w 983041"/>
              <a:gd name="connsiteY0" fmla="*/ 45786 h 1682707"/>
              <a:gd name="connsiteX1" fmla="*/ 148651 w 983041"/>
              <a:gd name="connsiteY1" fmla="*/ 594426 h 1682707"/>
              <a:gd name="connsiteX2" fmla="*/ 411541 w 983041"/>
              <a:gd name="connsiteY2" fmla="*/ 674436 h 1682707"/>
              <a:gd name="connsiteX3" fmla="*/ 61 w 983041"/>
              <a:gd name="connsiteY3" fmla="*/ 697296 h 1682707"/>
              <a:gd name="connsiteX4" fmla="*/ 445831 w 983041"/>
              <a:gd name="connsiteY4" fmla="*/ 777306 h 1682707"/>
              <a:gd name="connsiteX5" fmla="*/ 6411 w 983041"/>
              <a:gd name="connsiteY5" fmla="*/ 839536 h 1682707"/>
              <a:gd name="connsiteX6" fmla="*/ 422971 w 983041"/>
              <a:gd name="connsiteY6" fmla="*/ 925896 h 1682707"/>
              <a:gd name="connsiteX7" fmla="*/ 1966 w 983041"/>
              <a:gd name="connsiteY7" fmla="*/ 1009081 h 1682707"/>
              <a:gd name="connsiteX8" fmla="*/ 457261 w 983041"/>
              <a:gd name="connsiteY8" fmla="*/ 1097346 h 1682707"/>
              <a:gd name="connsiteX9" fmla="*/ 24191 w 983041"/>
              <a:gd name="connsiteY9" fmla="*/ 1159576 h 1682707"/>
              <a:gd name="connsiteX10" fmla="*/ 502981 w 983041"/>
              <a:gd name="connsiteY10" fmla="*/ 1268796 h 1682707"/>
              <a:gd name="connsiteX11" fmla="*/ 205166 w 983041"/>
              <a:gd name="connsiteY11" fmla="*/ 1319596 h 1682707"/>
              <a:gd name="connsiteX12" fmla="*/ 201991 w 983041"/>
              <a:gd name="connsiteY12" fmla="*/ 1672021 h 1682707"/>
              <a:gd name="connsiteX13" fmla="*/ 960181 w 983041"/>
              <a:gd name="connsiteY13" fmla="*/ 1668846 h 1682707"/>
              <a:gd name="connsiteX14" fmla="*/ 983041 w 983041"/>
              <a:gd name="connsiteY14" fmla="*/ 66 h 1682707"/>
              <a:gd name="connsiteX15" fmla="*/ 102931 w 983041"/>
              <a:gd name="connsiteY15" fmla="*/ 45786 h 1682707"/>
              <a:gd name="connsiteX0" fmla="*/ 147381 w 983041"/>
              <a:gd name="connsiteY0" fmla="*/ 45786 h 1682707"/>
              <a:gd name="connsiteX1" fmla="*/ 148651 w 983041"/>
              <a:gd name="connsiteY1" fmla="*/ 594426 h 1682707"/>
              <a:gd name="connsiteX2" fmla="*/ 411541 w 983041"/>
              <a:gd name="connsiteY2" fmla="*/ 674436 h 1682707"/>
              <a:gd name="connsiteX3" fmla="*/ 61 w 983041"/>
              <a:gd name="connsiteY3" fmla="*/ 697296 h 1682707"/>
              <a:gd name="connsiteX4" fmla="*/ 445831 w 983041"/>
              <a:gd name="connsiteY4" fmla="*/ 777306 h 1682707"/>
              <a:gd name="connsiteX5" fmla="*/ 6411 w 983041"/>
              <a:gd name="connsiteY5" fmla="*/ 839536 h 1682707"/>
              <a:gd name="connsiteX6" fmla="*/ 422971 w 983041"/>
              <a:gd name="connsiteY6" fmla="*/ 925896 h 1682707"/>
              <a:gd name="connsiteX7" fmla="*/ 1966 w 983041"/>
              <a:gd name="connsiteY7" fmla="*/ 1009081 h 1682707"/>
              <a:gd name="connsiteX8" fmla="*/ 457261 w 983041"/>
              <a:gd name="connsiteY8" fmla="*/ 1097346 h 1682707"/>
              <a:gd name="connsiteX9" fmla="*/ 24191 w 983041"/>
              <a:gd name="connsiteY9" fmla="*/ 1159576 h 1682707"/>
              <a:gd name="connsiteX10" fmla="*/ 502981 w 983041"/>
              <a:gd name="connsiteY10" fmla="*/ 1268796 h 1682707"/>
              <a:gd name="connsiteX11" fmla="*/ 205166 w 983041"/>
              <a:gd name="connsiteY11" fmla="*/ 1319596 h 1682707"/>
              <a:gd name="connsiteX12" fmla="*/ 201991 w 983041"/>
              <a:gd name="connsiteY12" fmla="*/ 1672021 h 1682707"/>
              <a:gd name="connsiteX13" fmla="*/ 960181 w 983041"/>
              <a:gd name="connsiteY13" fmla="*/ 1668846 h 1682707"/>
              <a:gd name="connsiteX14" fmla="*/ 983041 w 983041"/>
              <a:gd name="connsiteY14" fmla="*/ 66 h 1682707"/>
              <a:gd name="connsiteX15" fmla="*/ 147381 w 983041"/>
              <a:gd name="connsiteY15" fmla="*/ 45786 h 1682707"/>
              <a:gd name="connsiteX0" fmla="*/ 147381 w 983041"/>
              <a:gd name="connsiteY0" fmla="*/ 45786 h 1682707"/>
              <a:gd name="connsiteX1" fmla="*/ 148651 w 983041"/>
              <a:gd name="connsiteY1" fmla="*/ 594426 h 1682707"/>
              <a:gd name="connsiteX2" fmla="*/ 411541 w 983041"/>
              <a:gd name="connsiteY2" fmla="*/ 674436 h 1682707"/>
              <a:gd name="connsiteX3" fmla="*/ 61 w 983041"/>
              <a:gd name="connsiteY3" fmla="*/ 697296 h 1682707"/>
              <a:gd name="connsiteX4" fmla="*/ 445831 w 983041"/>
              <a:gd name="connsiteY4" fmla="*/ 777306 h 1682707"/>
              <a:gd name="connsiteX5" fmla="*/ 6411 w 983041"/>
              <a:gd name="connsiteY5" fmla="*/ 839536 h 1682707"/>
              <a:gd name="connsiteX6" fmla="*/ 422971 w 983041"/>
              <a:gd name="connsiteY6" fmla="*/ 925896 h 1682707"/>
              <a:gd name="connsiteX7" fmla="*/ 1966 w 983041"/>
              <a:gd name="connsiteY7" fmla="*/ 1009081 h 1682707"/>
              <a:gd name="connsiteX8" fmla="*/ 457261 w 983041"/>
              <a:gd name="connsiteY8" fmla="*/ 1097346 h 1682707"/>
              <a:gd name="connsiteX9" fmla="*/ 24191 w 983041"/>
              <a:gd name="connsiteY9" fmla="*/ 1159576 h 1682707"/>
              <a:gd name="connsiteX10" fmla="*/ 502981 w 983041"/>
              <a:gd name="connsiteY10" fmla="*/ 1268796 h 1682707"/>
              <a:gd name="connsiteX11" fmla="*/ 205166 w 983041"/>
              <a:gd name="connsiteY11" fmla="*/ 1319596 h 1682707"/>
              <a:gd name="connsiteX12" fmla="*/ 201991 w 983041"/>
              <a:gd name="connsiteY12" fmla="*/ 1672021 h 1682707"/>
              <a:gd name="connsiteX13" fmla="*/ 960181 w 983041"/>
              <a:gd name="connsiteY13" fmla="*/ 1668846 h 1682707"/>
              <a:gd name="connsiteX14" fmla="*/ 983041 w 983041"/>
              <a:gd name="connsiteY14" fmla="*/ 66 h 1682707"/>
              <a:gd name="connsiteX15" fmla="*/ 147381 w 983041"/>
              <a:gd name="connsiteY15" fmla="*/ 45786 h 1682707"/>
              <a:gd name="connsiteX0" fmla="*/ 147381 w 983041"/>
              <a:gd name="connsiteY0" fmla="*/ 45786 h 1682707"/>
              <a:gd name="connsiteX1" fmla="*/ 148651 w 983041"/>
              <a:gd name="connsiteY1" fmla="*/ 594426 h 1682707"/>
              <a:gd name="connsiteX2" fmla="*/ 411541 w 983041"/>
              <a:gd name="connsiteY2" fmla="*/ 674436 h 1682707"/>
              <a:gd name="connsiteX3" fmla="*/ 61 w 983041"/>
              <a:gd name="connsiteY3" fmla="*/ 697296 h 1682707"/>
              <a:gd name="connsiteX4" fmla="*/ 445831 w 983041"/>
              <a:gd name="connsiteY4" fmla="*/ 777306 h 1682707"/>
              <a:gd name="connsiteX5" fmla="*/ 6411 w 983041"/>
              <a:gd name="connsiteY5" fmla="*/ 839536 h 1682707"/>
              <a:gd name="connsiteX6" fmla="*/ 422971 w 983041"/>
              <a:gd name="connsiteY6" fmla="*/ 925896 h 1682707"/>
              <a:gd name="connsiteX7" fmla="*/ 1966 w 983041"/>
              <a:gd name="connsiteY7" fmla="*/ 1009081 h 1682707"/>
              <a:gd name="connsiteX8" fmla="*/ 457261 w 983041"/>
              <a:gd name="connsiteY8" fmla="*/ 1097346 h 1682707"/>
              <a:gd name="connsiteX9" fmla="*/ 24191 w 983041"/>
              <a:gd name="connsiteY9" fmla="*/ 1159576 h 1682707"/>
              <a:gd name="connsiteX10" fmla="*/ 449006 w 983041"/>
              <a:gd name="connsiteY10" fmla="*/ 1268796 h 1682707"/>
              <a:gd name="connsiteX11" fmla="*/ 205166 w 983041"/>
              <a:gd name="connsiteY11" fmla="*/ 1319596 h 1682707"/>
              <a:gd name="connsiteX12" fmla="*/ 201991 w 983041"/>
              <a:gd name="connsiteY12" fmla="*/ 1672021 h 1682707"/>
              <a:gd name="connsiteX13" fmla="*/ 960181 w 983041"/>
              <a:gd name="connsiteY13" fmla="*/ 1668846 h 1682707"/>
              <a:gd name="connsiteX14" fmla="*/ 983041 w 983041"/>
              <a:gd name="connsiteY14" fmla="*/ 66 h 1682707"/>
              <a:gd name="connsiteX15" fmla="*/ 147381 w 983041"/>
              <a:gd name="connsiteY15" fmla="*/ 45786 h 1682707"/>
              <a:gd name="connsiteX0" fmla="*/ 147381 w 983041"/>
              <a:gd name="connsiteY0" fmla="*/ 45786 h 1682707"/>
              <a:gd name="connsiteX1" fmla="*/ 148651 w 983041"/>
              <a:gd name="connsiteY1" fmla="*/ 594426 h 1682707"/>
              <a:gd name="connsiteX2" fmla="*/ 411541 w 983041"/>
              <a:gd name="connsiteY2" fmla="*/ 674436 h 1682707"/>
              <a:gd name="connsiteX3" fmla="*/ 61 w 983041"/>
              <a:gd name="connsiteY3" fmla="*/ 697296 h 1682707"/>
              <a:gd name="connsiteX4" fmla="*/ 445831 w 983041"/>
              <a:gd name="connsiteY4" fmla="*/ 777306 h 1682707"/>
              <a:gd name="connsiteX5" fmla="*/ 6411 w 983041"/>
              <a:gd name="connsiteY5" fmla="*/ 839536 h 1682707"/>
              <a:gd name="connsiteX6" fmla="*/ 432496 w 983041"/>
              <a:gd name="connsiteY6" fmla="*/ 925896 h 1682707"/>
              <a:gd name="connsiteX7" fmla="*/ 1966 w 983041"/>
              <a:gd name="connsiteY7" fmla="*/ 1009081 h 1682707"/>
              <a:gd name="connsiteX8" fmla="*/ 457261 w 983041"/>
              <a:gd name="connsiteY8" fmla="*/ 1097346 h 1682707"/>
              <a:gd name="connsiteX9" fmla="*/ 24191 w 983041"/>
              <a:gd name="connsiteY9" fmla="*/ 1159576 h 1682707"/>
              <a:gd name="connsiteX10" fmla="*/ 449006 w 983041"/>
              <a:gd name="connsiteY10" fmla="*/ 1268796 h 1682707"/>
              <a:gd name="connsiteX11" fmla="*/ 205166 w 983041"/>
              <a:gd name="connsiteY11" fmla="*/ 1319596 h 1682707"/>
              <a:gd name="connsiteX12" fmla="*/ 201991 w 983041"/>
              <a:gd name="connsiteY12" fmla="*/ 1672021 h 1682707"/>
              <a:gd name="connsiteX13" fmla="*/ 960181 w 983041"/>
              <a:gd name="connsiteY13" fmla="*/ 1668846 h 1682707"/>
              <a:gd name="connsiteX14" fmla="*/ 983041 w 983041"/>
              <a:gd name="connsiteY14" fmla="*/ 66 h 1682707"/>
              <a:gd name="connsiteX15" fmla="*/ 147381 w 983041"/>
              <a:gd name="connsiteY15" fmla="*/ 45786 h 1682707"/>
              <a:gd name="connsiteX0" fmla="*/ 147381 w 983041"/>
              <a:gd name="connsiteY0" fmla="*/ 45786 h 1682707"/>
              <a:gd name="connsiteX1" fmla="*/ 148651 w 983041"/>
              <a:gd name="connsiteY1" fmla="*/ 594426 h 1682707"/>
              <a:gd name="connsiteX2" fmla="*/ 411541 w 983041"/>
              <a:gd name="connsiteY2" fmla="*/ 674436 h 1682707"/>
              <a:gd name="connsiteX3" fmla="*/ 61 w 983041"/>
              <a:gd name="connsiteY3" fmla="*/ 697296 h 1682707"/>
              <a:gd name="connsiteX4" fmla="*/ 445831 w 983041"/>
              <a:gd name="connsiteY4" fmla="*/ 777306 h 1682707"/>
              <a:gd name="connsiteX5" fmla="*/ 6411 w 983041"/>
              <a:gd name="connsiteY5" fmla="*/ 839536 h 1682707"/>
              <a:gd name="connsiteX6" fmla="*/ 432496 w 983041"/>
              <a:gd name="connsiteY6" fmla="*/ 925896 h 1682707"/>
              <a:gd name="connsiteX7" fmla="*/ 1966 w 983041"/>
              <a:gd name="connsiteY7" fmla="*/ 1009081 h 1682707"/>
              <a:gd name="connsiteX8" fmla="*/ 457261 w 983041"/>
              <a:gd name="connsiteY8" fmla="*/ 1097346 h 1682707"/>
              <a:gd name="connsiteX9" fmla="*/ 24191 w 983041"/>
              <a:gd name="connsiteY9" fmla="*/ 1159576 h 1682707"/>
              <a:gd name="connsiteX10" fmla="*/ 449006 w 983041"/>
              <a:gd name="connsiteY10" fmla="*/ 1268796 h 1682707"/>
              <a:gd name="connsiteX11" fmla="*/ 205166 w 983041"/>
              <a:gd name="connsiteY11" fmla="*/ 1319596 h 1682707"/>
              <a:gd name="connsiteX12" fmla="*/ 201991 w 983041"/>
              <a:gd name="connsiteY12" fmla="*/ 1672021 h 1682707"/>
              <a:gd name="connsiteX13" fmla="*/ 960181 w 983041"/>
              <a:gd name="connsiteY13" fmla="*/ 1668846 h 1682707"/>
              <a:gd name="connsiteX14" fmla="*/ 983041 w 983041"/>
              <a:gd name="connsiteY14" fmla="*/ 66 h 1682707"/>
              <a:gd name="connsiteX15" fmla="*/ 147381 w 983041"/>
              <a:gd name="connsiteY15" fmla="*/ 45786 h 1682707"/>
              <a:gd name="connsiteX0" fmla="*/ 147381 w 970341"/>
              <a:gd name="connsiteY0" fmla="*/ 47382 h 1684303"/>
              <a:gd name="connsiteX1" fmla="*/ 148651 w 970341"/>
              <a:gd name="connsiteY1" fmla="*/ 596022 h 1684303"/>
              <a:gd name="connsiteX2" fmla="*/ 411541 w 970341"/>
              <a:gd name="connsiteY2" fmla="*/ 676032 h 1684303"/>
              <a:gd name="connsiteX3" fmla="*/ 61 w 970341"/>
              <a:gd name="connsiteY3" fmla="*/ 698892 h 1684303"/>
              <a:gd name="connsiteX4" fmla="*/ 445831 w 970341"/>
              <a:gd name="connsiteY4" fmla="*/ 778902 h 1684303"/>
              <a:gd name="connsiteX5" fmla="*/ 6411 w 970341"/>
              <a:gd name="connsiteY5" fmla="*/ 841132 h 1684303"/>
              <a:gd name="connsiteX6" fmla="*/ 432496 w 970341"/>
              <a:gd name="connsiteY6" fmla="*/ 927492 h 1684303"/>
              <a:gd name="connsiteX7" fmla="*/ 1966 w 970341"/>
              <a:gd name="connsiteY7" fmla="*/ 1010677 h 1684303"/>
              <a:gd name="connsiteX8" fmla="*/ 457261 w 970341"/>
              <a:gd name="connsiteY8" fmla="*/ 1098942 h 1684303"/>
              <a:gd name="connsiteX9" fmla="*/ 24191 w 970341"/>
              <a:gd name="connsiteY9" fmla="*/ 1161172 h 1684303"/>
              <a:gd name="connsiteX10" fmla="*/ 449006 w 970341"/>
              <a:gd name="connsiteY10" fmla="*/ 1270392 h 1684303"/>
              <a:gd name="connsiteX11" fmla="*/ 205166 w 970341"/>
              <a:gd name="connsiteY11" fmla="*/ 1321192 h 1684303"/>
              <a:gd name="connsiteX12" fmla="*/ 201991 w 970341"/>
              <a:gd name="connsiteY12" fmla="*/ 1673617 h 1684303"/>
              <a:gd name="connsiteX13" fmla="*/ 960181 w 970341"/>
              <a:gd name="connsiteY13" fmla="*/ 1670442 h 1684303"/>
              <a:gd name="connsiteX14" fmla="*/ 970341 w 970341"/>
              <a:gd name="connsiteY14" fmla="*/ 30237 h 1684303"/>
              <a:gd name="connsiteX15" fmla="*/ 147381 w 970341"/>
              <a:gd name="connsiteY15" fmla="*/ 47382 h 1684303"/>
              <a:gd name="connsiteX0" fmla="*/ 147381 w 970341"/>
              <a:gd name="connsiteY0" fmla="*/ 17372 h 1654293"/>
              <a:gd name="connsiteX1" fmla="*/ 148651 w 970341"/>
              <a:gd name="connsiteY1" fmla="*/ 566012 h 1654293"/>
              <a:gd name="connsiteX2" fmla="*/ 411541 w 970341"/>
              <a:gd name="connsiteY2" fmla="*/ 646022 h 1654293"/>
              <a:gd name="connsiteX3" fmla="*/ 61 w 970341"/>
              <a:gd name="connsiteY3" fmla="*/ 668882 h 1654293"/>
              <a:gd name="connsiteX4" fmla="*/ 445831 w 970341"/>
              <a:gd name="connsiteY4" fmla="*/ 748892 h 1654293"/>
              <a:gd name="connsiteX5" fmla="*/ 6411 w 970341"/>
              <a:gd name="connsiteY5" fmla="*/ 811122 h 1654293"/>
              <a:gd name="connsiteX6" fmla="*/ 432496 w 970341"/>
              <a:gd name="connsiteY6" fmla="*/ 897482 h 1654293"/>
              <a:gd name="connsiteX7" fmla="*/ 1966 w 970341"/>
              <a:gd name="connsiteY7" fmla="*/ 980667 h 1654293"/>
              <a:gd name="connsiteX8" fmla="*/ 457261 w 970341"/>
              <a:gd name="connsiteY8" fmla="*/ 1068932 h 1654293"/>
              <a:gd name="connsiteX9" fmla="*/ 24191 w 970341"/>
              <a:gd name="connsiteY9" fmla="*/ 1131162 h 1654293"/>
              <a:gd name="connsiteX10" fmla="*/ 449006 w 970341"/>
              <a:gd name="connsiteY10" fmla="*/ 1240382 h 1654293"/>
              <a:gd name="connsiteX11" fmla="*/ 205166 w 970341"/>
              <a:gd name="connsiteY11" fmla="*/ 1291182 h 1654293"/>
              <a:gd name="connsiteX12" fmla="*/ 201991 w 970341"/>
              <a:gd name="connsiteY12" fmla="*/ 1643607 h 1654293"/>
              <a:gd name="connsiteX13" fmla="*/ 960181 w 970341"/>
              <a:gd name="connsiteY13" fmla="*/ 1640432 h 1654293"/>
              <a:gd name="connsiteX14" fmla="*/ 970341 w 970341"/>
              <a:gd name="connsiteY14" fmla="*/ 227 h 1654293"/>
              <a:gd name="connsiteX15" fmla="*/ 147381 w 970341"/>
              <a:gd name="connsiteY15" fmla="*/ 17372 h 1654293"/>
              <a:gd name="connsiteX0" fmla="*/ 147381 w 970341"/>
              <a:gd name="connsiteY0" fmla="*/ 47382 h 1684303"/>
              <a:gd name="connsiteX1" fmla="*/ 148651 w 970341"/>
              <a:gd name="connsiteY1" fmla="*/ 596022 h 1684303"/>
              <a:gd name="connsiteX2" fmla="*/ 411541 w 970341"/>
              <a:gd name="connsiteY2" fmla="*/ 676032 h 1684303"/>
              <a:gd name="connsiteX3" fmla="*/ 61 w 970341"/>
              <a:gd name="connsiteY3" fmla="*/ 698892 h 1684303"/>
              <a:gd name="connsiteX4" fmla="*/ 445831 w 970341"/>
              <a:gd name="connsiteY4" fmla="*/ 778902 h 1684303"/>
              <a:gd name="connsiteX5" fmla="*/ 6411 w 970341"/>
              <a:gd name="connsiteY5" fmla="*/ 841132 h 1684303"/>
              <a:gd name="connsiteX6" fmla="*/ 432496 w 970341"/>
              <a:gd name="connsiteY6" fmla="*/ 927492 h 1684303"/>
              <a:gd name="connsiteX7" fmla="*/ 1966 w 970341"/>
              <a:gd name="connsiteY7" fmla="*/ 1010677 h 1684303"/>
              <a:gd name="connsiteX8" fmla="*/ 457261 w 970341"/>
              <a:gd name="connsiteY8" fmla="*/ 1098942 h 1684303"/>
              <a:gd name="connsiteX9" fmla="*/ 24191 w 970341"/>
              <a:gd name="connsiteY9" fmla="*/ 1161172 h 1684303"/>
              <a:gd name="connsiteX10" fmla="*/ 449006 w 970341"/>
              <a:gd name="connsiteY10" fmla="*/ 1270392 h 1684303"/>
              <a:gd name="connsiteX11" fmla="*/ 205166 w 970341"/>
              <a:gd name="connsiteY11" fmla="*/ 1321192 h 1684303"/>
              <a:gd name="connsiteX12" fmla="*/ 201991 w 970341"/>
              <a:gd name="connsiteY12" fmla="*/ 1673617 h 1684303"/>
              <a:gd name="connsiteX13" fmla="*/ 960181 w 970341"/>
              <a:gd name="connsiteY13" fmla="*/ 1670442 h 1684303"/>
              <a:gd name="connsiteX14" fmla="*/ 970341 w 970341"/>
              <a:gd name="connsiteY14" fmla="*/ 30237 h 1684303"/>
              <a:gd name="connsiteX15" fmla="*/ 147381 w 970341"/>
              <a:gd name="connsiteY15" fmla="*/ 47382 h 1684303"/>
              <a:gd name="connsiteX0" fmla="*/ 147381 w 970341"/>
              <a:gd name="connsiteY0" fmla="*/ 47382 h 1684303"/>
              <a:gd name="connsiteX1" fmla="*/ 148651 w 970341"/>
              <a:gd name="connsiteY1" fmla="*/ 596022 h 1684303"/>
              <a:gd name="connsiteX2" fmla="*/ 411541 w 970341"/>
              <a:gd name="connsiteY2" fmla="*/ 676032 h 1684303"/>
              <a:gd name="connsiteX3" fmla="*/ 61 w 970341"/>
              <a:gd name="connsiteY3" fmla="*/ 698892 h 1684303"/>
              <a:gd name="connsiteX4" fmla="*/ 445831 w 970341"/>
              <a:gd name="connsiteY4" fmla="*/ 778902 h 1684303"/>
              <a:gd name="connsiteX5" fmla="*/ 6411 w 970341"/>
              <a:gd name="connsiteY5" fmla="*/ 841132 h 1684303"/>
              <a:gd name="connsiteX6" fmla="*/ 432496 w 970341"/>
              <a:gd name="connsiteY6" fmla="*/ 927492 h 1684303"/>
              <a:gd name="connsiteX7" fmla="*/ 1966 w 970341"/>
              <a:gd name="connsiteY7" fmla="*/ 1010677 h 1684303"/>
              <a:gd name="connsiteX8" fmla="*/ 457261 w 970341"/>
              <a:gd name="connsiteY8" fmla="*/ 1098942 h 1684303"/>
              <a:gd name="connsiteX9" fmla="*/ 24191 w 970341"/>
              <a:gd name="connsiteY9" fmla="*/ 1161172 h 1684303"/>
              <a:gd name="connsiteX10" fmla="*/ 449006 w 970341"/>
              <a:gd name="connsiteY10" fmla="*/ 1270392 h 1684303"/>
              <a:gd name="connsiteX11" fmla="*/ 205166 w 970341"/>
              <a:gd name="connsiteY11" fmla="*/ 1321192 h 1684303"/>
              <a:gd name="connsiteX12" fmla="*/ 201991 w 970341"/>
              <a:gd name="connsiteY12" fmla="*/ 1673617 h 1684303"/>
              <a:gd name="connsiteX13" fmla="*/ 960181 w 970341"/>
              <a:gd name="connsiteY13" fmla="*/ 1670442 h 1684303"/>
              <a:gd name="connsiteX14" fmla="*/ 970341 w 970341"/>
              <a:gd name="connsiteY14" fmla="*/ 30237 h 1684303"/>
              <a:gd name="connsiteX15" fmla="*/ 147381 w 970341"/>
              <a:gd name="connsiteY15" fmla="*/ 47382 h 1684303"/>
              <a:gd name="connsiteX0" fmla="*/ 970341 w 1061781"/>
              <a:gd name="connsiteY0" fmla="*/ 30237 h 1684303"/>
              <a:gd name="connsiteX1" fmla="*/ 147381 w 1061781"/>
              <a:gd name="connsiteY1" fmla="*/ 47382 h 1684303"/>
              <a:gd name="connsiteX2" fmla="*/ 148651 w 1061781"/>
              <a:gd name="connsiteY2" fmla="*/ 596022 h 1684303"/>
              <a:gd name="connsiteX3" fmla="*/ 411541 w 1061781"/>
              <a:gd name="connsiteY3" fmla="*/ 676032 h 1684303"/>
              <a:gd name="connsiteX4" fmla="*/ 61 w 1061781"/>
              <a:gd name="connsiteY4" fmla="*/ 698892 h 1684303"/>
              <a:gd name="connsiteX5" fmla="*/ 445831 w 1061781"/>
              <a:gd name="connsiteY5" fmla="*/ 778902 h 1684303"/>
              <a:gd name="connsiteX6" fmla="*/ 6411 w 1061781"/>
              <a:gd name="connsiteY6" fmla="*/ 841132 h 1684303"/>
              <a:gd name="connsiteX7" fmla="*/ 432496 w 1061781"/>
              <a:gd name="connsiteY7" fmla="*/ 927492 h 1684303"/>
              <a:gd name="connsiteX8" fmla="*/ 1966 w 1061781"/>
              <a:gd name="connsiteY8" fmla="*/ 1010677 h 1684303"/>
              <a:gd name="connsiteX9" fmla="*/ 457261 w 1061781"/>
              <a:gd name="connsiteY9" fmla="*/ 1098942 h 1684303"/>
              <a:gd name="connsiteX10" fmla="*/ 24191 w 1061781"/>
              <a:gd name="connsiteY10" fmla="*/ 1161172 h 1684303"/>
              <a:gd name="connsiteX11" fmla="*/ 449006 w 1061781"/>
              <a:gd name="connsiteY11" fmla="*/ 1270392 h 1684303"/>
              <a:gd name="connsiteX12" fmla="*/ 205166 w 1061781"/>
              <a:gd name="connsiteY12" fmla="*/ 1321192 h 1684303"/>
              <a:gd name="connsiteX13" fmla="*/ 201991 w 1061781"/>
              <a:gd name="connsiteY13" fmla="*/ 1673617 h 1684303"/>
              <a:gd name="connsiteX14" fmla="*/ 960181 w 1061781"/>
              <a:gd name="connsiteY14" fmla="*/ 1670442 h 1684303"/>
              <a:gd name="connsiteX15" fmla="*/ 1061781 w 1061781"/>
              <a:gd name="connsiteY15" fmla="*/ 121677 h 1684303"/>
              <a:gd name="connsiteX0" fmla="*/ 970341 w 1061781"/>
              <a:gd name="connsiteY0" fmla="*/ 30237 h 1684303"/>
              <a:gd name="connsiteX1" fmla="*/ 147381 w 1061781"/>
              <a:gd name="connsiteY1" fmla="*/ 47382 h 1684303"/>
              <a:gd name="connsiteX2" fmla="*/ 148651 w 1061781"/>
              <a:gd name="connsiteY2" fmla="*/ 596022 h 1684303"/>
              <a:gd name="connsiteX3" fmla="*/ 411541 w 1061781"/>
              <a:gd name="connsiteY3" fmla="*/ 676032 h 1684303"/>
              <a:gd name="connsiteX4" fmla="*/ 61 w 1061781"/>
              <a:gd name="connsiteY4" fmla="*/ 698892 h 1684303"/>
              <a:gd name="connsiteX5" fmla="*/ 445831 w 1061781"/>
              <a:gd name="connsiteY5" fmla="*/ 778902 h 1684303"/>
              <a:gd name="connsiteX6" fmla="*/ 6411 w 1061781"/>
              <a:gd name="connsiteY6" fmla="*/ 841132 h 1684303"/>
              <a:gd name="connsiteX7" fmla="*/ 432496 w 1061781"/>
              <a:gd name="connsiteY7" fmla="*/ 927492 h 1684303"/>
              <a:gd name="connsiteX8" fmla="*/ 1966 w 1061781"/>
              <a:gd name="connsiteY8" fmla="*/ 1010677 h 1684303"/>
              <a:gd name="connsiteX9" fmla="*/ 457261 w 1061781"/>
              <a:gd name="connsiteY9" fmla="*/ 1098942 h 1684303"/>
              <a:gd name="connsiteX10" fmla="*/ 24191 w 1061781"/>
              <a:gd name="connsiteY10" fmla="*/ 1161172 h 1684303"/>
              <a:gd name="connsiteX11" fmla="*/ 449006 w 1061781"/>
              <a:gd name="connsiteY11" fmla="*/ 1270392 h 1684303"/>
              <a:gd name="connsiteX12" fmla="*/ 205166 w 1061781"/>
              <a:gd name="connsiteY12" fmla="*/ 1321192 h 1684303"/>
              <a:gd name="connsiteX13" fmla="*/ 201991 w 1061781"/>
              <a:gd name="connsiteY13" fmla="*/ 1673617 h 1684303"/>
              <a:gd name="connsiteX14" fmla="*/ 960181 w 1061781"/>
              <a:gd name="connsiteY14" fmla="*/ 1670442 h 1684303"/>
              <a:gd name="connsiteX15" fmla="*/ 1061781 w 1061781"/>
              <a:gd name="connsiteY15" fmla="*/ 121677 h 1684303"/>
              <a:gd name="connsiteX0" fmla="*/ 970341 w 970341"/>
              <a:gd name="connsiteY0" fmla="*/ 30237 h 1684303"/>
              <a:gd name="connsiteX1" fmla="*/ 147381 w 970341"/>
              <a:gd name="connsiteY1" fmla="*/ 47382 h 1684303"/>
              <a:gd name="connsiteX2" fmla="*/ 148651 w 970341"/>
              <a:gd name="connsiteY2" fmla="*/ 596022 h 1684303"/>
              <a:gd name="connsiteX3" fmla="*/ 411541 w 970341"/>
              <a:gd name="connsiteY3" fmla="*/ 676032 h 1684303"/>
              <a:gd name="connsiteX4" fmla="*/ 61 w 970341"/>
              <a:gd name="connsiteY4" fmla="*/ 698892 h 1684303"/>
              <a:gd name="connsiteX5" fmla="*/ 445831 w 970341"/>
              <a:gd name="connsiteY5" fmla="*/ 778902 h 1684303"/>
              <a:gd name="connsiteX6" fmla="*/ 6411 w 970341"/>
              <a:gd name="connsiteY6" fmla="*/ 841132 h 1684303"/>
              <a:gd name="connsiteX7" fmla="*/ 432496 w 970341"/>
              <a:gd name="connsiteY7" fmla="*/ 927492 h 1684303"/>
              <a:gd name="connsiteX8" fmla="*/ 1966 w 970341"/>
              <a:gd name="connsiteY8" fmla="*/ 1010677 h 1684303"/>
              <a:gd name="connsiteX9" fmla="*/ 457261 w 970341"/>
              <a:gd name="connsiteY9" fmla="*/ 1098942 h 1684303"/>
              <a:gd name="connsiteX10" fmla="*/ 24191 w 970341"/>
              <a:gd name="connsiteY10" fmla="*/ 1161172 h 1684303"/>
              <a:gd name="connsiteX11" fmla="*/ 449006 w 970341"/>
              <a:gd name="connsiteY11" fmla="*/ 1270392 h 1684303"/>
              <a:gd name="connsiteX12" fmla="*/ 205166 w 970341"/>
              <a:gd name="connsiteY12" fmla="*/ 1321192 h 1684303"/>
              <a:gd name="connsiteX13" fmla="*/ 201991 w 970341"/>
              <a:gd name="connsiteY13" fmla="*/ 1673617 h 1684303"/>
              <a:gd name="connsiteX14" fmla="*/ 960181 w 970341"/>
              <a:gd name="connsiteY14" fmla="*/ 1670442 h 1684303"/>
              <a:gd name="connsiteX0" fmla="*/ 1014787 w 3597403"/>
              <a:gd name="connsiteY0" fmla="*/ 30237 h 1741113"/>
              <a:gd name="connsiteX1" fmla="*/ 191827 w 3597403"/>
              <a:gd name="connsiteY1" fmla="*/ 47382 h 1741113"/>
              <a:gd name="connsiteX2" fmla="*/ 193097 w 3597403"/>
              <a:gd name="connsiteY2" fmla="*/ 596022 h 1741113"/>
              <a:gd name="connsiteX3" fmla="*/ 455987 w 3597403"/>
              <a:gd name="connsiteY3" fmla="*/ 676032 h 1741113"/>
              <a:gd name="connsiteX4" fmla="*/ 44507 w 3597403"/>
              <a:gd name="connsiteY4" fmla="*/ 698892 h 1741113"/>
              <a:gd name="connsiteX5" fmla="*/ 490277 w 3597403"/>
              <a:gd name="connsiteY5" fmla="*/ 778902 h 1741113"/>
              <a:gd name="connsiteX6" fmla="*/ 50857 w 3597403"/>
              <a:gd name="connsiteY6" fmla="*/ 841132 h 1741113"/>
              <a:gd name="connsiteX7" fmla="*/ 476942 w 3597403"/>
              <a:gd name="connsiteY7" fmla="*/ 927492 h 1741113"/>
              <a:gd name="connsiteX8" fmla="*/ 46412 w 3597403"/>
              <a:gd name="connsiteY8" fmla="*/ 1010677 h 1741113"/>
              <a:gd name="connsiteX9" fmla="*/ 501707 w 3597403"/>
              <a:gd name="connsiteY9" fmla="*/ 1098942 h 1741113"/>
              <a:gd name="connsiteX10" fmla="*/ 68637 w 3597403"/>
              <a:gd name="connsiteY10" fmla="*/ 1161172 h 1741113"/>
              <a:gd name="connsiteX11" fmla="*/ 493452 w 3597403"/>
              <a:gd name="connsiteY11" fmla="*/ 1270392 h 1741113"/>
              <a:gd name="connsiteX12" fmla="*/ 249612 w 3597403"/>
              <a:gd name="connsiteY12" fmla="*/ 1321192 h 1741113"/>
              <a:gd name="connsiteX13" fmla="*/ 246437 w 3597403"/>
              <a:gd name="connsiteY13" fmla="*/ 1673617 h 1741113"/>
              <a:gd name="connsiteX14" fmla="*/ 3597356 w 3597403"/>
              <a:gd name="connsiteY14" fmla="*/ 1728315 h 1741113"/>
              <a:gd name="connsiteX0" fmla="*/ 970342 w 3552950"/>
              <a:gd name="connsiteY0" fmla="*/ 30237 h 1732287"/>
              <a:gd name="connsiteX1" fmla="*/ 147382 w 3552950"/>
              <a:gd name="connsiteY1" fmla="*/ 47382 h 1732287"/>
              <a:gd name="connsiteX2" fmla="*/ 148652 w 3552950"/>
              <a:gd name="connsiteY2" fmla="*/ 596022 h 1732287"/>
              <a:gd name="connsiteX3" fmla="*/ 411542 w 3552950"/>
              <a:gd name="connsiteY3" fmla="*/ 676032 h 1732287"/>
              <a:gd name="connsiteX4" fmla="*/ 62 w 3552950"/>
              <a:gd name="connsiteY4" fmla="*/ 698892 h 1732287"/>
              <a:gd name="connsiteX5" fmla="*/ 445832 w 3552950"/>
              <a:gd name="connsiteY5" fmla="*/ 778902 h 1732287"/>
              <a:gd name="connsiteX6" fmla="*/ 6412 w 3552950"/>
              <a:gd name="connsiteY6" fmla="*/ 841132 h 1732287"/>
              <a:gd name="connsiteX7" fmla="*/ 432497 w 3552950"/>
              <a:gd name="connsiteY7" fmla="*/ 927492 h 1732287"/>
              <a:gd name="connsiteX8" fmla="*/ 1967 w 3552950"/>
              <a:gd name="connsiteY8" fmla="*/ 1010677 h 1732287"/>
              <a:gd name="connsiteX9" fmla="*/ 457262 w 3552950"/>
              <a:gd name="connsiteY9" fmla="*/ 1098942 h 1732287"/>
              <a:gd name="connsiteX10" fmla="*/ 24192 w 3552950"/>
              <a:gd name="connsiteY10" fmla="*/ 1161172 h 1732287"/>
              <a:gd name="connsiteX11" fmla="*/ 449007 w 3552950"/>
              <a:gd name="connsiteY11" fmla="*/ 1270392 h 1732287"/>
              <a:gd name="connsiteX12" fmla="*/ 205167 w 3552950"/>
              <a:gd name="connsiteY12" fmla="*/ 1321192 h 1732287"/>
              <a:gd name="connsiteX13" fmla="*/ 201992 w 3552950"/>
              <a:gd name="connsiteY13" fmla="*/ 1673617 h 1732287"/>
              <a:gd name="connsiteX14" fmla="*/ 3552911 w 3552950"/>
              <a:gd name="connsiteY14" fmla="*/ 1728315 h 1732287"/>
              <a:gd name="connsiteX0" fmla="*/ 970342 w 3552950"/>
              <a:gd name="connsiteY0" fmla="*/ 30237 h 1732287"/>
              <a:gd name="connsiteX1" fmla="*/ 147382 w 3552950"/>
              <a:gd name="connsiteY1" fmla="*/ 47382 h 1732287"/>
              <a:gd name="connsiteX2" fmla="*/ 148652 w 3552950"/>
              <a:gd name="connsiteY2" fmla="*/ 596022 h 1732287"/>
              <a:gd name="connsiteX3" fmla="*/ 411542 w 3552950"/>
              <a:gd name="connsiteY3" fmla="*/ 676032 h 1732287"/>
              <a:gd name="connsiteX4" fmla="*/ 62 w 3552950"/>
              <a:gd name="connsiteY4" fmla="*/ 698892 h 1732287"/>
              <a:gd name="connsiteX5" fmla="*/ 445832 w 3552950"/>
              <a:gd name="connsiteY5" fmla="*/ 778902 h 1732287"/>
              <a:gd name="connsiteX6" fmla="*/ 6412 w 3552950"/>
              <a:gd name="connsiteY6" fmla="*/ 841132 h 1732287"/>
              <a:gd name="connsiteX7" fmla="*/ 432497 w 3552950"/>
              <a:gd name="connsiteY7" fmla="*/ 927492 h 1732287"/>
              <a:gd name="connsiteX8" fmla="*/ 1967 w 3552950"/>
              <a:gd name="connsiteY8" fmla="*/ 1010677 h 1732287"/>
              <a:gd name="connsiteX9" fmla="*/ 457262 w 3552950"/>
              <a:gd name="connsiteY9" fmla="*/ 1098942 h 1732287"/>
              <a:gd name="connsiteX10" fmla="*/ 24192 w 3552950"/>
              <a:gd name="connsiteY10" fmla="*/ 1161172 h 1732287"/>
              <a:gd name="connsiteX11" fmla="*/ 449007 w 3552950"/>
              <a:gd name="connsiteY11" fmla="*/ 1270392 h 1732287"/>
              <a:gd name="connsiteX12" fmla="*/ 205167 w 3552950"/>
              <a:gd name="connsiteY12" fmla="*/ 1321192 h 1732287"/>
              <a:gd name="connsiteX13" fmla="*/ 201992 w 3552950"/>
              <a:gd name="connsiteY13" fmla="*/ 1673617 h 1732287"/>
              <a:gd name="connsiteX14" fmla="*/ 3552911 w 3552950"/>
              <a:gd name="connsiteY14" fmla="*/ 1728315 h 1732287"/>
              <a:gd name="connsiteX0" fmla="*/ 970342 w 3552950"/>
              <a:gd name="connsiteY0" fmla="*/ 30237 h 1732287"/>
              <a:gd name="connsiteX1" fmla="*/ 147382 w 3552950"/>
              <a:gd name="connsiteY1" fmla="*/ 47382 h 1732287"/>
              <a:gd name="connsiteX2" fmla="*/ 148652 w 3552950"/>
              <a:gd name="connsiteY2" fmla="*/ 596022 h 1732287"/>
              <a:gd name="connsiteX3" fmla="*/ 411542 w 3552950"/>
              <a:gd name="connsiteY3" fmla="*/ 676032 h 1732287"/>
              <a:gd name="connsiteX4" fmla="*/ 62 w 3552950"/>
              <a:gd name="connsiteY4" fmla="*/ 698892 h 1732287"/>
              <a:gd name="connsiteX5" fmla="*/ 445832 w 3552950"/>
              <a:gd name="connsiteY5" fmla="*/ 778902 h 1732287"/>
              <a:gd name="connsiteX6" fmla="*/ 6412 w 3552950"/>
              <a:gd name="connsiteY6" fmla="*/ 841132 h 1732287"/>
              <a:gd name="connsiteX7" fmla="*/ 432497 w 3552950"/>
              <a:gd name="connsiteY7" fmla="*/ 927492 h 1732287"/>
              <a:gd name="connsiteX8" fmla="*/ 1967 w 3552950"/>
              <a:gd name="connsiteY8" fmla="*/ 1010677 h 1732287"/>
              <a:gd name="connsiteX9" fmla="*/ 457262 w 3552950"/>
              <a:gd name="connsiteY9" fmla="*/ 1098942 h 1732287"/>
              <a:gd name="connsiteX10" fmla="*/ 24192 w 3552950"/>
              <a:gd name="connsiteY10" fmla="*/ 1161172 h 1732287"/>
              <a:gd name="connsiteX11" fmla="*/ 449007 w 3552950"/>
              <a:gd name="connsiteY11" fmla="*/ 1270392 h 1732287"/>
              <a:gd name="connsiteX12" fmla="*/ 205167 w 3552950"/>
              <a:gd name="connsiteY12" fmla="*/ 1321192 h 1732287"/>
              <a:gd name="connsiteX13" fmla="*/ 201992 w 3552950"/>
              <a:gd name="connsiteY13" fmla="*/ 1673617 h 1732287"/>
              <a:gd name="connsiteX14" fmla="*/ 3552911 w 3552950"/>
              <a:gd name="connsiteY14" fmla="*/ 1728315 h 1732287"/>
              <a:gd name="connsiteX0" fmla="*/ 970342 w 970342"/>
              <a:gd name="connsiteY0" fmla="*/ 30237 h 1676015"/>
              <a:gd name="connsiteX1" fmla="*/ 147382 w 970342"/>
              <a:gd name="connsiteY1" fmla="*/ 47382 h 1676015"/>
              <a:gd name="connsiteX2" fmla="*/ 148652 w 970342"/>
              <a:gd name="connsiteY2" fmla="*/ 596022 h 1676015"/>
              <a:gd name="connsiteX3" fmla="*/ 411542 w 970342"/>
              <a:gd name="connsiteY3" fmla="*/ 676032 h 1676015"/>
              <a:gd name="connsiteX4" fmla="*/ 62 w 970342"/>
              <a:gd name="connsiteY4" fmla="*/ 698892 h 1676015"/>
              <a:gd name="connsiteX5" fmla="*/ 445832 w 970342"/>
              <a:gd name="connsiteY5" fmla="*/ 778902 h 1676015"/>
              <a:gd name="connsiteX6" fmla="*/ 6412 w 970342"/>
              <a:gd name="connsiteY6" fmla="*/ 841132 h 1676015"/>
              <a:gd name="connsiteX7" fmla="*/ 432497 w 970342"/>
              <a:gd name="connsiteY7" fmla="*/ 927492 h 1676015"/>
              <a:gd name="connsiteX8" fmla="*/ 1967 w 970342"/>
              <a:gd name="connsiteY8" fmla="*/ 1010677 h 1676015"/>
              <a:gd name="connsiteX9" fmla="*/ 457262 w 970342"/>
              <a:gd name="connsiteY9" fmla="*/ 1098942 h 1676015"/>
              <a:gd name="connsiteX10" fmla="*/ 24192 w 970342"/>
              <a:gd name="connsiteY10" fmla="*/ 1161172 h 1676015"/>
              <a:gd name="connsiteX11" fmla="*/ 449007 w 970342"/>
              <a:gd name="connsiteY11" fmla="*/ 1270392 h 1676015"/>
              <a:gd name="connsiteX12" fmla="*/ 205167 w 970342"/>
              <a:gd name="connsiteY12" fmla="*/ 1321192 h 1676015"/>
              <a:gd name="connsiteX13" fmla="*/ 201992 w 970342"/>
              <a:gd name="connsiteY13" fmla="*/ 1673617 h 1676015"/>
              <a:gd name="connsiteX0" fmla="*/ 970342 w 970342"/>
              <a:gd name="connsiteY0" fmla="*/ 30237 h 1676015"/>
              <a:gd name="connsiteX1" fmla="*/ 147382 w 970342"/>
              <a:gd name="connsiteY1" fmla="*/ 47382 h 1676015"/>
              <a:gd name="connsiteX2" fmla="*/ 148652 w 970342"/>
              <a:gd name="connsiteY2" fmla="*/ 596022 h 1676015"/>
              <a:gd name="connsiteX3" fmla="*/ 411542 w 970342"/>
              <a:gd name="connsiteY3" fmla="*/ 676032 h 1676015"/>
              <a:gd name="connsiteX4" fmla="*/ 62 w 970342"/>
              <a:gd name="connsiteY4" fmla="*/ 698892 h 1676015"/>
              <a:gd name="connsiteX5" fmla="*/ 445832 w 970342"/>
              <a:gd name="connsiteY5" fmla="*/ 778902 h 1676015"/>
              <a:gd name="connsiteX6" fmla="*/ 6412 w 970342"/>
              <a:gd name="connsiteY6" fmla="*/ 841132 h 1676015"/>
              <a:gd name="connsiteX7" fmla="*/ 432497 w 970342"/>
              <a:gd name="connsiteY7" fmla="*/ 927492 h 1676015"/>
              <a:gd name="connsiteX8" fmla="*/ 1967 w 970342"/>
              <a:gd name="connsiteY8" fmla="*/ 1010677 h 1676015"/>
              <a:gd name="connsiteX9" fmla="*/ 457262 w 970342"/>
              <a:gd name="connsiteY9" fmla="*/ 1098942 h 1676015"/>
              <a:gd name="connsiteX10" fmla="*/ 24192 w 970342"/>
              <a:gd name="connsiteY10" fmla="*/ 1161172 h 1676015"/>
              <a:gd name="connsiteX11" fmla="*/ 449007 w 970342"/>
              <a:gd name="connsiteY11" fmla="*/ 1270392 h 1676015"/>
              <a:gd name="connsiteX12" fmla="*/ 205167 w 970342"/>
              <a:gd name="connsiteY12" fmla="*/ 1321192 h 1676015"/>
              <a:gd name="connsiteX13" fmla="*/ 201992 w 970342"/>
              <a:gd name="connsiteY13" fmla="*/ 1673617 h 1676015"/>
              <a:gd name="connsiteX0" fmla="*/ 970342 w 970342"/>
              <a:gd name="connsiteY0" fmla="*/ 267 h 1646045"/>
              <a:gd name="connsiteX1" fmla="*/ 147382 w 970342"/>
              <a:gd name="connsiteY1" fmla="*/ 17412 h 1646045"/>
              <a:gd name="connsiteX2" fmla="*/ 148652 w 970342"/>
              <a:gd name="connsiteY2" fmla="*/ 566052 h 1646045"/>
              <a:gd name="connsiteX3" fmla="*/ 411542 w 970342"/>
              <a:gd name="connsiteY3" fmla="*/ 646062 h 1646045"/>
              <a:gd name="connsiteX4" fmla="*/ 62 w 970342"/>
              <a:gd name="connsiteY4" fmla="*/ 668922 h 1646045"/>
              <a:gd name="connsiteX5" fmla="*/ 445832 w 970342"/>
              <a:gd name="connsiteY5" fmla="*/ 748932 h 1646045"/>
              <a:gd name="connsiteX6" fmla="*/ 6412 w 970342"/>
              <a:gd name="connsiteY6" fmla="*/ 811162 h 1646045"/>
              <a:gd name="connsiteX7" fmla="*/ 432497 w 970342"/>
              <a:gd name="connsiteY7" fmla="*/ 897522 h 1646045"/>
              <a:gd name="connsiteX8" fmla="*/ 1967 w 970342"/>
              <a:gd name="connsiteY8" fmla="*/ 980707 h 1646045"/>
              <a:gd name="connsiteX9" fmla="*/ 457262 w 970342"/>
              <a:gd name="connsiteY9" fmla="*/ 1068972 h 1646045"/>
              <a:gd name="connsiteX10" fmla="*/ 24192 w 970342"/>
              <a:gd name="connsiteY10" fmla="*/ 1131202 h 1646045"/>
              <a:gd name="connsiteX11" fmla="*/ 449007 w 970342"/>
              <a:gd name="connsiteY11" fmla="*/ 1240422 h 1646045"/>
              <a:gd name="connsiteX12" fmla="*/ 205167 w 970342"/>
              <a:gd name="connsiteY12" fmla="*/ 1291222 h 1646045"/>
              <a:gd name="connsiteX13" fmla="*/ 201992 w 970342"/>
              <a:gd name="connsiteY13" fmla="*/ 1643647 h 1646045"/>
              <a:gd name="connsiteX0" fmla="*/ 2797977 w 2797977"/>
              <a:gd name="connsiteY0" fmla="*/ 810640 h 1630918"/>
              <a:gd name="connsiteX1" fmla="*/ 197017 w 2797977"/>
              <a:gd name="connsiteY1" fmla="*/ 2285 h 1630918"/>
              <a:gd name="connsiteX2" fmla="*/ 198287 w 2797977"/>
              <a:gd name="connsiteY2" fmla="*/ 550925 h 1630918"/>
              <a:gd name="connsiteX3" fmla="*/ 461177 w 2797977"/>
              <a:gd name="connsiteY3" fmla="*/ 630935 h 1630918"/>
              <a:gd name="connsiteX4" fmla="*/ 49697 w 2797977"/>
              <a:gd name="connsiteY4" fmla="*/ 653795 h 1630918"/>
              <a:gd name="connsiteX5" fmla="*/ 495467 w 2797977"/>
              <a:gd name="connsiteY5" fmla="*/ 733805 h 1630918"/>
              <a:gd name="connsiteX6" fmla="*/ 56047 w 2797977"/>
              <a:gd name="connsiteY6" fmla="*/ 796035 h 1630918"/>
              <a:gd name="connsiteX7" fmla="*/ 482132 w 2797977"/>
              <a:gd name="connsiteY7" fmla="*/ 882395 h 1630918"/>
              <a:gd name="connsiteX8" fmla="*/ 51602 w 2797977"/>
              <a:gd name="connsiteY8" fmla="*/ 965580 h 1630918"/>
              <a:gd name="connsiteX9" fmla="*/ 506897 w 2797977"/>
              <a:gd name="connsiteY9" fmla="*/ 1053845 h 1630918"/>
              <a:gd name="connsiteX10" fmla="*/ 73827 w 2797977"/>
              <a:gd name="connsiteY10" fmla="*/ 1116075 h 1630918"/>
              <a:gd name="connsiteX11" fmla="*/ 498642 w 2797977"/>
              <a:gd name="connsiteY11" fmla="*/ 1225295 h 1630918"/>
              <a:gd name="connsiteX12" fmla="*/ 254802 w 2797977"/>
              <a:gd name="connsiteY12" fmla="*/ 1276095 h 1630918"/>
              <a:gd name="connsiteX13" fmla="*/ 251627 w 2797977"/>
              <a:gd name="connsiteY13" fmla="*/ 1628520 h 1630918"/>
              <a:gd name="connsiteX0" fmla="*/ 2748342 w 2748342"/>
              <a:gd name="connsiteY0" fmla="*/ 808392 h 1628670"/>
              <a:gd name="connsiteX1" fmla="*/ 147382 w 2748342"/>
              <a:gd name="connsiteY1" fmla="*/ 37 h 1628670"/>
              <a:gd name="connsiteX2" fmla="*/ 148652 w 2748342"/>
              <a:gd name="connsiteY2" fmla="*/ 548677 h 1628670"/>
              <a:gd name="connsiteX3" fmla="*/ 411542 w 2748342"/>
              <a:gd name="connsiteY3" fmla="*/ 628687 h 1628670"/>
              <a:gd name="connsiteX4" fmla="*/ 62 w 2748342"/>
              <a:gd name="connsiteY4" fmla="*/ 651547 h 1628670"/>
              <a:gd name="connsiteX5" fmla="*/ 445832 w 2748342"/>
              <a:gd name="connsiteY5" fmla="*/ 731557 h 1628670"/>
              <a:gd name="connsiteX6" fmla="*/ 6412 w 2748342"/>
              <a:gd name="connsiteY6" fmla="*/ 793787 h 1628670"/>
              <a:gd name="connsiteX7" fmla="*/ 432497 w 2748342"/>
              <a:gd name="connsiteY7" fmla="*/ 880147 h 1628670"/>
              <a:gd name="connsiteX8" fmla="*/ 1967 w 2748342"/>
              <a:gd name="connsiteY8" fmla="*/ 963332 h 1628670"/>
              <a:gd name="connsiteX9" fmla="*/ 457262 w 2748342"/>
              <a:gd name="connsiteY9" fmla="*/ 1051597 h 1628670"/>
              <a:gd name="connsiteX10" fmla="*/ 24192 w 2748342"/>
              <a:gd name="connsiteY10" fmla="*/ 1113827 h 1628670"/>
              <a:gd name="connsiteX11" fmla="*/ 449007 w 2748342"/>
              <a:gd name="connsiteY11" fmla="*/ 1223047 h 1628670"/>
              <a:gd name="connsiteX12" fmla="*/ 205167 w 2748342"/>
              <a:gd name="connsiteY12" fmla="*/ 1273847 h 1628670"/>
              <a:gd name="connsiteX13" fmla="*/ 201992 w 2748342"/>
              <a:gd name="connsiteY13" fmla="*/ 1626272 h 1628670"/>
              <a:gd name="connsiteX0" fmla="*/ 2860711 w 2860711"/>
              <a:gd name="connsiteY0" fmla="*/ 64371 h 1660153"/>
              <a:gd name="connsiteX1" fmla="*/ 201342 w 2860711"/>
              <a:gd name="connsiteY1" fmla="*/ 31520 h 1660153"/>
              <a:gd name="connsiteX2" fmla="*/ 202612 w 2860711"/>
              <a:gd name="connsiteY2" fmla="*/ 580160 h 1660153"/>
              <a:gd name="connsiteX3" fmla="*/ 465502 w 2860711"/>
              <a:gd name="connsiteY3" fmla="*/ 660170 h 1660153"/>
              <a:gd name="connsiteX4" fmla="*/ 54022 w 2860711"/>
              <a:gd name="connsiteY4" fmla="*/ 683030 h 1660153"/>
              <a:gd name="connsiteX5" fmla="*/ 499792 w 2860711"/>
              <a:gd name="connsiteY5" fmla="*/ 763040 h 1660153"/>
              <a:gd name="connsiteX6" fmla="*/ 60372 w 2860711"/>
              <a:gd name="connsiteY6" fmla="*/ 825270 h 1660153"/>
              <a:gd name="connsiteX7" fmla="*/ 486457 w 2860711"/>
              <a:gd name="connsiteY7" fmla="*/ 911630 h 1660153"/>
              <a:gd name="connsiteX8" fmla="*/ 55927 w 2860711"/>
              <a:gd name="connsiteY8" fmla="*/ 994815 h 1660153"/>
              <a:gd name="connsiteX9" fmla="*/ 511222 w 2860711"/>
              <a:gd name="connsiteY9" fmla="*/ 1083080 h 1660153"/>
              <a:gd name="connsiteX10" fmla="*/ 78152 w 2860711"/>
              <a:gd name="connsiteY10" fmla="*/ 1145310 h 1660153"/>
              <a:gd name="connsiteX11" fmla="*/ 502967 w 2860711"/>
              <a:gd name="connsiteY11" fmla="*/ 1254530 h 1660153"/>
              <a:gd name="connsiteX12" fmla="*/ 259127 w 2860711"/>
              <a:gd name="connsiteY12" fmla="*/ 1305330 h 1660153"/>
              <a:gd name="connsiteX13" fmla="*/ 255952 w 2860711"/>
              <a:gd name="connsiteY13" fmla="*/ 1657755 h 1660153"/>
              <a:gd name="connsiteX0" fmla="*/ 2806751 w 2806751"/>
              <a:gd name="connsiteY0" fmla="*/ 32911 h 1628693"/>
              <a:gd name="connsiteX1" fmla="*/ 147382 w 2806751"/>
              <a:gd name="connsiteY1" fmla="*/ 60 h 1628693"/>
              <a:gd name="connsiteX2" fmla="*/ 148652 w 2806751"/>
              <a:gd name="connsiteY2" fmla="*/ 548700 h 1628693"/>
              <a:gd name="connsiteX3" fmla="*/ 411542 w 2806751"/>
              <a:gd name="connsiteY3" fmla="*/ 628710 h 1628693"/>
              <a:gd name="connsiteX4" fmla="*/ 62 w 2806751"/>
              <a:gd name="connsiteY4" fmla="*/ 651570 h 1628693"/>
              <a:gd name="connsiteX5" fmla="*/ 445832 w 2806751"/>
              <a:gd name="connsiteY5" fmla="*/ 731580 h 1628693"/>
              <a:gd name="connsiteX6" fmla="*/ 6412 w 2806751"/>
              <a:gd name="connsiteY6" fmla="*/ 793810 h 1628693"/>
              <a:gd name="connsiteX7" fmla="*/ 432497 w 2806751"/>
              <a:gd name="connsiteY7" fmla="*/ 880170 h 1628693"/>
              <a:gd name="connsiteX8" fmla="*/ 1967 w 2806751"/>
              <a:gd name="connsiteY8" fmla="*/ 963355 h 1628693"/>
              <a:gd name="connsiteX9" fmla="*/ 457262 w 2806751"/>
              <a:gd name="connsiteY9" fmla="*/ 1051620 h 1628693"/>
              <a:gd name="connsiteX10" fmla="*/ 24192 w 2806751"/>
              <a:gd name="connsiteY10" fmla="*/ 1113850 h 1628693"/>
              <a:gd name="connsiteX11" fmla="*/ 449007 w 2806751"/>
              <a:gd name="connsiteY11" fmla="*/ 1223070 h 1628693"/>
              <a:gd name="connsiteX12" fmla="*/ 205167 w 2806751"/>
              <a:gd name="connsiteY12" fmla="*/ 1273870 h 1628693"/>
              <a:gd name="connsiteX13" fmla="*/ 201992 w 2806751"/>
              <a:gd name="connsiteY13" fmla="*/ 1626295 h 16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06751" h="1628693">
                <a:moveTo>
                  <a:pt x="2806751" y="32911"/>
                </a:moveTo>
                <a:cubicBezTo>
                  <a:pt x="2799131" y="31006"/>
                  <a:pt x="134803" y="6692"/>
                  <a:pt x="147382" y="60"/>
                </a:cubicBezTo>
                <a:cubicBezTo>
                  <a:pt x="159961" y="-6572"/>
                  <a:pt x="127485" y="542985"/>
                  <a:pt x="148652" y="548700"/>
                </a:cubicBezTo>
                <a:cubicBezTo>
                  <a:pt x="169819" y="554415"/>
                  <a:pt x="436307" y="611565"/>
                  <a:pt x="411542" y="628710"/>
                </a:cubicBezTo>
                <a:cubicBezTo>
                  <a:pt x="386777" y="645855"/>
                  <a:pt x="-5653" y="634425"/>
                  <a:pt x="62" y="651570"/>
                </a:cubicBezTo>
                <a:cubicBezTo>
                  <a:pt x="5777" y="668715"/>
                  <a:pt x="444774" y="707873"/>
                  <a:pt x="445832" y="731580"/>
                </a:cubicBezTo>
                <a:cubicBezTo>
                  <a:pt x="446890" y="755287"/>
                  <a:pt x="8635" y="769045"/>
                  <a:pt x="6412" y="793810"/>
                </a:cubicBezTo>
                <a:cubicBezTo>
                  <a:pt x="4190" y="818575"/>
                  <a:pt x="433238" y="851913"/>
                  <a:pt x="432497" y="880170"/>
                </a:cubicBezTo>
                <a:cubicBezTo>
                  <a:pt x="431756" y="908427"/>
                  <a:pt x="-2161" y="934780"/>
                  <a:pt x="1967" y="963355"/>
                </a:cubicBezTo>
                <a:cubicBezTo>
                  <a:pt x="6095" y="991930"/>
                  <a:pt x="453558" y="1026538"/>
                  <a:pt x="457262" y="1051620"/>
                </a:cubicBezTo>
                <a:cubicBezTo>
                  <a:pt x="460966" y="1076702"/>
                  <a:pt x="25568" y="1085275"/>
                  <a:pt x="24192" y="1113850"/>
                </a:cubicBezTo>
                <a:cubicBezTo>
                  <a:pt x="22816" y="1142425"/>
                  <a:pt x="418845" y="1196400"/>
                  <a:pt x="449007" y="1223070"/>
                </a:cubicBezTo>
                <a:cubicBezTo>
                  <a:pt x="479169" y="1249740"/>
                  <a:pt x="201886" y="1273341"/>
                  <a:pt x="205167" y="1273870"/>
                </a:cubicBezTo>
                <a:cubicBezTo>
                  <a:pt x="208448" y="1274399"/>
                  <a:pt x="188045" y="1662613"/>
                  <a:pt x="201992" y="16262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2361748" y="4529286"/>
            <a:ext cx="2031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2361748" y="4925330"/>
            <a:ext cx="203156" cy="3960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Volný tvar 41"/>
          <p:cNvSpPr/>
          <p:nvPr/>
        </p:nvSpPr>
        <p:spPr>
          <a:xfrm rot="7314273">
            <a:off x="3777376" y="4295852"/>
            <a:ext cx="792914" cy="2373681"/>
          </a:xfrm>
          <a:custGeom>
            <a:avLst/>
            <a:gdLst>
              <a:gd name="connsiteX0" fmla="*/ 102931 w 1073864"/>
              <a:gd name="connsiteY0" fmla="*/ 176312 h 1936692"/>
              <a:gd name="connsiteX1" fmla="*/ 137221 w 1073864"/>
              <a:gd name="connsiteY1" fmla="*/ 656372 h 1936692"/>
              <a:gd name="connsiteX2" fmla="*/ 411541 w 1073864"/>
              <a:gd name="connsiteY2" fmla="*/ 804962 h 1936692"/>
              <a:gd name="connsiteX3" fmla="*/ 61 w 1073864"/>
              <a:gd name="connsiteY3" fmla="*/ 827822 h 1936692"/>
              <a:gd name="connsiteX4" fmla="*/ 445831 w 1073864"/>
              <a:gd name="connsiteY4" fmla="*/ 907832 h 1936692"/>
              <a:gd name="connsiteX5" fmla="*/ 57211 w 1073864"/>
              <a:gd name="connsiteY5" fmla="*/ 976412 h 1936692"/>
              <a:gd name="connsiteX6" fmla="*/ 422971 w 1073864"/>
              <a:gd name="connsiteY6" fmla="*/ 1056422 h 1936692"/>
              <a:gd name="connsiteX7" fmla="*/ 11491 w 1073864"/>
              <a:gd name="connsiteY7" fmla="*/ 1136432 h 1936692"/>
              <a:gd name="connsiteX8" fmla="*/ 457261 w 1073864"/>
              <a:gd name="connsiteY8" fmla="*/ 1227872 h 1936692"/>
              <a:gd name="connsiteX9" fmla="*/ 68641 w 1073864"/>
              <a:gd name="connsiteY9" fmla="*/ 1296452 h 1936692"/>
              <a:gd name="connsiteX10" fmla="*/ 502981 w 1073864"/>
              <a:gd name="connsiteY10" fmla="*/ 1399322 h 1936692"/>
              <a:gd name="connsiteX11" fmla="*/ 240091 w 1073864"/>
              <a:gd name="connsiteY11" fmla="*/ 1456472 h 1936692"/>
              <a:gd name="connsiteX12" fmla="*/ 240091 w 1073864"/>
              <a:gd name="connsiteY12" fmla="*/ 1799372 h 1936692"/>
              <a:gd name="connsiteX13" fmla="*/ 960181 w 1073864"/>
              <a:gd name="connsiteY13" fmla="*/ 1799372 h 1936692"/>
              <a:gd name="connsiteX14" fmla="*/ 983041 w 1073864"/>
              <a:gd name="connsiteY14" fmla="*/ 130592 h 1936692"/>
              <a:gd name="connsiteX15" fmla="*/ 102931 w 1073864"/>
              <a:gd name="connsiteY15" fmla="*/ 176312 h 1936692"/>
              <a:gd name="connsiteX0" fmla="*/ 102931 w 1073864"/>
              <a:gd name="connsiteY0" fmla="*/ 156943 h 1917323"/>
              <a:gd name="connsiteX1" fmla="*/ 137221 w 1073864"/>
              <a:gd name="connsiteY1" fmla="*/ 637003 h 1917323"/>
              <a:gd name="connsiteX2" fmla="*/ 411541 w 1073864"/>
              <a:gd name="connsiteY2" fmla="*/ 785593 h 1917323"/>
              <a:gd name="connsiteX3" fmla="*/ 61 w 1073864"/>
              <a:gd name="connsiteY3" fmla="*/ 808453 h 1917323"/>
              <a:gd name="connsiteX4" fmla="*/ 445831 w 1073864"/>
              <a:gd name="connsiteY4" fmla="*/ 888463 h 1917323"/>
              <a:gd name="connsiteX5" fmla="*/ 57211 w 1073864"/>
              <a:gd name="connsiteY5" fmla="*/ 957043 h 1917323"/>
              <a:gd name="connsiteX6" fmla="*/ 422971 w 1073864"/>
              <a:gd name="connsiteY6" fmla="*/ 1037053 h 1917323"/>
              <a:gd name="connsiteX7" fmla="*/ 11491 w 1073864"/>
              <a:gd name="connsiteY7" fmla="*/ 1117063 h 1917323"/>
              <a:gd name="connsiteX8" fmla="*/ 457261 w 1073864"/>
              <a:gd name="connsiteY8" fmla="*/ 1208503 h 1917323"/>
              <a:gd name="connsiteX9" fmla="*/ 68641 w 1073864"/>
              <a:gd name="connsiteY9" fmla="*/ 1277083 h 1917323"/>
              <a:gd name="connsiteX10" fmla="*/ 502981 w 1073864"/>
              <a:gd name="connsiteY10" fmla="*/ 1379953 h 1917323"/>
              <a:gd name="connsiteX11" fmla="*/ 240091 w 1073864"/>
              <a:gd name="connsiteY11" fmla="*/ 1437103 h 1917323"/>
              <a:gd name="connsiteX12" fmla="*/ 240091 w 1073864"/>
              <a:gd name="connsiteY12" fmla="*/ 1780003 h 1917323"/>
              <a:gd name="connsiteX13" fmla="*/ 960181 w 1073864"/>
              <a:gd name="connsiteY13" fmla="*/ 1780003 h 1917323"/>
              <a:gd name="connsiteX14" fmla="*/ 983041 w 1073864"/>
              <a:gd name="connsiteY14" fmla="*/ 111223 h 1917323"/>
              <a:gd name="connsiteX15" fmla="*/ 102931 w 1073864"/>
              <a:gd name="connsiteY15" fmla="*/ 156943 h 1917323"/>
              <a:gd name="connsiteX0" fmla="*/ 102931 w 1073864"/>
              <a:gd name="connsiteY0" fmla="*/ 156943 h 1903616"/>
              <a:gd name="connsiteX1" fmla="*/ 137221 w 1073864"/>
              <a:gd name="connsiteY1" fmla="*/ 637003 h 1903616"/>
              <a:gd name="connsiteX2" fmla="*/ 411541 w 1073864"/>
              <a:gd name="connsiteY2" fmla="*/ 785593 h 1903616"/>
              <a:gd name="connsiteX3" fmla="*/ 61 w 1073864"/>
              <a:gd name="connsiteY3" fmla="*/ 808453 h 1903616"/>
              <a:gd name="connsiteX4" fmla="*/ 445831 w 1073864"/>
              <a:gd name="connsiteY4" fmla="*/ 888463 h 1903616"/>
              <a:gd name="connsiteX5" fmla="*/ 57211 w 1073864"/>
              <a:gd name="connsiteY5" fmla="*/ 957043 h 1903616"/>
              <a:gd name="connsiteX6" fmla="*/ 422971 w 1073864"/>
              <a:gd name="connsiteY6" fmla="*/ 1037053 h 1903616"/>
              <a:gd name="connsiteX7" fmla="*/ 11491 w 1073864"/>
              <a:gd name="connsiteY7" fmla="*/ 1117063 h 1903616"/>
              <a:gd name="connsiteX8" fmla="*/ 457261 w 1073864"/>
              <a:gd name="connsiteY8" fmla="*/ 1208503 h 1903616"/>
              <a:gd name="connsiteX9" fmla="*/ 68641 w 1073864"/>
              <a:gd name="connsiteY9" fmla="*/ 1277083 h 1903616"/>
              <a:gd name="connsiteX10" fmla="*/ 502981 w 1073864"/>
              <a:gd name="connsiteY10" fmla="*/ 1379953 h 1903616"/>
              <a:gd name="connsiteX11" fmla="*/ 240091 w 1073864"/>
              <a:gd name="connsiteY11" fmla="*/ 1437103 h 1903616"/>
              <a:gd name="connsiteX12" fmla="*/ 240091 w 1073864"/>
              <a:gd name="connsiteY12" fmla="*/ 1780003 h 1903616"/>
              <a:gd name="connsiteX13" fmla="*/ 960181 w 1073864"/>
              <a:gd name="connsiteY13" fmla="*/ 1780003 h 1903616"/>
              <a:gd name="connsiteX14" fmla="*/ 983041 w 1073864"/>
              <a:gd name="connsiteY14" fmla="*/ 111223 h 1903616"/>
              <a:gd name="connsiteX15" fmla="*/ 102931 w 1073864"/>
              <a:gd name="connsiteY15" fmla="*/ 156943 h 1903616"/>
              <a:gd name="connsiteX0" fmla="*/ 102931 w 1073864"/>
              <a:gd name="connsiteY0" fmla="*/ 156943 h 1791856"/>
              <a:gd name="connsiteX1" fmla="*/ 137221 w 1073864"/>
              <a:gd name="connsiteY1" fmla="*/ 637003 h 1791856"/>
              <a:gd name="connsiteX2" fmla="*/ 411541 w 1073864"/>
              <a:gd name="connsiteY2" fmla="*/ 785593 h 1791856"/>
              <a:gd name="connsiteX3" fmla="*/ 61 w 1073864"/>
              <a:gd name="connsiteY3" fmla="*/ 808453 h 1791856"/>
              <a:gd name="connsiteX4" fmla="*/ 445831 w 1073864"/>
              <a:gd name="connsiteY4" fmla="*/ 888463 h 1791856"/>
              <a:gd name="connsiteX5" fmla="*/ 57211 w 1073864"/>
              <a:gd name="connsiteY5" fmla="*/ 957043 h 1791856"/>
              <a:gd name="connsiteX6" fmla="*/ 422971 w 1073864"/>
              <a:gd name="connsiteY6" fmla="*/ 1037053 h 1791856"/>
              <a:gd name="connsiteX7" fmla="*/ 11491 w 1073864"/>
              <a:gd name="connsiteY7" fmla="*/ 1117063 h 1791856"/>
              <a:gd name="connsiteX8" fmla="*/ 457261 w 1073864"/>
              <a:gd name="connsiteY8" fmla="*/ 1208503 h 1791856"/>
              <a:gd name="connsiteX9" fmla="*/ 68641 w 1073864"/>
              <a:gd name="connsiteY9" fmla="*/ 1277083 h 1791856"/>
              <a:gd name="connsiteX10" fmla="*/ 502981 w 1073864"/>
              <a:gd name="connsiteY10" fmla="*/ 1379953 h 1791856"/>
              <a:gd name="connsiteX11" fmla="*/ 240091 w 1073864"/>
              <a:gd name="connsiteY11" fmla="*/ 1437103 h 1791856"/>
              <a:gd name="connsiteX12" fmla="*/ 240091 w 1073864"/>
              <a:gd name="connsiteY12" fmla="*/ 1780003 h 1791856"/>
              <a:gd name="connsiteX13" fmla="*/ 960181 w 1073864"/>
              <a:gd name="connsiteY13" fmla="*/ 1780003 h 1791856"/>
              <a:gd name="connsiteX14" fmla="*/ 983041 w 1073864"/>
              <a:gd name="connsiteY14" fmla="*/ 111223 h 1791856"/>
              <a:gd name="connsiteX15" fmla="*/ 102931 w 1073864"/>
              <a:gd name="connsiteY15" fmla="*/ 156943 h 1791856"/>
              <a:gd name="connsiteX0" fmla="*/ 102931 w 1073864"/>
              <a:gd name="connsiteY0" fmla="*/ 156943 h 1791856"/>
              <a:gd name="connsiteX1" fmla="*/ 137221 w 1073864"/>
              <a:gd name="connsiteY1" fmla="*/ 637003 h 1791856"/>
              <a:gd name="connsiteX2" fmla="*/ 411541 w 1073864"/>
              <a:gd name="connsiteY2" fmla="*/ 785593 h 1791856"/>
              <a:gd name="connsiteX3" fmla="*/ 61 w 1073864"/>
              <a:gd name="connsiteY3" fmla="*/ 808453 h 1791856"/>
              <a:gd name="connsiteX4" fmla="*/ 445831 w 1073864"/>
              <a:gd name="connsiteY4" fmla="*/ 888463 h 1791856"/>
              <a:gd name="connsiteX5" fmla="*/ 57211 w 1073864"/>
              <a:gd name="connsiteY5" fmla="*/ 957043 h 1791856"/>
              <a:gd name="connsiteX6" fmla="*/ 422971 w 1073864"/>
              <a:gd name="connsiteY6" fmla="*/ 1037053 h 1791856"/>
              <a:gd name="connsiteX7" fmla="*/ 11491 w 1073864"/>
              <a:gd name="connsiteY7" fmla="*/ 1117063 h 1791856"/>
              <a:gd name="connsiteX8" fmla="*/ 457261 w 1073864"/>
              <a:gd name="connsiteY8" fmla="*/ 1208503 h 1791856"/>
              <a:gd name="connsiteX9" fmla="*/ 68641 w 1073864"/>
              <a:gd name="connsiteY9" fmla="*/ 1277083 h 1791856"/>
              <a:gd name="connsiteX10" fmla="*/ 502981 w 1073864"/>
              <a:gd name="connsiteY10" fmla="*/ 1379953 h 1791856"/>
              <a:gd name="connsiteX11" fmla="*/ 240091 w 1073864"/>
              <a:gd name="connsiteY11" fmla="*/ 1437103 h 1791856"/>
              <a:gd name="connsiteX12" fmla="*/ 240091 w 1073864"/>
              <a:gd name="connsiteY12" fmla="*/ 1780003 h 1791856"/>
              <a:gd name="connsiteX13" fmla="*/ 960181 w 1073864"/>
              <a:gd name="connsiteY13" fmla="*/ 1780003 h 1791856"/>
              <a:gd name="connsiteX14" fmla="*/ 983041 w 1073864"/>
              <a:gd name="connsiteY14" fmla="*/ 111223 h 1791856"/>
              <a:gd name="connsiteX15" fmla="*/ 102931 w 1073864"/>
              <a:gd name="connsiteY15" fmla="*/ 156943 h 1791856"/>
              <a:gd name="connsiteX0" fmla="*/ 102931 w 1046166"/>
              <a:gd name="connsiteY0" fmla="*/ 156943 h 1791856"/>
              <a:gd name="connsiteX1" fmla="*/ 137221 w 1046166"/>
              <a:gd name="connsiteY1" fmla="*/ 637003 h 1791856"/>
              <a:gd name="connsiteX2" fmla="*/ 411541 w 1046166"/>
              <a:gd name="connsiteY2" fmla="*/ 785593 h 1791856"/>
              <a:gd name="connsiteX3" fmla="*/ 61 w 1046166"/>
              <a:gd name="connsiteY3" fmla="*/ 808453 h 1791856"/>
              <a:gd name="connsiteX4" fmla="*/ 445831 w 1046166"/>
              <a:gd name="connsiteY4" fmla="*/ 888463 h 1791856"/>
              <a:gd name="connsiteX5" fmla="*/ 57211 w 1046166"/>
              <a:gd name="connsiteY5" fmla="*/ 957043 h 1791856"/>
              <a:gd name="connsiteX6" fmla="*/ 422971 w 1046166"/>
              <a:gd name="connsiteY6" fmla="*/ 1037053 h 1791856"/>
              <a:gd name="connsiteX7" fmla="*/ 11491 w 1046166"/>
              <a:gd name="connsiteY7" fmla="*/ 1117063 h 1791856"/>
              <a:gd name="connsiteX8" fmla="*/ 457261 w 1046166"/>
              <a:gd name="connsiteY8" fmla="*/ 1208503 h 1791856"/>
              <a:gd name="connsiteX9" fmla="*/ 68641 w 1046166"/>
              <a:gd name="connsiteY9" fmla="*/ 1277083 h 1791856"/>
              <a:gd name="connsiteX10" fmla="*/ 502981 w 1046166"/>
              <a:gd name="connsiteY10" fmla="*/ 1379953 h 1791856"/>
              <a:gd name="connsiteX11" fmla="*/ 240091 w 1046166"/>
              <a:gd name="connsiteY11" fmla="*/ 1437103 h 1791856"/>
              <a:gd name="connsiteX12" fmla="*/ 240091 w 1046166"/>
              <a:gd name="connsiteY12" fmla="*/ 1780003 h 1791856"/>
              <a:gd name="connsiteX13" fmla="*/ 960181 w 1046166"/>
              <a:gd name="connsiteY13" fmla="*/ 1780003 h 1791856"/>
              <a:gd name="connsiteX14" fmla="*/ 983041 w 1046166"/>
              <a:gd name="connsiteY14" fmla="*/ 111223 h 1791856"/>
              <a:gd name="connsiteX15" fmla="*/ 102931 w 1046166"/>
              <a:gd name="connsiteY15" fmla="*/ 156943 h 1791856"/>
              <a:gd name="connsiteX0" fmla="*/ 102931 w 1046166"/>
              <a:gd name="connsiteY0" fmla="*/ 156943 h 1791856"/>
              <a:gd name="connsiteX1" fmla="*/ 137221 w 1046166"/>
              <a:gd name="connsiteY1" fmla="*/ 637003 h 1791856"/>
              <a:gd name="connsiteX2" fmla="*/ 411541 w 1046166"/>
              <a:gd name="connsiteY2" fmla="*/ 785593 h 1791856"/>
              <a:gd name="connsiteX3" fmla="*/ 61 w 1046166"/>
              <a:gd name="connsiteY3" fmla="*/ 808453 h 1791856"/>
              <a:gd name="connsiteX4" fmla="*/ 445831 w 1046166"/>
              <a:gd name="connsiteY4" fmla="*/ 888463 h 1791856"/>
              <a:gd name="connsiteX5" fmla="*/ 57211 w 1046166"/>
              <a:gd name="connsiteY5" fmla="*/ 957043 h 1791856"/>
              <a:gd name="connsiteX6" fmla="*/ 422971 w 1046166"/>
              <a:gd name="connsiteY6" fmla="*/ 1037053 h 1791856"/>
              <a:gd name="connsiteX7" fmla="*/ 11491 w 1046166"/>
              <a:gd name="connsiteY7" fmla="*/ 1117063 h 1791856"/>
              <a:gd name="connsiteX8" fmla="*/ 457261 w 1046166"/>
              <a:gd name="connsiteY8" fmla="*/ 1208503 h 1791856"/>
              <a:gd name="connsiteX9" fmla="*/ 68641 w 1046166"/>
              <a:gd name="connsiteY9" fmla="*/ 1277083 h 1791856"/>
              <a:gd name="connsiteX10" fmla="*/ 502981 w 1046166"/>
              <a:gd name="connsiteY10" fmla="*/ 1379953 h 1791856"/>
              <a:gd name="connsiteX11" fmla="*/ 240091 w 1046166"/>
              <a:gd name="connsiteY11" fmla="*/ 1437103 h 1791856"/>
              <a:gd name="connsiteX12" fmla="*/ 240091 w 1046166"/>
              <a:gd name="connsiteY12" fmla="*/ 1780003 h 1791856"/>
              <a:gd name="connsiteX13" fmla="*/ 960181 w 1046166"/>
              <a:gd name="connsiteY13" fmla="*/ 1780003 h 1791856"/>
              <a:gd name="connsiteX14" fmla="*/ 983041 w 1046166"/>
              <a:gd name="connsiteY14" fmla="*/ 111223 h 1791856"/>
              <a:gd name="connsiteX15" fmla="*/ 102931 w 1046166"/>
              <a:gd name="connsiteY15" fmla="*/ 156943 h 1791856"/>
              <a:gd name="connsiteX0" fmla="*/ 102931 w 983041"/>
              <a:gd name="connsiteY0" fmla="*/ 156943 h 1791856"/>
              <a:gd name="connsiteX1" fmla="*/ 137221 w 983041"/>
              <a:gd name="connsiteY1" fmla="*/ 637003 h 1791856"/>
              <a:gd name="connsiteX2" fmla="*/ 411541 w 983041"/>
              <a:gd name="connsiteY2" fmla="*/ 785593 h 1791856"/>
              <a:gd name="connsiteX3" fmla="*/ 61 w 983041"/>
              <a:gd name="connsiteY3" fmla="*/ 808453 h 1791856"/>
              <a:gd name="connsiteX4" fmla="*/ 445831 w 983041"/>
              <a:gd name="connsiteY4" fmla="*/ 888463 h 1791856"/>
              <a:gd name="connsiteX5" fmla="*/ 57211 w 983041"/>
              <a:gd name="connsiteY5" fmla="*/ 957043 h 1791856"/>
              <a:gd name="connsiteX6" fmla="*/ 422971 w 983041"/>
              <a:gd name="connsiteY6" fmla="*/ 1037053 h 1791856"/>
              <a:gd name="connsiteX7" fmla="*/ 11491 w 983041"/>
              <a:gd name="connsiteY7" fmla="*/ 1117063 h 1791856"/>
              <a:gd name="connsiteX8" fmla="*/ 457261 w 983041"/>
              <a:gd name="connsiteY8" fmla="*/ 1208503 h 1791856"/>
              <a:gd name="connsiteX9" fmla="*/ 68641 w 983041"/>
              <a:gd name="connsiteY9" fmla="*/ 1277083 h 1791856"/>
              <a:gd name="connsiteX10" fmla="*/ 502981 w 983041"/>
              <a:gd name="connsiteY10" fmla="*/ 1379953 h 1791856"/>
              <a:gd name="connsiteX11" fmla="*/ 240091 w 983041"/>
              <a:gd name="connsiteY11" fmla="*/ 1437103 h 1791856"/>
              <a:gd name="connsiteX12" fmla="*/ 240091 w 983041"/>
              <a:gd name="connsiteY12" fmla="*/ 1780003 h 1791856"/>
              <a:gd name="connsiteX13" fmla="*/ 960181 w 983041"/>
              <a:gd name="connsiteY13" fmla="*/ 1780003 h 1791856"/>
              <a:gd name="connsiteX14" fmla="*/ 983041 w 983041"/>
              <a:gd name="connsiteY14" fmla="*/ 111223 h 1791856"/>
              <a:gd name="connsiteX15" fmla="*/ 102931 w 983041"/>
              <a:gd name="connsiteY15" fmla="*/ 156943 h 1791856"/>
              <a:gd name="connsiteX0" fmla="*/ 102931 w 983041"/>
              <a:gd name="connsiteY0" fmla="*/ 45772 h 1680685"/>
              <a:gd name="connsiteX1" fmla="*/ 137221 w 983041"/>
              <a:gd name="connsiteY1" fmla="*/ 525832 h 1680685"/>
              <a:gd name="connsiteX2" fmla="*/ 411541 w 983041"/>
              <a:gd name="connsiteY2" fmla="*/ 674422 h 1680685"/>
              <a:gd name="connsiteX3" fmla="*/ 61 w 983041"/>
              <a:gd name="connsiteY3" fmla="*/ 697282 h 1680685"/>
              <a:gd name="connsiteX4" fmla="*/ 445831 w 983041"/>
              <a:gd name="connsiteY4" fmla="*/ 777292 h 1680685"/>
              <a:gd name="connsiteX5" fmla="*/ 57211 w 983041"/>
              <a:gd name="connsiteY5" fmla="*/ 845872 h 1680685"/>
              <a:gd name="connsiteX6" fmla="*/ 422971 w 983041"/>
              <a:gd name="connsiteY6" fmla="*/ 925882 h 1680685"/>
              <a:gd name="connsiteX7" fmla="*/ 11491 w 983041"/>
              <a:gd name="connsiteY7" fmla="*/ 1005892 h 1680685"/>
              <a:gd name="connsiteX8" fmla="*/ 457261 w 983041"/>
              <a:gd name="connsiteY8" fmla="*/ 1097332 h 1680685"/>
              <a:gd name="connsiteX9" fmla="*/ 68641 w 983041"/>
              <a:gd name="connsiteY9" fmla="*/ 1165912 h 1680685"/>
              <a:gd name="connsiteX10" fmla="*/ 502981 w 983041"/>
              <a:gd name="connsiteY10" fmla="*/ 1268782 h 1680685"/>
              <a:gd name="connsiteX11" fmla="*/ 240091 w 983041"/>
              <a:gd name="connsiteY11" fmla="*/ 1325932 h 1680685"/>
              <a:gd name="connsiteX12" fmla="*/ 240091 w 983041"/>
              <a:gd name="connsiteY12" fmla="*/ 1668832 h 1680685"/>
              <a:gd name="connsiteX13" fmla="*/ 960181 w 983041"/>
              <a:gd name="connsiteY13" fmla="*/ 1668832 h 1680685"/>
              <a:gd name="connsiteX14" fmla="*/ 983041 w 983041"/>
              <a:gd name="connsiteY14" fmla="*/ 52 h 1680685"/>
              <a:gd name="connsiteX15" fmla="*/ 102931 w 983041"/>
              <a:gd name="connsiteY15" fmla="*/ 45772 h 1680685"/>
              <a:gd name="connsiteX0" fmla="*/ 102931 w 983041"/>
              <a:gd name="connsiteY0" fmla="*/ 45772 h 1680685"/>
              <a:gd name="connsiteX1" fmla="*/ 137221 w 983041"/>
              <a:gd name="connsiteY1" fmla="*/ 525832 h 1680685"/>
              <a:gd name="connsiteX2" fmla="*/ 411541 w 983041"/>
              <a:gd name="connsiteY2" fmla="*/ 674422 h 1680685"/>
              <a:gd name="connsiteX3" fmla="*/ 61 w 983041"/>
              <a:gd name="connsiteY3" fmla="*/ 697282 h 1680685"/>
              <a:gd name="connsiteX4" fmla="*/ 445831 w 983041"/>
              <a:gd name="connsiteY4" fmla="*/ 777292 h 1680685"/>
              <a:gd name="connsiteX5" fmla="*/ 57211 w 983041"/>
              <a:gd name="connsiteY5" fmla="*/ 845872 h 1680685"/>
              <a:gd name="connsiteX6" fmla="*/ 422971 w 983041"/>
              <a:gd name="connsiteY6" fmla="*/ 925882 h 1680685"/>
              <a:gd name="connsiteX7" fmla="*/ 11491 w 983041"/>
              <a:gd name="connsiteY7" fmla="*/ 1005892 h 1680685"/>
              <a:gd name="connsiteX8" fmla="*/ 457261 w 983041"/>
              <a:gd name="connsiteY8" fmla="*/ 1097332 h 1680685"/>
              <a:gd name="connsiteX9" fmla="*/ 68641 w 983041"/>
              <a:gd name="connsiteY9" fmla="*/ 1165912 h 1680685"/>
              <a:gd name="connsiteX10" fmla="*/ 502981 w 983041"/>
              <a:gd name="connsiteY10" fmla="*/ 1268782 h 1680685"/>
              <a:gd name="connsiteX11" fmla="*/ 240091 w 983041"/>
              <a:gd name="connsiteY11" fmla="*/ 1325932 h 1680685"/>
              <a:gd name="connsiteX12" fmla="*/ 240091 w 983041"/>
              <a:gd name="connsiteY12" fmla="*/ 1668832 h 1680685"/>
              <a:gd name="connsiteX13" fmla="*/ 960181 w 983041"/>
              <a:gd name="connsiteY13" fmla="*/ 1668832 h 1680685"/>
              <a:gd name="connsiteX14" fmla="*/ 983041 w 983041"/>
              <a:gd name="connsiteY14" fmla="*/ 52 h 1680685"/>
              <a:gd name="connsiteX15" fmla="*/ 102931 w 983041"/>
              <a:gd name="connsiteY15" fmla="*/ 45772 h 1680685"/>
              <a:gd name="connsiteX0" fmla="*/ 102931 w 983041"/>
              <a:gd name="connsiteY0" fmla="*/ 60751 h 1695664"/>
              <a:gd name="connsiteX1" fmla="*/ 148651 w 983041"/>
              <a:gd name="connsiteY1" fmla="*/ 609391 h 1695664"/>
              <a:gd name="connsiteX2" fmla="*/ 411541 w 983041"/>
              <a:gd name="connsiteY2" fmla="*/ 689401 h 1695664"/>
              <a:gd name="connsiteX3" fmla="*/ 61 w 983041"/>
              <a:gd name="connsiteY3" fmla="*/ 712261 h 1695664"/>
              <a:gd name="connsiteX4" fmla="*/ 445831 w 983041"/>
              <a:gd name="connsiteY4" fmla="*/ 792271 h 1695664"/>
              <a:gd name="connsiteX5" fmla="*/ 57211 w 983041"/>
              <a:gd name="connsiteY5" fmla="*/ 860851 h 1695664"/>
              <a:gd name="connsiteX6" fmla="*/ 422971 w 983041"/>
              <a:gd name="connsiteY6" fmla="*/ 940861 h 1695664"/>
              <a:gd name="connsiteX7" fmla="*/ 11491 w 983041"/>
              <a:gd name="connsiteY7" fmla="*/ 1020871 h 1695664"/>
              <a:gd name="connsiteX8" fmla="*/ 457261 w 983041"/>
              <a:gd name="connsiteY8" fmla="*/ 1112311 h 1695664"/>
              <a:gd name="connsiteX9" fmla="*/ 68641 w 983041"/>
              <a:gd name="connsiteY9" fmla="*/ 1180891 h 1695664"/>
              <a:gd name="connsiteX10" fmla="*/ 502981 w 983041"/>
              <a:gd name="connsiteY10" fmla="*/ 1283761 h 1695664"/>
              <a:gd name="connsiteX11" fmla="*/ 240091 w 983041"/>
              <a:gd name="connsiteY11" fmla="*/ 1340911 h 1695664"/>
              <a:gd name="connsiteX12" fmla="*/ 240091 w 983041"/>
              <a:gd name="connsiteY12" fmla="*/ 1683811 h 1695664"/>
              <a:gd name="connsiteX13" fmla="*/ 960181 w 983041"/>
              <a:gd name="connsiteY13" fmla="*/ 1683811 h 1695664"/>
              <a:gd name="connsiteX14" fmla="*/ 983041 w 983041"/>
              <a:gd name="connsiteY14" fmla="*/ 15031 h 1695664"/>
              <a:gd name="connsiteX15" fmla="*/ 102931 w 983041"/>
              <a:gd name="connsiteY15" fmla="*/ 60751 h 1695664"/>
              <a:gd name="connsiteX0" fmla="*/ 102931 w 983041"/>
              <a:gd name="connsiteY0" fmla="*/ 45786 h 1680699"/>
              <a:gd name="connsiteX1" fmla="*/ 148651 w 983041"/>
              <a:gd name="connsiteY1" fmla="*/ 594426 h 1680699"/>
              <a:gd name="connsiteX2" fmla="*/ 411541 w 983041"/>
              <a:gd name="connsiteY2" fmla="*/ 674436 h 1680699"/>
              <a:gd name="connsiteX3" fmla="*/ 61 w 983041"/>
              <a:gd name="connsiteY3" fmla="*/ 697296 h 1680699"/>
              <a:gd name="connsiteX4" fmla="*/ 445831 w 983041"/>
              <a:gd name="connsiteY4" fmla="*/ 777306 h 1680699"/>
              <a:gd name="connsiteX5" fmla="*/ 57211 w 983041"/>
              <a:gd name="connsiteY5" fmla="*/ 845886 h 1680699"/>
              <a:gd name="connsiteX6" fmla="*/ 422971 w 983041"/>
              <a:gd name="connsiteY6" fmla="*/ 925896 h 1680699"/>
              <a:gd name="connsiteX7" fmla="*/ 11491 w 983041"/>
              <a:gd name="connsiteY7" fmla="*/ 1005906 h 1680699"/>
              <a:gd name="connsiteX8" fmla="*/ 457261 w 983041"/>
              <a:gd name="connsiteY8" fmla="*/ 1097346 h 1680699"/>
              <a:gd name="connsiteX9" fmla="*/ 68641 w 983041"/>
              <a:gd name="connsiteY9" fmla="*/ 1165926 h 1680699"/>
              <a:gd name="connsiteX10" fmla="*/ 502981 w 983041"/>
              <a:gd name="connsiteY10" fmla="*/ 1268796 h 1680699"/>
              <a:gd name="connsiteX11" fmla="*/ 240091 w 983041"/>
              <a:gd name="connsiteY11" fmla="*/ 1325946 h 1680699"/>
              <a:gd name="connsiteX12" fmla="*/ 240091 w 983041"/>
              <a:gd name="connsiteY12" fmla="*/ 1668846 h 1680699"/>
              <a:gd name="connsiteX13" fmla="*/ 960181 w 983041"/>
              <a:gd name="connsiteY13" fmla="*/ 1668846 h 1680699"/>
              <a:gd name="connsiteX14" fmla="*/ 983041 w 983041"/>
              <a:gd name="connsiteY14" fmla="*/ 66 h 1680699"/>
              <a:gd name="connsiteX15" fmla="*/ 102931 w 983041"/>
              <a:gd name="connsiteY15" fmla="*/ 45786 h 1680699"/>
              <a:gd name="connsiteX0" fmla="*/ 102931 w 983041"/>
              <a:gd name="connsiteY0" fmla="*/ 45786 h 1680699"/>
              <a:gd name="connsiteX1" fmla="*/ 148651 w 983041"/>
              <a:gd name="connsiteY1" fmla="*/ 594426 h 1680699"/>
              <a:gd name="connsiteX2" fmla="*/ 411541 w 983041"/>
              <a:gd name="connsiteY2" fmla="*/ 674436 h 1680699"/>
              <a:gd name="connsiteX3" fmla="*/ 61 w 983041"/>
              <a:gd name="connsiteY3" fmla="*/ 697296 h 1680699"/>
              <a:gd name="connsiteX4" fmla="*/ 445831 w 983041"/>
              <a:gd name="connsiteY4" fmla="*/ 777306 h 1680699"/>
              <a:gd name="connsiteX5" fmla="*/ 6411 w 983041"/>
              <a:gd name="connsiteY5" fmla="*/ 839536 h 1680699"/>
              <a:gd name="connsiteX6" fmla="*/ 422971 w 983041"/>
              <a:gd name="connsiteY6" fmla="*/ 925896 h 1680699"/>
              <a:gd name="connsiteX7" fmla="*/ 11491 w 983041"/>
              <a:gd name="connsiteY7" fmla="*/ 1005906 h 1680699"/>
              <a:gd name="connsiteX8" fmla="*/ 457261 w 983041"/>
              <a:gd name="connsiteY8" fmla="*/ 1097346 h 1680699"/>
              <a:gd name="connsiteX9" fmla="*/ 68641 w 983041"/>
              <a:gd name="connsiteY9" fmla="*/ 1165926 h 1680699"/>
              <a:gd name="connsiteX10" fmla="*/ 502981 w 983041"/>
              <a:gd name="connsiteY10" fmla="*/ 1268796 h 1680699"/>
              <a:gd name="connsiteX11" fmla="*/ 240091 w 983041"/>
              <a:gd name="connsiteY11" fmla="*/ 1325946 h 1680699"/>
              <a:gd name="connsiteX12" fmla="*/ 240091 w 983041"/>
              <a:gd name="connsiteY12" fmla="*/ 1668846 h 1680699"/>
              <a:gd name="connsiteX13" fmla="*/ 960181 w 983041"/>
              <a:gd name="connsiteY13" fmla="*/ 1668846 h 1680699"/>
              <a:gd name="connsiteX14" fmla="*/ 983041 w 983041"/>
              <a:gd name="connsiteY14" fmla="*/ 66 h 1680699"/>
              <a:gd name="connsiteX15" fmla="*/ 102931 w 983041"/>
              <a:gd name="connsiteY15" fmla="*/ 45786 h 1680699"/>
              <a:gd name="connsiteX0" fmla="*/ 102931 w 983041"/>
              <a:gd name="connsiteY0" fmla="*/ 45786 h 1680699"/>
              <a:gd name="connsiteX1" fmla="*/ 148651 w 983041"/>
              <a:gd name="connsiteY1" fmla="*/ 594426 h 1680699"/>
              <a:gd name="connsiteX2" fmla="*/ 411541 w 983041"/>
              <a:gd name="connsiteY2" fmla="*/ 674436 h 1680699"/>
              <a:gd name="connsiteX3" fmla="*/ 61 w 983041"/>
              <a:gd name="connsiteY3" fmla="*/ 697296 h 1680699"/>
              <a:gd name="connsiteX4" fmla="*/ 445831 w 983041"/>
              <a:gd name="connsiteY4" fmla="*/ 777306 h 1680699"/>
              <a:gd name="connsiteX5" fmla="*/ 6411 w 983041"/>
              <a:gd name="connsiteY5" fmla="*/ 839536 h 1680699"/>
              <a:gd name="connsiteX6" fmla="*/ 422971 w 983041"/>
              <a:gd name="connsiteY6" fmla="*/ 925896 h 1680699"/>
              <a:gd name="connsiteX7" fmla="*/ 1966 w 983041"/>
              <a:gd name="connsiteY7" fmla="*/ 1009081 h 1680699"/>
              <a:gd name="connsiteX8" fmla="*/ 457261 w 983041"/>
              <a:gd name="connsiteY8" fmla="*/ 1097346 h 1680699"/>
              <a:gd name="connsiteX9" fmla="*/ 68641 w 983041"/>
              <a:gd name="connsiteY9" fmla="*/ 1165926 h 1680699"/>
              <a:gd name="connsiteX10" fmla="*/ 502981 w 983041"/>
              <a:gd name="connsiteY10" fmla="*/ 1268796 h 1680699"/>
              <a:gd name="connsiteX11" fmla="*/ 240091 w 983041"/>
              <a:gd name="connsiteY11" fmla="*/ 1325946 h 1680699"/>
              <a:gd name="connsiteX12" fmla="*/ 240091 w 983041"/>
              <a:gd name="connsiteY12" fmla="*/ 1668846 h 1680699"/>
              <a:gd name="connsiteX13" fmla="*/ 960181 w 983041"/>
              <a:gd name="connsiteY13" fmla="*/ 1668846 h 1680699"/>
              <a:gd name="connsiteX14" fmla="*/ 983041 w 983041"/>
              <a:gd name="connsiteY14" fmla="*/ 66 h 1680699"/>
              <a:gd name="connsiteX15" fmla="*/ 102931 w 983041"/>
              <a:gd name="connsiteY15" fmla="*/ 45786 h 1680699"/>
              <a:gd name="connsiteX0" fmla="*/ 102931 w 983041"/>
              <a:gd name="connsiteY0" fmla="*/ 45786 h 1680699"/>
              <a:gd name="connsiteX1" fmla="*/ 148651 w 983041"/>
              <a:gd name="connsiteY1" fmla="*/ 594426 h 1680699"/>
              <a:gd name="connsiteX2" fmla="*/ 411541 w 983041"/>
              <a:gd name="connsiteY2" fmla="*/ 674436 h 1680699"/>
              <a:gd name="connsiteX3" fmla="*/ 61 w 983041"/>
              <a:gd name="connsiteY3" fmla="*/ 697296 h 1680699"/>
              <a:gd name="connsiteX4" fmla="*/ 445831 w 983041"/>
              <a:gd name="connsiteY4" fmla="*/ 777306 h 1680699"/>
              <a:gd name="connsiteX5" fmla="*/ 6411 w 983041"/>
              <a:gd name="connsiteY5" fmla="*/ 839536 h 1680699"/>
              <a:gd name="connsiteX6" fmla="*/ 422971 w 983041"/>
              <a:gd name="connsiteY6" fmla="*/ 925896 h 1680699"/>
              <a:gd name="connsiteX7" fmla="*/ 1966 w 983041"/>
              <a:gd name="connsiteY7" fmla="*/ 1009081 h 1680699"/>
              <a:gd name="connsiteX8" fmla="*/ 457261 w 983041"/>
              <a:gd name="connsiteY8" fmla="*/ 1097346 h 1680699"/>
              <a:gd name="connsiteX9" fmla="*/ 24191 w 983041"/>
              <a:gd name="connsiteY9" fmla="*/ 1159576 h 1680699"/>
              <a:gd name="connsiteX10" fmla="*/ 502981 w 983041"/>
              <a:gd name="connsiteY10" fmla="*/ 1268796 h 1680699"/>
              <a:gd name="connsiteX11" fmla="*/ 240091 w 983041"/>
              <a:gd name="connsiteY11" fmla="*/ 1325946 h 1680699"/>
              <a:gd name="connsiteX12" fmla="*/ 240091 w 983041"/>
              <a:gd name="connsiteY12" fmla="*/ 1668846 h 1680699"/>
              <a:gd name="connsiteX13" fmla="*/ 960181 w 983041"/>
              <a:gd name="connsiteY13" fmla="*/ 1668846 h 1680699"/>
              <a:gd name="connsiteX14" fmla="*/ 983041 w 983041"/>
              <a:gd name="connsiteY14" fmla="*/ 66 h 1680699"/>
              <a:gd name="connsiteX15" fmla="*/ 102931 w 983041"/>
              <a:gd name="connsiteY15" fmla="*/ 45786 h 1680699"/>
              <a:gd name="connsiteX0" fmla="*/ 102931 w 983041"/>
              <a:gd name="connsiteY0" fmla="*/ 45786 h 1680699"/>
              <a:gd name="connsiteX1" fmla="*/ 148651 w 983041"/>
              <a:gd name="connsiteY1" fmla="*/ 594426 h 1680699"/>
              <a:gd name="connsiteX2" fmla="*/ 411541 w 983041"/>
              <a:gd name="connsiteY2" fmla="*/ 674436 h 1680699"/>
              <a:gd name="connsiteX3" fmla="*/ 61 w 983041"/>
              <a:gd name="connsiteY3" fmla="*/ 697296 h 1680699"/>
              <a:gd name="connsiteX4" fmla="*/ 445831 w 983041"/>
              <a:gd name="connsiteY4" fmla="*/ 777306 h 1680699"/>
              <a:gd name="connsiteX5" fmla="*/ 6411 w 983041"/>
              <a:gd name="connsiteY5" fmla="*/ 839536 h 1680699"/>
              <a:gd name="connsiteX6" fmla="*/ 422971 w 983041"/>
              <a:gd name="connsiteY6" fmla="*/ 925896 h 1680699"/>
              <a:gd name="connsiteX7" fmla="*/ 1966 w 983041"/>
              <a:gd name="connsiteY7" fmla="*/ 1009081 h 1680699"/>
              <a:gd name="connsiteX8" fmla="*/ 457261 w 983041"/>
              <a:gd name="connsiteY8" fmla="*/ 1097346 h 1680699"/>
              <a:gd name="connsiteX9" fmla="*/ 24191 w 983041"/>
              <a:gd name="connsiteY9" fmla="*/ 1159576 h 1680699"/>
              <a:gd name="connsiteX10" fmla="*/ 502981 w 983041"/>
              <a:gd name="connsiteY10" fmla="*/ 1268796 h 1680699"/>
              <a:gd name="connsiteX11" fmla="*/ 240091 w 983041"/>
              <a:gd name="connsiteY11" fmla="*/ 1325946 h 1680699"/>
              <a:gd name="connsiteX12" fmla="*/ 240091 w 983041"/>
              <a:gd name="connsiteY12" fmla="*/ 1668846 h 1680699"/>
              <a:gd name="connsiteX13" fmla="*/ 960181 w 983041"/>
              <a:gd name="connsiteY13" fmla="*/ 1668846 h 1680699"/>
              <a:gd name="connsiteX14" fmla="*/ 983041 w 983041"/>
              <a:gd name="connsiteY14" fmla="*/ 66 h 1680699"/>
              <a:gd name="connsiteX15" fmla="*/ 102931 w 983041"/>
              <a:gd name="connsiteY15" fmla="*/ 45786 h 1680699"/>
              <a:gd name="connsiteX0" fmla="*/ 102931 w 983041"/>
              <a:gd name="connsiteY0" fmla="*/ 45786 h 1681582"/>
              <a:gd name="connsiteX1" fmla="*/ 148651 w 983041"/>
              <a:gd name="connsiteY1" fmla="*/ 594426 h 1681582"/>
              <a:gd name="connsiteX2" fmla="*/ 411541 w 983041"/>
              <a:gd name="connsiteY2" fmla="*/ 674436 h 1681582"/>
              <a:gd name="connsiteX3" fmla="*/ 61 w 983041"/>
              <a:gd name="connsiteY3" fmla="*/ 697296 h 1681582"/>
              <a:gd name="connsiteX4" fmla="*/ 445831 w 983041"/>
              <a:gd name="connsiteY4" fmla="*/ 777306 h 1681582"/>
              <a:gd name="connsiteX5" fmla="*/ 6411 w 983041"/>
              <a:gd name="connsiteY5" fmla="*/ 839536 h 1681582"/>
              <a:gd name="connsiteX6" fmla="*/ 422971 w 983041"/>
              <a:gd name="connsiteY6" fmla="*/ 925896 h 1681582"/>
              <a:gd name="connsiteX7" fmla="*/ 1966 w 983041"/>
              <a:gd name="connsiteY7" fmla="*/ 1009081 h 1681582"/>
              <a:gd name="connsiteX8" fmla="*/ 457261 w 983041"/>
              <a:gd name="connsiteY8" fmla="*/ 1097346 h 1681582"/>
              <a:gd name="connsiteX9" fmla="*/ 24191 w 983041"/>
              <a:gd name="connsiteY9" fmla="*/ 1159576 h 1681582"/>
              <a:gd name="connsiteX10" fmla="*/ 502981 w 983041"/>
              <a:gd name="connsiteY10" fmla="*/ 1268796 h 1681582"/>
              <a:gd name="connsiteX11" fmla="*/ 240091 w 983041"/>
              <a:gd name="connsiteY11" fmla="*/ 1325946 h 1681582"/>
              <a:gd name="connsiteX12" fmla="*/ 201991 w 983041"/>
              <a:gd name="connsiteY12" fmla="*/ 1672021 h 1681582"/>
              <a:gd name="connsiteX13" fmla="*/ 960181 w 983041"/>
              <a:gd name="connsiteY13" fmla="*/ 1668846 h 1681582"/>
              <a:gd name="connsiteX14" fmla="*/ 983041 w 983041"/>
              <a:gd name="connsiteY14" fmla="*/ 66 h 1681582"/>
              <a:gd name="connsiteX15" fmla="*/ 102931 w 983041"/>
              <a:gd name="connsiteY15" fmla="*/ 45786 h 1681582"/>
              <a:gd name="connsiteX0" fmla="*/ 102931 w 983041"/>
              <a:gd name="connsiteY0" fmla="*/ 45786 h 1703730"/>
              <a:gd name="connsiteX1" fmla="*/ 148651 w 983041"/>
              <a:gd name="connsiteY1" fmla="*/ 594426 h 1703730"/>
              <a:gd name="connsiteX2" fmla="*/ 411541 w 983041"/>
              <a:gd name="connsiteY2" fmla="*/ 674436 h 1703730"/>
              <a:gd name="connsiteX3" fmla="*/ 61 w 983041"/>
              <a:gd name="connsiteY3" fmla="*/ 697296 h 1703730"/>
              <a:gd name="connsiteX4" fmla="*/ 445831 w 983041"/>
              <a:gd name="connsiteY4" fmla="*/ 777306 h 1703730"/>
              <a:gd name="connsiteX5" fmla="*/ 6411 w 983041"/>
              <a:gd name="connsiteY5" fmla="*/ 839536 h 1703730"/>
              <a:gd name="connsiteX6" fmla="*/ 422971 w 983041"/>
              <a:gd name="connsiteY6" fmla="*/ 925896 h 1703730"/>
              <a:gd name="connsiteX7" fmla="*/ 1966 w 983041"/>
              <a:gd name="connsiteY7" fmla="*/ 1009081 h 1703730"/>
              <a:gd name="connsiteX8" fmla="*/ 457261 w 983041"/>
              <a:gd name="connsiteY8" fmla="*/ 1097346 h 1703730"/>
              <a:gd name="connsiteX9" fmla="*/ 24191 w 983041"/>
              <a:gd name="connsiteY9" fmla="*/ 1159576 h 1703730"/>
              <a:gd name="connsiteX10" fmla="*/ 502981 w 983041"/>
              <a:gd name="connsiteY10" fmla="*/ 1268796 h 1703730"/>
              <a:gd name="connsiteX11" fmla="*/ 205166 w 983041"/>
              <a:gd name="connsiteY11" fmla="*/ 1319596 h 1703730"/>
              <a:gd name="connsiteX12" fmla="*/ 201991 w 983041"/>
              <a:gd name="connsiteY12" fmla="*/ 1672021 h 1703730"/>
              <a:gd name="connsiteX13" fmla="*/ 960181 w 983041"/>
              <a:gd name="connsiteY13" fmla="*/ 1668846 h 1703730"/>
              <a:gd name="connsiteX14" fmla="*/ 983041 w 983041"/>
              <a:gd name="connsiteY14" fmla="*/ 66 h 1703730"/>
              <a:gd name="connsiteX15" fmla="*/ 102931 w 983041"/>
              <a:gd name="connsiteY15" fmla="*/ 45786 h 1703730"/>
              <a:gd name="connsiteX0" fmla="*/ 102931 w 983041"/>
              <a:gd name="connsiteY0" fmla="*/ 45786 h 1703730"/>
              <a:gd name="connsiteX1" fmla="*/ 148651 w 983041"/>
              <a:gd name="connsiteY1" fmla="*/ 594426 h 1703730"/>
              <a:gd name="connsiteX2" fmla="*/ 411541 w 983041"/>
              <a:gd name="connsiteY2" fmla="*/ 674436 h 1703730"/>
              <a:gd name="connsiteX3" fmla="*/ 61 w 983041"/>
              <a:gd name="connsiteY3" fmla="*/ 697296 h 1703730"/>
              <a:gd name="connsiteX4" fmla="*/ 445831 w 983041"/>
              <a:gd name="connsiteY4" fmla="*/ 777306 h 1703730"/>
              <a:gd name="connsiteX5" fmla="*/ 6411 w 983041"/>
              <a:gd name="connsiteY5" fmla="*/ 839536 h 1703730"/>
              <a:gd name="connsiteX6" fmla="*/ 422971 w 983041"/>
              <a:gd name="connsiteY6" fmla="*/ 925896 h 1703730"/>
              <a:gd name="connsiteX7" fmla="*/ 1966 w 983041"/>
              <a:gd name="connsiteY7" fmla="*/ 1009081 h 1703730"/>
              <a:gd name="connsiteX8" fmla="*/ 457261 w 983041"/>
              <a:gd name="connsiteY8" fmla="*/ 1097346 h 1703730"/>
              <a:gd name="connsiteX9" fmla="*/ 24191 w 983041"/>
              <a:gd name="connsiteY9" fmla="*/ 1159576 h 1703730"/>
              <a:gd name="connsiteX10" fmla="*/ 502981 w 983041"/>
              <a:gd name="connsiteY10" fmla="*/ 1268796 h 1703730"/>
              <a:gd name="connsiteX11" fmla="*/ 205166 w 983041"/>
              <a:gd name="connsiteY11" fmla="*/ 1319596 h 1703730"/>
              <a:gd name="connsiteX12" fmla="*/ 201991 w 983041"/>
              <a:gd name="connsiteY12" fmla="*/ 1672021 h 1703730"/>
              <a:gd name="connsiteX13" fmla="*/ 960181 w 983041"/>
              <a:gd name="connsiteY13" fmla="*/ 1668846 h 1703730"/>
              <a:gd name="connsiteX14" fmla="*/ 983041 w 983041"/>
              <a:gd name="connsiteY14" fmla="*/ 66 h 1703730"/>
              <a:gd name="connsiteX15" fmla="*/ 102931 w 983041"/>
              <a:gd name="connsiteY15" fmla="*/ 45786 h 1703730"/>
              <a:gd name="connsiteX0" fmla="*/ 102931 w 983041"/>
              <a:gd name="connsiteY0" fmla="*/ 45786 h 1682707"/>
              <a:gd name="connsiteX1" fmla="*/ 148651 w 983041"/>
              <a:gd name="connsiteY1" fmla="*/ 594426 h 1682707"/>
              <a:gd name="connsiteX2" fmla="*/ 411541 w 983041"/>
              <a:gd name="connsiteY2" fmla="*/ 674436 h 1682707"/>
              <a:gd name="connsiteX3" fmla="*/ 61 w 983041"/>
              <a:gd name="connsiteY3" fmla="*/ 697296 h 1682707"/>
              <a:gd name="connsiteX4" fmla="*/ 445831 w 983041"/>
              <a:gd name="connsiteY4" fmla="*/ 777306 h 1682707"/>
              <a:gd name="connsiteX5" fmla="*/ 6411 w 983041"/>
              <a:gd name="connsiteY5" fmla="*/ 839536 h 1682707"/>
              <a:gd name="connsiteX6" fmla="*/ 422971 w 983041"/>
              <a:gd name="connsiteY6" fmla="*/ 925896 h 1682707"/>
              <a:gd name="connsiteX7" fmla="*/ 1966 w 983041"/>
              <a:gd name="connsiteY7" fmla="*/ 1009081 h 1682707"/>
              <a:gd name="connsiteX8" fmla="*/ 457261 w 983041"/>
              <a:gd name="connsiteY8" fmla="*/ 1097346 h 1682707"/>
              <a:gd name="connsiteX9" fmla="*/ 24191 w 983041"/>
              <a:gd name="connsiteY9" fmla="*/ 1159576 h 1682707"/>
              <a:gd name="connsiteX10" fmla="*/ 502981 w 983041"/>
              <a:gd name="connsiteY10" fmla="*/ 1268796 h 1682707"/>
              <a:gd name="connsiteX11" fmla="*/ 205166 w 983041"/>
              <a:gd name="connsiteY11" fmla="*/ 1319596 h 1682707"/>
              <a:gd name="connsiteX12" fmla="*/ 201991 w 983041"/>
              <a:gd name="connsiteY12" fmla="*/ 1672021 h 1682707"/>
              <a:gd name="connsiteX13" fmla="*/ 960181 w 983041"/>
              <a:gd name="connsiteY13" fmla="*/ 1668846 h 1682707"/>
              <a:gd name="connsiteX14" fmla="*/ 983041 w 983041"/>
              <a:gd name="connsiteY14" fmla="*/ 66 h 1682707"/>
              <a:gd name="connsiteX15" fmla="*/ 102931 w 983041"/>
              <a:gd name="connsiteY15" fmla="*/ 45786 h 1682707"/>
              <a:gd name="connsiteX0" fmla="*/ 147381 w 983041"/>
              <a:gd name="connsiteY0" fmla="*/ 45786 h 1682707"/>
              <a:gd name="connsiteX1" fmla="*/ 148651 w 983041"/>
              <a:gd name="connsiteY1" fmla="*/ 594426 h 1682707"/>
              <a:gd name="connsiteX2" fmla="*/ 411541 w 983041"/>
              <a:gd name="connsiteY2" fmla="*/ 674436 h 1682707"/>
              <a:gd name="connsiteX3" fmla="*/ 61 w 983041"/>
              <a:gd name="connsiteY3" fmla="*/ 697296 h 1682707"/>
              <a:gd name="connsiteX4" fmla="*/ 445831 w 983041"/>
              <a:gd name="connsiteY4" fmla="*/ 777306 h 1682707"/>
              <a:gd name="connsiteX5" fmla="*/ 6411 w 983041"/>
              <a:gd name="connsiteY5" fmla="*/ 839536 h 1682707"/>
              <a:gd name="connsiteX6" fmla="*/ 422971 w 983041"/>
              <a:gd name="connsiteY6" fmla="*/ 925896 h 1682707"/>
              <a:gd name="connsiteX7" fmla="*/ 1966 w 983041"/>
              <a:gd name="connsiteY7" fmla="*/ 1009081 h 1682707"/>
              <a:gd name="connsiteX8" fmla="*/ 457261 w 983041"/>
              <a:gd name="connsiteY8" fmla="*/ 1097346 h 1682707"/>
              <a:gd name="connsiteX9" fmla="*/ 24191 w 983041"/>
              <a:gd name="connsiteY9" fmla="*/ 1159576 h 1682707"/>
              <a:gd name="connsiteX10" fmla="*/ 502981 w 983041"/>
              <a:gd name="connsiteY10" fmla="*/ 1268796 h 1682707"/>
              <a:gd name="connsiteX11" fmla="*/ 205166 w 983041"/>
              <a:gd name="connsiteY11" fmla="*/ 1319596 h 1682707"/>
              <a:gd name="connsiteX12" fmla="*/ 201991 w 983041"/>
              <a:gd name="connsiteY12" fmla="*/ 1672021 h 1682707"/>
              <a:gd name="connsiteX13" fmla="*/ 960181 w 983041"/>
              <a:gd name="connsiteY13" fmla="*/ 1668846 h 1682707"/>
              <a:gd name="connsiteX14" fmla="*/ 983041 w 983041"/>
              <a:gd name="connsiteY14" fmla="*/ 66 h 1682707"/>
              <a:gd name="connsiteX15" fmla="*/ 147381 w 983041"/>
              <a:gd name="connsiteY15" fmla="*/ 45786 h 1682707"/>
              <a:gd name="connsiteX0" fmla="*/ 147381 w 983041"/>
              <a:gd name="connsiteY0" fmla="*/ 45786 h 1682707"/>
              <a:gd name="connsiteX1" fmla="*/ 148651 w 983041"/>
              <a:gd name="connsiteY1" fmla="*/ 594426 h 1682707"/>
              <a:gd name="connsiteX2" fmla="*/ 411541 w 983041"/>
              <a:gd name="connsiteY2" fmla="*/ 674436 h 1682707"/>
              <a:gd name="connsiteX3" fmla="*/ 61 w 983041"/>
              <a:gd name="connsiteY3" fmla="*/ 697296 h 1682707"/>
              <a:gd name="connsiteX4" fmla="*/ 445831 w 983041"/>
              <a:gd name="connsiteY4" fmla="*/ 777306 h 1682707"/>
              <a:gd name="connsiteX5" fmla="*/ 6411 w 983041"/>
              <a:gd name="connsiteY5" fmla="*/ 839536 h 1682707"/>
              <a:gd name="connsiteX6" fmla="*/ 422971 w 983041"/>
              <a:gd name="connsiteY6" fmla="*/ 925896 h 1682707"/>
              <a:gd name="connsiteX7" fmla="*/ 1966 w 983041"/>
              <a:gd name="connsiteY7" fmla="*/ 1009081 h 1682707"/>
              <a:gd name="connsiteX8" fmla="*/ 457261 w 983041"/>
              <a:gd name="connsiteY8" fmla="*/ 1097346 h 1682707"/>
              <a:gd name="connsiteX9" fmla="*/ 24191 w 983041"/>
              <a:gd name="connsiteY9" fmla="*/ 1159576 h 1682707"/>
              <a:gd name="connsiteX10" fmla="*/ 502981 w 983041"/>
              <a:gd name="connsiteY10" fmla="*/ 1268796 h 1682707"/>
              <a:gd name="connsiteX11" fmla="*/ 205166 w 983041"/>
              <a:gd name="connsiteY11" fmla="*/ 1319596 h 1682707"/>
              <a:gd name="connsiteX12" fmla="*/ 201991 w 983041"/>
              <a:gd name="connsiteY12" fmla="*/ 1672021 h 1682707"/>
              <a:gd name="connsiteX13" fmla="*/ 960181 w 983041"/>
              <a:gd name="connsiteY13" fmla="*/ 1668846 h 1682707"/>
              <a:gd name="connsiteX14" fmla="*/ 983041 w 983041"/>
              <a:gd name="connsiteY14" fmla="*/ 66 h 1682707"/>
              <a:gd name="connsiteX15" fmla="*/ 147381 w 983041"/>
              <a:gd name="connsiteY15" fmla="*/ 45786 h 1682707"/>
              <a:gd name="connsiteX0" fmla="*/ 147381 w 983041"/>
              <a:gd name="connsiteY0" fmla="*/ 45786 h 1682707"/>
              <a:gd name="connsiteX1" fmla="*/ 148651 w 983041"/>
              <a:gd name="connsiteY1" fmla="*/ 594426 h 1682707"/>
              <a:gd name="connsiteX2" fmla="*/ 411541 w 983041"/>
              <a:gd name="connsiteY2" fmla="*/ 674436 h 1682707"/>
              <a:gd name="connsiteX3" fmla="*/ 61 w 983041"/>
              <a:gd name="connsiteY3" fmla="*/ 697296 h 1682707"/>
              <a:gd name="connsiteX4" fmla="*/ 445831 w 983041"/>
              <a:gd name="connsiteY4" fmla="*/ 777306 h 1682707"/>
              <a:gd name="connsiteX5" fmla="*/ 6411 w 983041"/>
              <a:gd name="connsiteY5" fmla="*/ 839536 h 1682707"/>
              <a:gd name="connsiteX6" fmla="*/ 422971 w 983041"/>
              <a:gd name="connsiteY6" fmla="*/ 925896 h 1682707"/>
              <a:gd name="connsiteX7" fmla="*/ 1966 w 983041"/>
              <a:gd name="connsiteY7" fmla="*/ 1009081 h 1682707"/>
              <a:gd name="connsiteX8" fmla="*/ 457261 w 983041"/>
              <a:gd name="connsiteY8" fmla="*/ 1097346 h 1682707"/>
              <a:gd name="connsiteX9" fmla="*/ 24191 w 983041"/>
              <a:gd name="connsiteY9" fmla="*/ 1159576 h 1682707"/>
              <a:gd name="connsiteX10" fmla="*/ 449006 w 983041"/>
              <a:gd name="connsiteY10" fmla="*/ 1268796 h 1682707"/>
              <a:gd name="connsiteX11" fmla="*/ 205166 w 983041"/>
              <a:gd name="connsiteY11" fmla="*/ 1319596 h 1682707"/>
              <a:gd name="connsiteX12" fmla="*/ 201991 w 983041"/>
              <a:gd name="connsiteY12" fmla="*/ 1672021 h 1682707"/>
              <a:gd name="connsiteX13" fmla="*/ 960181 w 983041"/>
              <a:gd name="connsiteY13" fmla="*/ 1668846 h 1682707"/>
              <a:gd name="connsiteX14" fmla="*/ 983041 w 983041"/>
              <a:gd name="connsiteY14" fmla="*/ 66 h 1682707"/>
              <a:gd name="connsiteX15" fmla="*/ 147381 w 983041"/>
              <a:gd name="connsiteY15" fmla="*/ 45786 h 1682707"/>
              <a:gd name="connsiteX0" fmla="*/ 147381 w 983041"/>
              <a:gd name="connsiteY0" fmla="*/ 45786 h 1682707"/>
              <a:gd name="connsiteX1" fmla="*/ 148651 w 983041"/>
              <a:gd name="connsiteY1" fmla="*/ 594426 h 1682707"/>
              <a:gd name="connsiteX2" fmla="*/ 411541 w 983041"/>
              <a:gd name="connsiteY2" fmla="*/ 674436 h 1682707"/>
              <a:gd name="connsiteX3" fmla="*/ 61 w 983041"/>
              <a:gd name="connsiteY3" fmla="*/ 697296 h 1682707"/>
              <a:gd name="connsiteX4" fmla="*/ 445831 w 983041"/>
              <a:gd name="connsiteY4" fmla="*/ 777306 h 1682707"/>
              <a:gd name="connsiteX5" fmla="*/ 6411 w 983041"/>
              <a:gd name="connsiteY5" fmla="*/ 839536 h 1682707"/>
              <a:gd name="connsiteX6" fmla="*/ 432496 w 983041"/>
              <a:gd name="connsiteY6" fmla="*/ 925896 h 1682707"/>
              <a:gd name="connsiteX7" fmla="*/ 1966 w 983041"/>
              <a:gd name="connsiteY7" fmla="*/ 1009081 h 1682707"/>
              <a:gd name="connsiteX8" fmla="*/ 457261 w 983041"/>
              <a:gd name="connsiteY8" fmla="*/ 1097346 h 1682707"/>
              <a:gd name="connsiteX9" fmla="*/ 24191 w 983041"/>
              <a:gd name="connsiteY9" fmla="*/ 1159576 h 1682707"/>
              <a:gd name="connsiteX10" fmla="*/ 449006 w 983041"/>
              <a:gd name="connsiteY10" fmla="*/ 1268796 h 1682707"/>
              <a:gd name="connsiteX11" fmla="*/ 205166 w 983041"/>
              <a:gd name="connsiteY11" fmla="*/ 1319596 h 1682707"/>
              <a:gd name="connsiteX12" fmla="*/ 201991 w 983041"/>
              <a:gd name="connsiteY12" fmla="*/ 1672021 h 1682707"/>
              <a:gd name="connsiteX13" fmla="*/ 960181 w 983041"/>
              <a:gd name="connsiteY13" fmla="*/ 1668846 h 1682707"/>
              <a:gd name="connsiteX14" fmla="*/ 983041 w 983041"/>
              <a:gd name="connsiteY14" fmla="*/ 66 h 1682707"/>
              <a:gd name="connsiteX15" fmla="*/ 147381 w 983041"/>
              <a:gd name="connsiteY15" fmla="*/ 45786 h 1682707"/>
              <a:gd name="connsiteX0" fmla="*/ 147381 w 983041"/>
              <a:gd name="connsiteY0" fmla="*/ 45786 h 1682707"/>
              <a:gd name="connsiteX1" fmla="*/ 148651 w 983041"/>
              <a:gd name="connsiteY1" fmla="*/ 594426 h 1682707"/>
              <a:gd name="connsiteX2" fmla="*/ 411541 w 983041"/>
              <a:gd name="connsiteY2" fmla="*/ 674436 h 1682707"/>
              <a:gd name="connsiteX3" fmla="*/ 61 w 983041"/>
              <a:gd name="connsiteY3" fmla="*/ 697296 h 1682707"/>
              <a:gd name="connsiteX4" fmla="*/ 445831 w 983041"/>
              <a:gd name="connsiteY4" fmla="*/ 777306 h 1682707"/>
              <a:gd name="connsiteX5" fmla="*/ 6411 w 983041"/>
              <a:gd name="connsiteY5" fmla="*/ 839536 h 1682707"/>
              <a:gd name="connsiteX6" fmla="*/ 432496 w 983041"/>
              <a:gd name="connsiteY6" fmla="*/ 925896 h 1682707"/>
              <a:gd name="connsiteX7" fmla="*/ 1966 w 983041"/>
              <a:gd name="connsiteY7" fmla="*/ 1009081 h 1682707"/>
              <a:gd name="connsiteX8" fmla="*/ 457261 w 983041"/>
              <a:gd name="connsiteY8" fmla="*/ 1097346 h 1682707"/>
              <a:gd name="connsiteX9" fmla="*/ 24191 w 983041"/>
              <a:gd name="connsiteY9" fmla="*/ 1159576 h 1682707"/>
              <a:gd name="connsiteX10" fmla="*/ 449006 w 983041"/>
              <a:gd name="connsiteY10" fmla="*/ 1268796 h 1682707"/>
              <a:gd name="connsiteX11" fmla="*/ 205166 w 983041"/>
              <a:gd name="connsiteY11" fmla="*/ 1319596 h 1682707"/>
              <a:gd name="connsiteX12" fmla="*/ 201991 w 983041"/>
              <a:gd name="connsiteY12" fmla="*/ 1672021 h 1682707"/>
              <a:gd name="connsiteX13" fmla="*/ 960181 w 983041"/>
              <a:gd name="connsiteY13" fmla="*/ 1668846 h 1682707"/>
              <a:gd name="connsiteX14" fmla="*/ 983041 w 983041"/>
              <a:gd name="connsiteY14" fmla="*/ 66 h 1682707"/>
              <a:gd name="connsiteX15" fmla="*/ 147381 w 983041"/>
              <a:gd name="connsiteY15" fmla="*/ 45786 h 1682707"/>
              <a:gd name="connsiteX0" fmla="*/ 147381 w 970341"/>
              <a:gd name="connsiteY0" fmla="*/ 47382 h 1684303"/>
              <a:gd name="connsiteX1" fmla="*/ 148651 w 970341"/>
              <a:gd name="connsiteY1" fmla="*/ 596022 h 1684303"/>
              <a:gd name="connsiteX2" fmla="*/ 411541 w 970341"/>
              <a:gd name="connsiteY2" fmla="*/ 676032 h 1684303"/>
              <a:gd name="connsiteX3" fmla="*/ 61 w 970341"/>
              <a:gd name="connsiteY3" fmla="*/ 698892 h 1684303"/>
              <a:gd name="connsiteX4" fmla="*/ 445831 w 970341"/>
              <a:gd name="connsiteY4" fmla="*/ 778902 h 1684303"/>
              <a:gd name="connsiteX5" fmla="*/ 6411 w 970341"/>
              <a:gd name="connsiteY5" fmla="*/ 841132 h 1684303"/>
              <a:gd name="connsiteX6" fmla="*/ 432496 w 970341"/>
              <a:gd name="connsiteY6" fmla="*/ 927492 h 1684303"/>
              <a:gd name="connsiteX7" fmla="*/ 1966 w 970341"/>
              <a:gd name="connsiteY7" fmla="*/ 1010677 h 1684303"/>
              <a:gd name="connsiteX8" fmla="*/ 457261 w 970341"/>
              <a:gd name="connsiteY8" fmla="*/ 1098942 h 1684303"/>
              <a:gd name="connsiteX9" fmla="*/ 24191 w 970341"/>
              <a:gd name="connsiteY9" fmla="*/ 1161172 h 1684303"/>
              <a:gd name="connsiteX10" fmla="*/ 449006 w 970341"/>
              <a:gd name="connsiteY10" fmla="*/ 1270392 h 1684303"/>
              <a:gd name="connsiteX11" fmla="*/ 205166 w 970341"/>
              <a:gd name="connsiteY11" fmla="*/ 1321192 h 1684303"/>
              <a:gd name="connsiteX12" fmla="*/ 201991 w 970341"/>
              <a:gd name="connsiteY12" fmla="*/ 1673617 h 1684303"/>
              <a:gd name="connsiteX13" fmla="*/ 960181 w 970341"/>
              <a:gd name="connsiteY13" fmla="*/ 1670442 h 1684303"/>
              <a:gd name="connsiteX14" fmla="*/ 970341 w 970341"/>
              <a:gd name="connsiteY14" fmla="*/ 30237 h 1684303"/>
              <a:gd name="connsiteX15" fmla="*/ 147381 w 970341"/>
              <a:gd name="connsiteY15" fmla="*/ 47382 h 1684303"/>
              <a:gd name="connsiteX0" fmla="*/ 147381 w 970341"/>
              <a:gd name="connsiteY0" fmla="*/ 17372 h 1654293"/>
              <a:gd name="connsiteX1" fmla="*/ 148651 w 970341"/>
              <a:gd name="connsiteY1" fmla="*/ 566012 h 1654293"/>
              <a:gd name="connsiteX2" fmla="*/ 411541 w 970341"/>
              <a:gd name="connsiteY2" fmla="*/ 646022 h 1654293"/>
              <a:gd name="connsiteX3" fmla="*/ 61 w 970341"/>
              <a:gd name="connsiteY3" fmla="*/ 668882 h 1654293"/>
              <a:gd name="connsiteX4" fmla="*/ 445831 w 970341"/>
              <a:gd name="connsiteY4" fmla="*/ 748892 h 1654293"/>
              <a:gd name="connsiteX5" fmla="*/ 6411 w 970341"/>
              <a:gd name="connsiteY5" fmla="*/ 811122 h 1654293"/>
              <a:gd name="connsiteX6" fmla="*/ 432496 w 970341"/>
              <a:gd name="connsiteY6" fmla="*/ 897482 h 1654293"/>
              <a:gd name="connsiteX7" fmla="*/ 1966 w 970341"/>
              <a:gd name="connsiteY7" fmla="*/ 980667 h 1654293"/>
              <a:gd name="connsiteX8" fmla="*/ 457261 w 970341"/>
              <a:gd name="connsiteY8" fmla="*/ 1068932 h 1654293"/>
              <a:gd name="connsiteX9" fmla="*/ 24191 w 970341"/>
              <a:gd name="connsiteY9" fmla="*/ 1131162 h 1654293"/>
              <a:gd name="connsiteX10" fmla="*/ 449006 w 970341"/>
              <a:gd name="connsiteY10" fmla="*/ 1240382 h 1654293"/>
              <a:gd name="connsiteX11" fmla="*/ 205166 w 970341"/>
              <a:gd name="connsiteY11" fmla="*/ 1291182 h 1654293"/>
              <a:gd name="connsiteX12" fmla="*/ 201991 w 970341"/>
              <a:gd name="connsiteY12" fmla="*/ 1643607 h 1654293"/>
              <a:gd name="connsiteX13" fmla="*/ 960181 w 970341"/>
              <a:gd name="connsiteY13" fmla="*/ 1640432 h 1654293"/>
              <a:gd name="connsiteX14" fmla="*/ 970341 w 970341"/>
              <a:gd name="connsiteY14" fmla="*/ 227 h 1654293"/>
              <a:gd name="connsiteX15" fmla="*/ 147381 w 970341"/>
              <a:gd name="connsiteY15" fmla="*/ 17372 h 1654293"/>
              <a:gd name="connsiteX0" fmla="*/ 147381 w 970341"/>
              <a:gd name="connsiteY0" fmla="*/ 47382 h 1684303"/>
              <a:gd name="connsiteX1" fmla="*/ 148651 w 970341"/>
              <a:gd name="connsiteY1" fmla="*/ 596022 h 1684303"/>
              <a:gd name="connsiteX2" fmla="*/ 411541 w 970341"/>
              <a:gd name="connsiteY2" fmla="*/ 676032 h 1684303"/>
              <a:gd name="connsiteX3" fmla="*/ 61 w 970341"/>
              <a:gd name="connsiteY3" fmla="*/ 698892 h 1684303"/>
              <a:gd name="connsiteX4" fmla="*/ 445831 w 970341"/>
              <a:gd name="connsiteY4" fmla="*/ 778902 h 1684303"/>
              <a:gd name="connsiteX5" fmla="*/ 6411 w 970341"/>
              <a:gd name="connsiteY5" fmla="*/ 841132 h 1684303"/>
              <a:gd name="connsiteX6" fmla="*/ 432496 w 970341"/>
              <a:gd name="connsiteY6" fmla="*/ 927492 h 1684303"/>
              <a:gd name="connsiteX7" fmla="*/ 1966 w 970341"/>
              <a:gd name="connsiteY7" fmla="*/ 1010677 h 1684303"/>
              <a:gd name="connsiteX8" fmla="*/ 457261 w 970341"/>
              <a:gd name="connsiteY8" fmla="*/ 1098942 h 1684303"/>
              <a:gd name="connsiteX9" fmla="*/ 24191 w 970341"/>
              <a:gd name="connsiteY9" fmla="*/ 1161172 h 1684303"/>
              <a:gd name="connsiteX10" fmla="*/ 449006 w 970341"/>
              <a:gd name="connsiteY10" fmla="*/ 1270392 h 1684303"/>
              <a:gd name="connsiteX11" fmla="*/ 205166 w 970341"/>
              <a:gd name="connsiteY11" fmla="*/ 1321192 h 1684303"/>
              <a:gd name="connsiteX12" fmla="*/ 201991 w 970341"/>
              <a:gd name="connsiteY12" fmla="*/ 1673617 h 1684303"/>
              <a:gd name="connsiteX13" fmla="*/ 960181 w 970341"/>
              <a:gd name="connsiteY13" fmla="*/ 1670442 h 1684303"/>
              <a:gd name="connsiteX14" fmla="*/ 970341 w 970341"/>
              <a:gd name="connsiteY14" fmla="*/ 30237 h 1684303"/>
              <a:gd name="connsiteX15" fmla="*/ 147381 w 970341"/>
              <a:gd name="connsiteY15" fmla="*/ 47382 h 1684303"/>
              <a:gd name="connsiteX0" fmla="*/ 147381 w 970341"/>
              <a:gd name="connsiteY0" fmla="*/ 47382 h 1684303"/>
              <a:gd name="connsiteX1" fmla="*/ 148651 w 970341"/>
              <a:gd name="connsiteY1" fmla="*/ 596022 h 1684303"/>
              <a:gd name="connsiteX2" fmla="*/ 411541 w 970341"/>
              <a:gd name="connsiteY2" fmla="*/ 676032 h 1684303"/>
              <a:gd name="connsiteX3" fmla="*/ 61 w 970341"/>
              <a:gd name="connsiteY3" fmla="*/ 698892 h 1684303"/>
              <a:gd name="connsiteX4" fmla="*/ 445831 w 970341"/>
              <a:gd name="connsiteY4" fmla="*/ 778902 h 1684303"/>
              <a:gd name="connsiteX5" fmla="*/ 6411 w 970341"/>
              <a:gd name="connsiteY5" fmla="*/ 841132 h 1684303"/>
              <a:gd name="connsiteX6" fmla="*/ 432496 w 970341"/>
              <a:gd name="connsiteY6" fmla="*/ 927492 h 1684303"/>
              <a:gd name="connsiteX7" fmla="*/ 1966 w 970341"/>
              <a:gd name="connsiteY7" fmla="*/ 1010677 h 1684303"/>
              <a:gd name="connsiteX8" fmla="*/ 457261 w 970341"/>
              <a:gd name="connsiteY8" fmla="*/ 1098942 h 1684303"/>
              <a:gd name="connsiteX9" fmla="*/ 24191 w 970341"/>
              <a:gd name="connsiteY9" fmla="*/ 1161172 h 1684303"/>
              <a:gd name="connsiteX10" fmla="*/ 449006 w 970341"/>
              <a:gd name="connsiteY10" fmla="*/ 1270392 h 1684303"/>
              <a:gd name="connsiteX11" fmla="*/ 205166 w 970341"/>
              <a:gd name="connsiteY11" fmla="*/ 1321192 h 1684303"/>
              <a:gd name="connsiteX12" fmla="*/ 201991 w 970341"/>
              <a:gd name="connsiteY12" fmla="*/ 1673617 h 1684303"/>
              <a:gd name="connsiteX13" fmla="*/ 960181 w 970341"/>
              <a:gd name="connsiteY13" fmla="*/ 1670442 h 1684303"/>
              <a:gd name="connsiteX14" fmla="*/ 970341 w 970341"/>
              <a:gd name="connsiteY14" fmla="*/ 30237 h 1684303"/>
              <a:gd name="connsiteX15" fmla="*/ 147381 w 970341"/>
              <a:gd name="connsiteY15" fmla="*/ 47382 h 1684303"/>
              <a:gd name="connsiteX0" fmla="*/ 970341 w 1061781"/>
              <a:gd name="connsiteY0" fmla="*/ 30237 h 1684303"/>
              <a:gd name="connsiteX1" fmla="*/ 147381 w 1061781"/>
              <a:gd name="connsiteY1" fmla="*/ 47382 h 1684303"/>
              <a:gd name="connsiteX2" fmla="*/ 148651 w 1061781"/>
              <a:gd name="connsiteY2" fmla="*/ 596022 h 1684303"/>
              <a:gd name="connsiteX3" fmla="*/ 411541 w 1061781"/>
              <a:gd name="connsiteY3" fmla="*/ 676032 h 1684303"/>
              <a:gd name="connsiteX4" fmla="*/ 61 w 1061781"/>
              <a:gd name="connsiteY4" fmla="*/ 698892 h 1684303"/>
              <a:gd name="connsiteX5" fmla="*/ 445831 w 1061781"/>
              <a:gd name="connsiteY5" fmla="*/ 778902 h 1684303"/>
              <a:gd name="connsiteX6" fmla="*/ 6411 w 1061781"/>
              <a:gd name="connsiteY6" fmla="*/ 841132 h 1684303"/>
              <a:gd name="connsiteX7" fmla="*/ 432496 w 1061781"/>
              <a:gd name="connsiteY7" fmla="*/ 927492 h 1684303"/>
              <a:gd name="connsiteX8" fmla="*/ 1966 w 1061781"/>
              <a:gd name="connsiteY8" fmla="*/ 1010677 h 1684303"/>
              <a:gd name="connsiteX9" fmla="*/ 457261 w 1061781"/>
              <a:gd name="connsiteY9" fmla="*/ 1098942 h 1684303"/>
              <a:gd name="connsiteX10" fmla="*/ 24191 w 1061781"/>
              <a:gd name="connsiteY10" fmla="*/ 1161172 h 1684303"/>
              <a:gd name="connsiteX11" fmla="*/ 449006 w 1061781"/>
              <a:gd name="connsiteY11" fmla="*/ 1270392 h 1684303"/>
              <a:gd name="connsiteX12" fmla="*/ 205166 w 1061781"/>
              <a:gd name="connsiteY12" fmla="*/ 1321192 h 1684303"/>
              <a:gd name="connsiteX13" fmla="*/ 201991 w 1061781"/>
              <a:gd name="connsiteY13" fmla="*/ 1673617 h 1684303"/>
              <a:gd name="connsiteX14" fmla="*/ 960181 w 1061781"/>
              <a:gd name="connsiteY14" fmla="*/ 1670442 h 1684303"/>
              <a:gd name="connsiteX15" fmla="*/ 1061781 w 1061781"/>
              <a:gd name="connsiteY15" fmla="*/ 121677 h 1684303"/>
              <a:gd name="connsiteX0" fmla="*/ 970341 w 1061781"/>
              <a:gd name="connsiteY0" fmla="*/ 30237 h 1684303"/>
              <a:gd name="connsiteX1" fmla="*/ 147381 w 1061781"/>
              <a:gd name="connsiteY1" fmla="*/ 47382 h 1684303"/>
              <a:gd name="connsiteX2" fmla="*/ 148651 w 1061781"/>
              <a:gd name="connsiteY2" fmla="*/ 596022 h 1684303"/>
              <a:gd name="connsiteX3" fmla="*/ 411541 w 1061781"/>
              <a:gd name="connsiteY3" fmla="*/ 676032 h 1684303"/>
              <a:gd name="connsiteX4" fmla="*/ 61 w 1061781"/>
              <a:gd name="connsiteY4" fmla="*/ 698892 h 1684303"/>
              <a:gd name="connsiteX5" fmla="*/ 445831 w 1061781"/>
              <a:gd name="connsiteY5" fmla="*/ 778902 h 1684303"/>
              <a:gd name="connsiteX6" fmla="*/ 6411 w 1061781"/>
              <a:gd name="connsiteY6" fmla="*/ 841132 h 1684303"/>
              <a:gd name="connsiteX7" fmla="*/ 432496 w 1061781"/>
              <a:gd name="connsiteY7" fmla="*/ 927492 h 1684303"/>
              <a:gd name="connsiteX8" fmla="*/ 1966 w 1061781"/>
              <a:gd name="connsiteY8" fmla="*/ 1010677 h 1684303"/>
              <a:gd name="connsiteX9" fmla="*/ 457261 w 1061781"/>
              <a:gd name="connsiteY9" fmla="*/ 1098942 h 1684303"/>
              <a:gd name="connsiteX10" fmla="*/ 24191 w 1061781"/>
              <a:gd name="connsiteY10" fmla="*/ 1161172 h 1684303"/>
              <a:gd name="connsiteX11" fmla="*/ 449006 w 1061781"/>
              <a:gd name="connsiteY11" fmla="*/ 1270392 h 1684303"/>
              <a:gd name="connsiteX12" fmla="*/ 205166 w 1061781"/>
              <a:gd name="connsiteY12" fmla="*/ 1321192 h 1684303"/>
              <a:gd name="connsiteX13" fmla="*/ 201991 w 1061781"/>
              <a:gd name="connsiteY13" fmla="*/ 1673617 h 1684303"/>
              <a:gd name="connsiteX14" fmla="*/ 960181 w 1061781"/>
              <a:gd name="connsiteY14" fmla="*/ 1670442 h 1684303"/>
              <a:gd name="connsiteX15" fmla="*/ 1061781 w 1061781"/>
              <a:gd name="connsiteY15" fmla="*/ 121677 h 1684303"/>
              <a:gd name="connsiteX0" fmla="*/ 970341 w 970341"/>
              <a:gd name="connsiteY0" fmla="*/ 30237 h 1684303"/>
              <a:gd name="connsiteX1" fmla="*/ 147381 w 970341"/>
              <a:gd name="connsiteY1" fmla="*/ 47382 h 1684303"/>
              <a:gd name="connsiteX2" fmla="*/ 148651 w 970341"/>
              <a:gd name="connsiteY2" fmla="*/ 596022 h 1684303"/>
              <a:gd name="connsiteX3" fmla="*/ 411541 w 970341"/>
              <a:gd name="connsiteY3" fmla="*/ 676032 h 1684303"/>
              <a:gd name="connsiteX4" fmla="*/ 61 w 970341"/>
              <a:gd name="connsiteY4" fmla="*/ 698892 h 1684303"/>
              <a:gd name="connsiteX5" fmla="*/ 445831 w 970341"/>
              <a:gd name="connsiteY5" fmla="*/ 778902 h 1684303"/>
              <a:gd name="connsiteX6" fmla="*/ 6411 w 970341"/>
              <a:gd name="connsiteY6" fmla="*/ 841132 h 1684303"/>
              <a:gd name="connsiteX7" fmla="*/ 432496 w 970341"/>
              <a:gd name="connsiteY7" fmla="*/ 927492 h 1684303"/>
              <a:gd name="connsiteX8" fmla="*/ 1966 w 970341"/>
              <a:gd name="connsiteY8" fmla="*/ 1010677 h 1684303"/>
              <a:gd name="connsiteX9" fmla="*/ 457261 w 970341"/>
              <a:gd name="connsiteY9" fmla="*/ 1098942 h 1684303"/>
              <a:gd name="connsiteX10" fmla="*/ 24191 w 970341"/>
              <a:gd name="connsiteY10" fmla="*/ 1161172 h 1684303"/>
              <a:gd name="connsiteX11" fmla="*/ 449006 w 970341"/>
              <a:gd name="connsiteY11" fmla="*/ 1270392 h 1684303"/>
              <a:gd name="connsiteX12" fmla="*/ 205166 w 970341"/>
              <a:gd name="connsiteY12" fmla="*/ 1321192 h 1684303"/>
              <a:gd name="connsiteX13" fmla="*/ 201991 w 970341"/>
              <a:gd name="connsiteY13" fmla="*/ 1673617 h 1684303"/>
              <a:gd name="connsiteX14" fmla="*/ 960181 w 970341"/>
              <a:gd name="connsiteY14" fmla="*/ 1670442 h 1684303"/>
              <a:gd name="connsiteX0" fmla="*/ 1014787 w 3597403"/>
              <a:gd name="connsiteY0" fmla="*/ 30237 h 1741113"/>
              <a:gd name="connsiteX1" fmla="*/ 191827 w 3597403"/>
              <a:gd name="connsiteY1" fmla="*/ 47382 h 1741113"/>
              <a:gd name="connsiteX2" fmla="*/ 193097 w 3597403"/>
              <a:gd name="connsiteY2" fmla="*/ 596022 h 1741113"/>
              <a:gd name="connsiteX3" fmla="*/ 455987 w 3597403"/>
              <a:gd name="connsiteY3" fmla="*/ 676032 h 1741113"/>
              <a:gd name="connsiteX4" fmla="*/ 44507 w 3597403"/>
              <a:gd name="connsiteY4" fmla="*/ 698892 h 1741113"/>
              <a:gd name="connsiteX5" fmla="*/ 490277 w 3597403"/>
              <a:gd name="connsiteY5" fmla="*/ 778902 h 1741113"/>
              <a:gd name="connsiteX6" fmla="*/ 50857 w 3597403"/>
              <a:gd name="connsiteY6" fmla="*/ 841132 h 1741113"/>
              <a:gd name="connsiteX7" fmla="*/ 476942 w 3597403"/>
              <a:gd name="connsiteY7" fmla="*/ 927492 h 1741113"/>
              <a:gd name="connsiteX8" fmla="*/ 46412 w 3597403"/>
              <a:gd name="connsiteY8" fmla="*/ 1010677 h 1741113"/>
              <a:gd name="connsiteX9" fmla="*/ 501707 w 3597403"/>
              <a:gd name="connsiteY9" fmla="*/ 1098942 h 1741113"/>
              <a:gd name="connsiteX10" fmla="*/ 68637 w 3597403"/>
              <a:gd name="connsiteY10" fmla="*/ 1161172 h 1741113"/>
              <a:gd name="connsiteX11" fmla="*/ 493452 w 3597403"/>
              <a:gd name="connsiteY11" fmla="*/ 1270392 h 1741113"/>
              <a:gd name="connsiteX12" fmla="*/ 249612 w 3597403"/>
              <a:gd name="connsiteY12" fmla="*/ 1321192 h 1741113"/>
              <a:gd name="connsiteX13" fmla="*/ 246437 w 3597403"/>
              <a:gd name="connsiteY13" fmla="*/ 1673617 h 1741113"/>
              <a:gd name="connsiteX14" fmla="*/ 3597356 w 3597403"/>
              <a:gd name="connsiteY14" fmla="*/ 1728315 h 1741113"/>
              <a:gd name="connsiteX0" fmla="*/ 970342 w 3552950"/>
              <a:gd name="connsiteY0" fmla="*/ 30237 h 1732287"/>
              <a:gd name="connsiteX1" fmla="*/ 147382 w 3552950"/>
              <a:gd name="connsiteY1" fmla="*/ 47382 h 1732287"/>
              <a:gd name="connsiteX2" fmla="*/ 148652 w 3552950"/>
              <a:gd name="connsiteY2" fmla="*/ 596022 h 1732287"/>
              <a:gd name="connsiteX3" fmla="*/ 411542 w 3552950"/>
              <a:gd name="connsiteY3" fmla="*/ 676032 h 1732287"/>
              <a:gd name="connsiteX4" fmla="*/ 62 w 3552950"/>
              <a:gd name="connsiteY4" fmla="*/ 698892 h 1732287"/>
              <a:gd name="connsiteX5" fmla="*/ 445832 w 3552950"/>
              <a:gd name="connsiteY5" fmla="*/ 778902 h 1732287"/>
              <a:gd name="connsiteX6" fmla="*/ 6412 w 3552950"/>
              <a:gd name="connsiteY6" fmla="*/ 841132 h 1732287"/>
              <a:gd name="connsiteX7" fmla="*/ 432497 w 3552950"/>
              <a:gd name="connsiteY7" fmla="*/ 927492 h 1732287"/>
              <a:gd name="connsiteX8" fmla="*/ 1967 w 3552950"/>
              <a:gd name="connsiteY8" fmla="*/ 1010677 h 1732287"/>
              <a:gd name="connsiteX9" fmla="*/ 457262 w 3552950"/>
              <a:gd name="connsiteY9" fmla="*/ 1098942 h 1732287"/>
              <a:gd name="connsiteX10" fmla="*/ 24192 w 3552950"/>
              <a:gd name="connsiteY10" fmla="*/ 1161172 h 1732287"/>
              <a:gd name="connsiteX11" fmla="*/ 449007 w 3552950"/>
              <a:gd name="connsiteY11" fmla="*/ 1270392 h 1732287"/>
              <a:gd name="connsiteX12" fmla="*/ 205167 w 3552950"/>
              <a:gd name="connsiteY12" fmla="*/ 1321192 h 1732287"/>
              <a:gd name="connsiteX13" fmla="*/ 201992 w 3552950"/>
              <a:gd name="connsiteY13" fmla="*/ 1673617 h 1732287"/>
              <a:gd name="connsiteX14" fmla="*/ 3552911 w 3552950"/>
              <a:gd name="connsiteY14" fmla="*/ 1728315 h 1732287"/>
              <a:gd name="connsiteX0" fmla="*/ 970342 w 3552950"/>
              <a:gd name="connsiteY0" fmla="*/ 30237 h 1732287"/>
              <a:gd name="connsiteX1" fmla="*/ 147382 w 3552950"/>
              <a:gd name="connsiteY1" fmla="*/ 47382 h 1732287"/>
              <a:gd name="connsiteX2" fmla="*/ 148652 w 3552950"/>
              <a:gd name="connsiteY2" fmla="*/ 596022 h 1732287"/>
              <a:gd name="connsiteX3" fmla="*/ 411542 w 3552950"/>
              <a:gd name="connsiteY3" fmla="*/ 676032 h 1732287"/>
              <a:gd name="connsiteX4" fmla="*/ 62 w 3552950"/>
              <a:gd name="connsiteY4" fmla="*/ 698892 h 1732287"/>
              <a:gd name="connsiteX5" fmla="*/ 445832 w 3552950"/>
              <a:gd name="connsiteY5" fmla="*/ 778902 h 1732287"/>
              <a:gd name="connsiteX6" fmla="*/ 6412 w 3552950"/>
              <a:gd name="connsiteY6" fmla="*/ 841132 h 1732287"/>
              <a:gd name="connsiteX7" fmla="*/ 432497 w 3552950"/>
              <a:gd name="connsiteY7" fmla="*/ 927492 h 1732287"/>
              <a:gd name="connsiteX8" fmla="*/ 1967 w 3552950"/>
              <a:gd name="connsiteY8" fmla="*/ 1010677 h 1732287"/>
              <a:gd name="connsiteX9" fmla="*/ 457262 w 3552950"/>
              <a:gd name="connsiteY9" fmla="*/ 1098942 h 1732287"/>
              <a:gd name="connsiteX10" fmla="*/ 24192 w 3552950"/>
              <a:gd name="connsiteY10" fmla="*/ 1161172 h 1732287"/>
              <a:gd name="connsiteX11" fmla="*/ 449007 w 3552950"/>
              <a:gd name="connsiteY11" fmla="*/ 1270392 h 1732287"/>
              <a:gd name="connsiteX12" fmla="*/ 205167 w 3552950"/>
              <a:gd name="connsiteY12" fmla="*/ 1321192 h 1732287"/>
              <a:gd name="connsiteX13" fmla="*/ 201992 w 3552950"/>
              <a:gd name="connsiteY13" fmla="*/ 1673617 h 1732287"/>
              <a:gd name="connsiteX14" fmla="*/ 3552911 w 3552950"/>
              <a:gd name="connsiteY14" fmla="*/ 1728315 h 1732287"/>
              <a:gd name="connsiteX0" fmla="*/ 970342 w 3552950"/>
              <a:gd name="connsiteY0" fmla="*/ 30237 h 1732287"/>
              <a:gd name="connsiteX1" fmla="*/ 147382 w 3552950"/>
              <a:gd name="connsiteY1" fmla="*/ 47382 h 1732287"/>
              <a:gd name="connsiteX2" fmla="*/ 148652 w 3552950"/>
              <a:gd name="connsiteY2" fmla="*/ 596022 h 1732287"/>
              <a:gd name="connsiteX3" fmla="*/ 411542 w 3552950"/>
              <a:gd name="connsiteY3" fmla="*/ 676032 h 1732287"/>
              <a:gd name="connsiteX4" fmla="*/ 62 w 3552950"/>
              <a:gd name="connsiteY4" fmla="*/ 698892 h 1732287"/>
              <a:gd name="connsiteX5" fmla="*/ 445832 w 3552950"/>
              <a:gd name="connsiteY5" fmla="*/ 778902 h 1732287"/>
              <a:gd name="connsiteX6" fmla="*/ 6412 w 3552950"/>
              <a:gd name="connsiteY6" fmla="*/ 841132 h 1732287"/>
              <a:gd name="connsiteX7" fmla="*/ 432497 w 3552950"/>
              <a:gd name="connsiteY7" fmla="*/ 927492 h 1732287"/>
              <a:gd name="connsiteX8" fmla="*/ 1967 w 3552950"/>
              <a:gd name="connsiteY8" fmla="*/ 1010677 h 1732287"/>
              <a:gd name="connsiteX9" fmla="*/ 457262 w 3552950"/>
              <a:gd name="connsiteY9" fmla="*/ 1098942 h 1732287"/>
              <a:gd name="connsiteX10" fmla="*/ 24192 w 3552950"/>
              <a:gd name="connsiteY10" fmla="*/ 1161172 h 1732287"/>
              <a:gd name="connsiteX11" fmla="*/ 449007 w 3552950"/>
              <a:gd name="connsiteY11" fmla="*/ 1270392 h 1732287"/>
              <a:gd name="connsiteX12" fmla="*/ 205167 w 3552950"/>
              <a:gd name="connsiteY12" fmla="*/ 1321192 h 1732287"/>
              <a:gd name="connsiteX13" fmla="*/ 201992 w 3552950"/>
              <a:gd name="connsiteY13" fmla="*/ 1673617 h 1732287"/>
              <a:gd name="connsiteX14" fmla="*/ 3552911 w 3552950"/>
              <a:gd name="connsiteY14" fmla="*/ 1728315 h 1732287"/>
              <a:gd name="connsiteX0" fmla="*/ 970342 w 970342"/>
              <a:gd name="connsiteY0" fmla="*/ 30237 h 1676015"/>
              <a:gd name="connsiteX1" fmla="*/ 147382 w 970342"/>
              <a:gd name="connsiteY1" fmla="*/ 47382 h 1676015"/>
              <a:gd name="connsiteX2" fmla="*/ 148652 w 970342"/>
              <a:gd name="connsiteY2" fmla="*/ 596022 h 1676015"/>
              <a:gd name="connsiteX3" fmla="*/ 411542 w 970342"/>
              <a:gd name="connsiteY3" fmla="*/ 676032 h 1676015"/>
              <a:gd name="connsiteX4" fmla="*/ 62 w 970342"/>
              <a:gd name="connsiteY4" fmla="*/ 698892 h 1676015"/>
              <a:gd name="connsiteX5" fmla="*/ 445832 w 970342"/>
              <a:gd name="connsiteY5" fmla="*/ 778902 h 1676015"/>
              <a:gd name="connsiteX6" fmla="*/ 6412 w 970342"/>
              <a:gd name="connsiteY6" fmla="*/ 841132 h 1676015"/>
              <a:gd name="connsiteX7" fmla="*/ 432497 w 970342"/>
              <a:gd name="connsiteY7" fmla="*/ 927492 h 1676015"/>
              <a:gd name="connsiteX8" fmla="*/ 1967 w 970342"/>
              <a:gd name="connsiteY8" fmla="*/ 1010677 h 1676015"/>
              <a:gd name="connsiteX9" fmla="*/ 457262 w 970342"/>
              <a:gd name="connsiteY9" fmla="*/ 1098942 h 1676015"/>
              <a:gd name="connsiteX10" fmla="*/ 24192 w 970342"/>
              <a:gd name="connsiteY10" fmla="*/ 1161172 h 1676015"/>
              <a:gd name="connsiteX11" fmla="*/ 449007 w 970342"/>
              <a:gd name="connsiteY11" fmla="*/ 1270392 h 1676015"/>
              <a:gd name="connsiteX12" fmla="*/ 205167 w 970342"/>
              <a:gd name="connsiteY12" fmla="*/ 1321192 h 1676015"/>
              <a:gd name="connsiteX13" fmla="*/ 201992 w 970342"/>
              <a:gd name="connsiteY13" fmla="*/ 1673617 h 1676015"/>
              <a:gd name="connsiteX0" fmla="*/ 970342 w 970342"/>
              <a:gd name="connsiteY0" fmla="*/ 30237 h 1676015"/>
              <a:gd name="connsiteX1" fmla="*/ 147382 w 970342"/>
              <a:gd name="connsiteY1" fmla="*/ 47382 h 1676015"/>
              <a:gd name="connsiteX2" fmla="*/ 148652 w 970342"/>
              <a:gd name="connsiteY2" fmla="*/ 596022 h 1676015"/>
              <a:gd name="connsiteX3" fmla="*/ 411542 w 970342"/>
              <a:gd name="connsiteY3" fmla="*/ 676032 h 1676015"/>
              <a:gd name="connsiteX4" fmla="*/ 62 w 970342"/>
              <a:gd name="connsiteY4" fmla="*/ 698892 h 1676015"/>
              <a:gd name="connsiteX5" fmla="*/ 445832 w 970342"/>
              <a:gd name="connsiteY5" fmla="*/ 778902 h 1676015"/>
              <a:gd name="connsiteX6" fmla="*/ 6412 w 970342"/>
              <a:gd name="connsiteY6" fmla="*/ 841132 h 1676015"/>
              <a:gd name="connsiteX7" fmla="*/ 432497 w 970342"/>
              <a:gd name="connsiteY7" fmla="*/ 927492 h 1676015"/>
              <a:gd name="connsiteX8" fmla="*/ 1967 w 970342"/>
              <a:gd name="connsiteY8" fmla="*/ 1010677 h 1676015"/>
              <a:gd name="connsiteX9" fmla="*/ 457262 w 970342"/>
              <a:gd name="connsiteY9" fmla="*/ 1098942 h 1676015"/>
              <a:gd name="connsiteX10" fmla="*/ 24192 w 970342"/>
              <a:gd name="connsiteY10" fmla="*/ 1161172 h 1676015"/>
              <a:gd name="connsiteX11" fmla="*/ 449007 w 970342"/>
              <a:gd name="connsiteY11" fmla="*/ 1270392 h 1676015"/>
              <a:gd name="connsiteX12" fmla="*/ 205167 w 970342"/>
              <a:gd name="connsiteY12" fmla="*/ 1321192 h 1676015"/>
              <a:gd name="connsiteX13" fmla="*/ 201992 w 970342"/>
              <a:gd name="connsiteY13" fmla="*/ 1673617 h 1676015"/>
              <a:gd name="connsiteX0" fmla="*/ 970342 w 970342"/>
              <a:gd name="connsiteY0" fmla="*/ 267 h 1646045"/>
              <a:gd name="connsiteX1" fmla="*/ 147382 w 970342"/>
              <a:gd name="connsiteY1" fmla="*/ 17412 h 1646045"/>
              <a:gd name="connsiteX2" fmla="*/ 148652 w 970342"/>
              <a:gd name="connsiteY2" fmla="*/ 566052 h 1646045"/>
              <a:gd name="connsiteX3" fmla="*/ 411542 w 970342"/>
              <a:gd name="connsiteY3" fmla="*/ 646062 h 1646045"/>
              <a:gd name="connsiteX4" fmla="*/ 62 w 970342"/>
              <a:gd name="connsiteY4" fmla="*/ 668922 h 1646045"/>
              <a:gd name="connsiteX5" fmla="*/ 445832 w 970342"/>
              <a:gd name="connsiteY5" fmla="*/ 748932 h 1646045"/>
              <a:gd name="connsiteX6" fmla="*/ 6412 w 970342"/>
              <a:gd name="connsiteY6" fmla="*/ 811162 h 1646045"/>
              <a:gd name="connsiteX7" fmla="*/ 432497 w 970342"/>
              <a:gd name="connsiteY7" fmla="*/ 897522 h 1646045"/>
              <a:gd name="connsiteX8" fmla="*/ 1967 w 970342"/>
              <a:gd name="connsiteY8" fmla="*/ 980707 h 1646045"/>
              <a:gd name="connsiteX9" fmla="*/ 457262 w 970342"/>
              <a:gd name="connsiteY9" fmla="*/ 1068972 h 1646045"/>
              <a:gd name="connsiteX10" fmla="*/ 24192 w 970342"/>
              <a:gd name="connsiteY10" fmla="*/ 1131202 h 1646045"/>
              <a:gd name="connsiteX11" fmla="*/ 449007 w 970342"/>
              <a:gd name="connsiteY11" fmla="*/ 1240422 h 1646045"/>
              <a:gd name="connsiteX12" fmla="*/ 205167 w 970342"/>
              <a:gd name="connsiteY12" fmla="*/ 1291222 h 1646045"/>
              <a:gd name="connsiteX13" fmla="*/ 201992 w 970342"/>
              <a:gd name="connsiteY13" fmla="*/ 1643647 h 1646045"/>
              <a:gd name="connsiteX0" fmla="*/ 104 w 792925"/>
              <a:gd name="connsiteY0" fmla="*/ 5 h 2373682"/>
              <a:gd name="connsiteX1" fmla="*/ 483022 w 792925"/>
              <a:gd name="connsiteY1" fmla="*/ 745049 h 2373682"/>
              <a:gd name="connsiteX2" fmla="*/ 484292 w 792925"/>
              <a:gd name="connsiteY2" fmla="*/ 1293689 h 2373682"/>
              <a:gd name="connsiteX3" fmla="*/ 747182 w 792925"/>
              <a:gd name="connsiteY3" fmla="*/ 1373699 h 2373682"/>
              <a:gd name="connsiteX4" fmla="*/ 335702 w 792925"/>
              <a:gd name="connsiteY4" fmla="*/ 1396559 h 2373682"/>
              <a:gd name="connsiteX5" fmla="*/ 781472 w 792925"/>
              <a:gd name="connsiteY5" fmla="*/ 1476569 h 2373682"/>
              <a:gd name="connsiteX6" fmla="*/ 342052 w 792925"/>
              <a:gd name="connsiteY6" fmla="*/ 1538799 h 2373682"/>
              <a:gd name="connsiteX7" fmla="*/ 768137 w 792925"/>
              <a:gd name="connsiteY7" fmla="*/ 1625159 h 2373682"/>
              <a:gd name="connsiteX8" fmla="*/ 337607 w 792925"/>
              <a:gd name="connsiteY8" fmla="*/ 1708344 h 2373682"/>
              <a:gd name="connsiteX9" fmla="*/ 792902 w 792925"/>
              <a:gd name="connsiteY9" fmla="*/ 1796609 h 2373682"/>
              <a:gd name="connsiteX10" fmla="*/ 359832 w 792925"/>
              <a:gd name="connsiteY10" fmla="*/ 1858839 h 2373682"/>
              <a:gd name="connsiteX11" fmla="*/ 784647 w 792925"/>
              <a:gd name="connsiteY11" fmla="*/ 1968059 h 2373682"/>
              <a:gd name="connsiteX12" fmla="*/ 540807 w 792925"/>
              <a:gd name="connsiteY12" fmla="*/ 2018859 h 2373682"/>
              <a:gd name="connsiteX13" fmla="*/ 537632 w 792925"/>
              <a:gd name="connsiteY13" fmla="*/ 2371284 h 2373682"/>
              <a:gd name="connsiteX0" fmla="*/ 93 w 792914"/>
              <a:gd name="connsiteY0" fmla="*/ 4 h 2373681"/>
              <a:gd name="connsiteX1" fmla="*/ 483011 w 792914"/>
              <a:gd name="connsiteY1" fmla="*/ 745048 h 2373681"/>
              <a:gd name="connsiteX2" fmla="*/ 484281 w 792914"/>
              <a:gd name="connsiteY2" fmla="*/ 1293688 h 2373681"/>
              <a:gd name="connsiteX3" fmla="*/ 747171 w 792914"/>
              <a:gd name="connsiteY3" fmla="*/ 1373698 h 2373681"/>
              <a:gd name="connsiteX4" fmla="*/ 335691 w 792914"/>
              <a:gd name="connsiteY4" fmla="*/ 1396558 h 2373681"/>
              <a:gd name="connsiteX5" fmla="*/ 781461 w 792914"/>
              <a:gd name="connsiteY5" fmla="*/ 1476568 h 2373681"/>
              <a:gd name="connsiteX6" fmla="*/ 342041 w 792914"/>
              <a:gd name="connsiteY6" fmla="*/ 1538798 h 2373681"/>
              <a:gd name="connsiteX7" fmla="*/ 768126 w 792914"/>
              <a:gd name="connsiteY7" fmla="*/ 1625158 h 2373681"/>
              <a:gd name="connsiteX8" fmla="*/ 337596 w 792914"/>
              <a:gd name="connsiteY8" fmla="*/ 1708343 h 2373681"/>
              <a:gd name="connsiteX9" fmla="*/ 792891 w 792914"/>
              <a:gd name="connsiteY9" fmla="*/ 1796608 h 2373681"/>
              <a:gd name="connsiteX10" fmla="*/ 359821 w 792914"/>
              <a:gd name="connsiteY10" fmla="*/ 1858838 h 2373681"/>
              <a:gd name="connsiteX11" fmla="*/ 784636 w 792914"/>
              <a:gd name="connsiteY11" fmla="*/ 1968058 h 2373681"/>
              <a:gd name="connsiteX12" fmla="*/ 540796 w 792914"/>
              <a:gd name="connsiteY12" fmla="*/ 2018858 h 2373681"/>
              <a:gd name="connsiteX13" fmla="*/ 537621 w 792914"/>
              <a:gd name="connsiteY13" fmla="*/ 2371283 h 237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2914" h="2373681">
                <a:moveTo>
                  <a:pt x="93" y="4"/>
                </a:moveTo>
                <a:cubicBezTo>
                  <a:pt x="-7527" y="-1901"/>
                  <a:pt x="458441" y="763771"/>
                  <a:pt x="483011" y="745048"/>
                </a:cubicBezTo>
                <a:cubicBezTo>
                  <a:pt x="507581" y="726325"/>
                  <a:pt x="463114" y="1287973"/>
                  <a:pt x="484281" y="1293688"/>
                </a:cubicBezTo>
                <a:cubicBezTo>
                  <a:pt x="505448" y="1299403"/>
                  <a:pt x="771936" y="1356553"/>
                  <a:pt x="747171" y="1373698"/>
                </a:cubicBezTo>
                <a:cubicBezTo>
                  <a:pt x="722406" y="1390843"/>
                  <a:pt x="329976" y="1379413"/>
                  <a:pt x="335691" y="1396558"/>
                </a:cubicBezTo>
                <a:cubicBezTo>
                  <a:pt x="341406" y="1413703"/>
                  <a:pt x="780403" y="1452861"/>
                  <a:pt x="781461" y="1476568"/>
                </a:cubicBezTo>
                <a:cubicBezTo>
                  <a:pt x="782519" y="1500275"/>
                  <a:pt x="344264" y="1514033"/>
                  <a:pt x="342041" y="1538798"/>
                </a:cubicBezTo>
                <a:cubicBezTo>
                  <a:pt x="339819" y="1563563"/>
                  <a:pt x="768867" y="1596901"/>
                  <a:pt x="768126" y="1625158"/>
                </a:cubicBezTo>
                <a:cubicBezTo>
                  <a:pt x="767385" y="1653415"/>
                  <a:pt x="333468" y="1679768"/>
                  <a:pt x="337596" y="1708343"/>
                </a:cubicBezTo>
                <a:cubicBezTo>
                  <a:pt x="341724" y="1736918"/>
                  <a:pt x="789187" y="1771526"/>
                  <a:pt x="792891" y="1796608"/>
                </a:cubicBezTo>
                <a:cubicBezTo>
                  <a:pt x="796595" y="1821690"/>
                  <a:pt x="361197" y="1830263"/>
                  <a:pt x="359821" y="1858838"/>
                </a:cubicBezTo>
                <a:cubicBezTo>
                  <a:pt x="358445" y="1887413"/>
                  <a:pt x="754474" y="1941388"/>
                  <a:pt x="784636" y="1968058"/>
                </a:cubicBezTo>
                <a:cubicBezTo>
                  <a:pt x="814798" y="1994728"/>
                  <a:pt x="537515" y="2018329"/>
                  <a:pt x="540796" y="2018858"/>
                </a:cubicBezTo>
                <a:cubicBezTo>
                  <a:pt x="544077" y="2019387"/>
                  <a:pt x="523674" y="2407601"/>
                  <a:pt x="537621" y="23712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Volný tvar 42"/>
          <p:cNvSpPr/>
          <p:nvPr/>
        </p:nvSpPr>
        <p:spPr>
          <a:xfrm rot="13850081">
            <a:off x="1372365" y="4705811"/>
            <a:ext cx="3239067" cy="3339585"/>
          </a:xfrm>
          <a:custGeom>
            <a:avLst/>
            <a:gdLst>
              <a:gd name="connsiteX0" fmla="*/ 102931 w 1073864"/>
              <a:gd name="connsiteY0" fmla="*/ 176312 h 1936692"/>
              <a:gd name="connsiteX1" fmla="*/ 137221 w 1073864"/>
              <a:gd name="connsiteY1" fmla="*/ 656372 h 1936692"/>
              <a:gd name="connsiteX2" fmla="*/ 411541 w 1073864"/>
              <a:gd name="connsiteY2" fmla="*/ 804962 h 1936692"/>
              <a:gd name="connsiteX3" fmla="*/ 61 w 1073864"/>
              <a:gd name="connsiteY3" fmla="*/ 827822 h 1936692"/>
              <a:gd name="connsiteX4" fmla="*/ 445831 w 1073864"/>
              <a:gd name="connsiteY4" fmla="*/ 907832 h 1936692"/>
              <a:gd name="connsiteX5" fmla="*/ 57211 w 1073864"/>
              <a:gd name="connsiteY5" fmla="*/ 976412 h 1936692"/>
              <a:gd name="connsiteX6" fmla="*/ 422971 w 1073864"/>
              <a:gd name="connsiteY6" fmla="*/ 1056422 h 1936692"/>
              <a:gd name="connsiteX7" fmla="*/ 11491 w 1073864"/>
              <a:gd name="connsiteY7" fmla="*/ 1136432 h 1936692"/>
              <a:gd name="connsiteX8" fmla="*/ 457261 w 1073864"/>
              <a:gd name="connsiteY8" fmla="*/ 1227872 h 1936692"/>
              <a:gd name="connsiteX9" fmla="*/ 68641 w 1073864"/>
              <a:gd name="connsiteY9" fmla="*/ 1296452 h 1936692"/>
              <a:gd name="connsiteX10" fmla="*/ 502981 w 1073864"/>
              <a:gd name="connsiteY10" fmla="*/ 1399322 h 1936692"/>
              <a:gd name="connsiteX11" fmla="*/ 240091 w 1073864"/>
              <a:gd name="connsiteY11" fmla="*/ 1456472 h 1936692"/>
              <a:gd name="connsiteX12" fmla="*/ 240091 w 1073864"/>
              <a:gd name="connsiteY12" fmla="*/ 1799372 h 1936692"/>
              <a:gd name="connsiteX13" fmla="*/ 960181 w 1073864"/>
              <a:gd name="connsiteY13" fmla="*/ 1799372 h 1936692"/>
              <a:gd name="connsiteX14" fmla="*/ 983041 w 1073864"/>
              <a:gd name="connsiteY14" fmla="*/ 130592 h 1936692"/>
              <a:gd name="connsiteX15" fmla="*/ 102931 w 1073864"/>
              <a:gd name="connsiteY15" fmla="*/ 176312 h 1936692"/>
              <a:gd name="connsiteX0" fmla="*/ 102931 w 1073864"/>
              <a:gd name="connsiteY0" fmla="*/ 156943 h 1917323"/>
              <a:gd name="connsiteX1" fmla="*/ 137221 w 1073864"/>
              <a:gd name="connsiteY1" fmla="*/ 637003 h 1917323"/>
              <a:gd name="connsiteX2" fmla="*/ 411541 w 1073864"/>
              <a:gd name="connsiteY2" fmla="*/ 785593 h 1917323"/>
              <a:gd name="connsiteX3" fmla="*/ 61 w 1073864"/>
              <a:gd name="connsiteY3" fmla="*/ 808453 h 1917323"/>
              <a:gd name="connsiteX4" fmla="*/ 445831 w 1073864"/>
              <a:gd name="connsiteY4" fmla="*/ 888463 h 1917323"/>
              <a:gd name="connsiteX5" fmla="*/ 57211 w 1073864"/>
              <a:gd name="connsiteY5" fmla="*/ 957043 h 1917323"/>
              <a:gd name="connsiteX6" fmla="*/ 422971 w 1073864"/>
              <a:gd name="connsiteY6" fmla="*/ 1037053 h 1917323"/>
              <a:gd name="connsiteX7" fmla="*/ 11491 w 1073864"/>
              <a:gd name="connsiteY7" fmla="*/ 1117063 h 1917323"/>
              <a:gd name="connsiteX8" fmla="*/ 457261 w 1073864"/>
              <a:gd name="connsiteY8" fmla="*/ 1208503 h 1917323"/>
              <a:gd name="connsiteX9" fmla="*/ 68641 w 1073864"/>
              <a:gd name="connsiteY9" fmla="*/ 1277083 h 1917323"/>
              <a:gd name="connsiteX10" fmla="*/ 502981 w 1073864"/>
              <a:gd name="connsiteY10" fmla="*/ 1379953 h 1917323"/>
              <a:gd name="connsiteX11" fmla="*/ 240091 w 1073864"/>
              <a:gd name="connsiteY11" fmla="*/ 1437103 h 1917323"/>
              <a:gd name="connsiteX12" fmla="*/ 240091 w 1073864"/>
              <a:gd name="connsiteY12" fmla="*/ 1780003 h 1917323"/>
              <a:gd name="connsiteX13" fmla="*/ 960181 w 1073864"/>
              <a:gd name="connsiteY13" fmla="*/ 1780003 h 1917323"/>
              <a:gd name="connsiteX14" fmla="*/ 983041 w 1073864"/>
              <a:gd name="connsiteY14" fmla="*/ 111223 h 1917323"/>
              <a:gd name="connsiteX15" fmla="*/ 102931 w 1073864"/>
              <a:gd name="connsiteY15" fmla="*/ 156943 h 1917323"/>
              <a:gd name="connsiteX0" fmla="*/ 102931 w 1073864"/>
              <a:gd name="connsiteY0" fmla="*/ 156943 h 1903616"/>
              <a:gd name="connsiteX1" fmla="*/ 137221 w 1073864"/>
              <a:gd name="connsiteY1" fmla="*/ 637003 h 1903616"/>
              <a:gd name="connsiteX2" fmla="*/ 411541 w 1073864"/>
              <a:gd name="connsiteY2" fmla="*/ 785593 h 1903616"/>
              <a:gd name="connsiteX3" fmla="*/ 61 w 1073864"/>
              <a:gd name="connsiteY3" fmla="*/ 808453 h 1903616"/>
              <a:gd name="connsiteX4" fmla="*/ 445831 w 1073864"/>
              <a:gd name="connsiteY4" fmla="*/ 888463 h 1903616"/>
              <a:gd name="connsiteX5" fmla="*/ 57211 w 1073864"/>
              <a:gd name="connsiteY5" fmla="*/ 957043 h 1903616"/>
              <a:gd name="connsiteX6" fmla="*/ 422971 w 1073864"/>
              <a:gd name="connsiteY6" fmla="*/ 1037053 h 1903616"/>
              <a:gd name="connsiteX7" fmla="*/ 11491 w 1073864"/>
              <a:gd name="connsiteY7" fmla="*/ 1117063 h 1903616"/>
              <a:gd name="connsiteX8" fmla="*/ 457261 w 1073864"/>
              <a:gd name="connsiteY8" fmla="*/ 1208503 h 1903616"/>
              <a:gd name="connsiteX9" fmla="*/ 68641 w 1073864"/>
              <a:gd name="connsiteY9" fmla="*/ 1277083 h 1903616"/>
              <a:gd name="connsiteX10" fmla="*/ 502981 w 1073864"/>
              <a:gd name="connsiteY10" fmla="*/ 1379953 h 1903616"/>
              <a:gd name="connsiteX11" fmla="*/ 240091 w 1073864"/>
              <a:gd name="connsiteY11" fmla="*/ 1437103 h 1903616"/>
              <a:gd name="connsiteX12" fmla="*/ 240091 w 1073864"/>
              <a:gd name="connsiteY12" fmla="*/ 1780003 h 1903616"/>
              <a:gd name="connsiteX13" fmla="*/ 960181 w 1073864"/>
              <a:gd name="connsiteY13" fmla="*/ 1780003 h 1903616"/>
              <a:gd name="connsiteX14" fmla="*/ 983041 w 1073864"/>
              <a:gd name="connsiteY14" fmla="*/ 111223 h 1903616"/>
              <a:gd name="connsiteX15" fmla="*/ 102931 w 1073864"/>
              <a:gd name="connsiteY15" fmla="*/ 156943 h 1903616"/>
              <a:gd name="connsiteX0" fmla="*/ 102931 w 1073864"/>
              <a:gd name="connsiteY0" fmla="*/ 156943 h 1791856"/>
              <a:gd name="connsiteX1" fmla="*/ 137221 w 1073864"/>
              <a:gd name="connsiteY1" fmla="*/ 637003 h 1791856"/>
              <a:gd name="connsiteX2" fmla="*/ 411541 w 1073864"/>
              <a:gd name="connsiteY2" fmla="*/ 785593 h 1791856"/>
              <a:gd name="connsiteX3" fmla="*/ 61 w 1073864"/>
              <a:gd name="connsiteY3" fmla="*/ 808453 h 1791856"/>
              <a:gd name="connsiteX4" fmla="*/ 445831 w 1073864"/>
              <a:gd name="connsiteY4" fmla="*/ 888463 h 1791856"/>
              <a:gd name="connsiteX5" fmla="*/ 57211 w 1073864"/>
              <a:gd name="connsiteY5" fmla="*/ 957043 h 1791856"/>
              <a:gd name="connsiteX6" fmla="*/ 422971 w 1073864"/>
              <a:gd name="connsiteY6" fmla="*/ 1037053 h 1791856"/>
              <a:gd name="connsiteX7" fmla="*/ 11491 w 1073864"/>
              <a:gd name="connsiteY7" fmla="*/ 1117063 h 1791856"/>
              <a:gd name="connsiteX8" fmla="*/ 457261 w 1073864"/>
              <a:gd name="connsiteY8" fmla="*/ 1208503 h 1791856"/>
              <a:gd name="connsiteX9" fmla="*/ 68641 w 1073864"/>
              <a:gd name="connsiteY9" fmla="*/ 1277083 h 1791856"/>
              <a:gd name="connsiteX10" fmla="*/ 502981 w 1073864"/>
              <a:gd name="connsiteY10" fmla="*/ 1379953 h 1791856"/>
              <a:gd name="connsiteX11" fmla="*/ 240091 w 1073864"/>
              <a:gd name="connsiteY11" fmla="*/ 1437103 h 1791856"/>
              <a:gd name="connsiteX12" fmla="*/ 240091 w 1073864"/>
              <a:gd name="connsiteY12" fmla="*/ 1780003 h 1791856"/>
              <a:gd name="connsiteX13" fmla="*/ 960181 w 1073864"/>
              <a:gd name="connsiteY13" fmla="*/ 1780003 h 1791856"/>
              <a:gd name="connsiteX14" fmla="*/ 983041 w 1073864"/>
              <a:gd name="connsiteY14" fmla="*/ 111223 h 1791856"/>
              <a:gd name="connsiteX15" fmla="*/ 102931 w 1073864"/>
              <a:gd name="connsiteY15" fmla="*/ 156943 h 1791856"/>
              <a:gd name="connsiteX0" fmla="*/ 102931 w 1073864"/>
              <a:gd name="connsiteY0" fmla="*/ 156943 h 1791856"/>
              <a:gd name="connsiteX1" fmla="*/ 137221 w 1073864"/>
              <a:gd name="connsiteY1" fmla="*/ 637003 h 1791856"/>
              <a:gd name="connsiteX2" fmla="*/ 411541 w 1073864"/>
              <a:gd name="connsiteY2" fmla="*/ 785593 h 1791856"/>
              <a:gd name="connsiteX3" fmla="*/ 61 w 1073864"/>
              <a:gd name="connsiteY3" fmla="*/ 808453 h 1791856"/>
              <a:gd name="connsiteX4" fmla="*/ 445831 w 1073864"/>
              <a:gd name="connsiteY4" fmla="*/ 888463 h 1791856"/>
              <a:gd name="connsiteX5" fmla="*/ 57211 w 1073864"/>
              <a:gd name="connsiteY5" fmla="*/ 957043 h 1791856"/>
              <a:gd name="connsiteX6" fmla="*/ 422971 w 1073864"/>
              <a:gd name="connsiteY6" fmla="*/ 1037053 h 1791856"/>
              <a:gd name="connsiteX7" fmla="*/ 11491 w 1073864"/>
              <a:gd name="connsiteY7" fmla="*/ 1117063 h 1791856"/>
              <a:gd name="connsiteX8" fmla="*/ 457261 w 1073864"/>
              <a:gd name="connsiteY8" fmla="*/ 1208503 h 1791856"/>
              <a:gd name="connsiteX9" fmla="*/ 68641 w 1073864"/>
              <a:gd name="connsiteY9" fmla="*/ 1277083 h 1791856"/>
              <a:gd name="connsiteX10" fmla="*/ 502981 w 1073864"/>
              <a:gd name="connsiteY10" fmla="*/ 1379953 h 1791856"/>
              <a:gd name="connsiteX11" fmla="*/ 240091 w 1073864"/>
              <a:gd name="connsiteY11" fmla="*/ 1437103 h 1791856"/>
              <a:gd name="connsiteX12" fmla="*/ 240091 w 1073864"/>
              <a:gd name="connsiteY12" fmla="*/ 1780003 h 1791856"/>
              <a:gd name="connsiteX13" fmla="*/ 960181 w 1073864"/>
              <a:gd name="connsiteY13" fmla="*/ 1780003 h 1791856"/>
              <a:gd name="connsiteX14" fmla="*/ 983041 w 1073864"/>
              <a:gd name="connsiteY14" fmla="*/ 111223 h 1791856"/>
              <a:gd name="connsiteX15" fmla="*/ 102931 w 1073864"/>
              <a:gd name="connsiteY15" fmla="*/ 156943 h 1791856"/>
              <a:gd name="connsiteX0" fmla="*/ 102931 w 1046166"/>
              <a:gd name="connsiteY0" fmla="*/ 156943 h 1791856"/>
              <a:gd name="connsiteX1" fmla="*/ 137221 w 1046166"/>
              <a:gd name="connsiteY1" fmla="*/ 637003 h 1791856"/>
              <a:gd name="connsiteX2" fmla="*/ 411541 w 1046166"/>
              <a:gd name="connsiteY2" fmla="*/ 785593 h 1791856"/>
              <a:gd name="connsiteX3" fmla="*/ 61 w 1046166"/>
              <a:gd name="connsiteY3" fmla="*/ 808453 h 1791856"/>
              <a:gd name="connsiteX4" fmla="*/ 445831 w 1046166"/>
              <a:gd name="connsiteY4" fmla="*/ 888463 h 1791856"/>
              <a:gd name="connsiteX5" fmla="*/ 57211 w 1046166"/>
              <a:gd name="connsiteY5" fmla="*/ 957043 h 1791856"/>
              <a:gd name="connsiteX6" fmla="*/ 422971 w 1046166"/>
              <a:gd name="connsiteY6" fmla="*/ 1037053 h 1791856"/>
              <a:gd name="connsiteX7" fmla="*/ 11491 w 1046166"/>
              <a:gd name="connsiteY7" fmla="*/ 1117063 h 1791856"/>
              <a:gd name="connsiteX8" fmla="*/ 457261 w 1046166"/>
              <a:gd name="connsiteY8" fmla="*/ 1208503 h 1791856"/>
              <a:gd name="connsiteX9" fmla="*/ 68641 w 1046166"/>
              <a:gd name="connsiteY9" fmla="*/ 1277083 h 1791856"/>
              <a:gd name="connsiteX10" fmla="*/ 502981 w 1046166"/>
              <a:gd name="connsiteY10" fmla="*/ 1379953 h 1791856"/>
              <a:gd name="connsiteX11" fmla="*/ 240091 w 1046166"/>
              <a:gd name="connsiteY11" fmla="*/ 1437103 h 1791856"/>
              <a:gd name="connsiteX12" fmla="*/ 240091 w 1046166"/>
              <a:gd name="connsiteY12" fmla="*/ 1780003 h 1791856"/>
              <a:gd name="connsiteX13" fmla="*/ 960181 w 1046166"/>
              <a:gd name="connsiteY13" fmla="*/ 1780003 h 1791856"/>
              <a:gd name="connsiteX14" fmla="*/ 983041 w 1046166"/>
              <a:gd name="connsiteY14" fmla="*/ 111223 h 1791856"/>
              <a:gd name="connsiteX15" fmla="*/ 102931 w 1046166"/>
              <a:gd name="connsiteY15" fmla="*/ 156943 h 1791856"/>
              <a:gd name="connsiteX0" fmla="*/ 102931 w 1046166"/>
              <a:gd name="connsiteY0" fmla="*/ 156943 h 1791856"/>
              <a:gd name="connsiteX1" fmla="*/ 137221 w 1046166"/>
              <a:gd name="connsiteY1" fmla="*/ 637003 h 1791856"/>
              <a:gd name="connsiteX2" fmla="*/ 411541 w 1046166"/>
              <a:gd name="connsiteY2" fmla="*/ 785593 h 1791856"/>
              <a:gd name="connsiteX3" fmla="*/ 61 w 1046166"/>
              <a:gd name="connsiteY3" fmla="*/ 808453 h 1791856"/>
              <a:gd name="connsiteX4" fmla="*/ 445831 w 1046166"/>
              <a:gd name="connsiteY4" fmla="*/ 888463 h 1791856"/>
              <a:gd name="connsiteX5" fmla="*/ 57211 w 1046166"/>
              <a:gd name="connsiteY5" fmla="*/ 957043 h 1791856"/>
              <a:gd name="connsiteX6" fmla="*/ 422971 w 1046166"/>
              <a:gd name="connsiteY6" fmla="*/ 1037053 h 1791856"/>
              <a:gd name="connsiteX7" fmla="*/ 11491 w 1046166"/>
              <a:gd name="connsiteY7" fmla="*/ 1117063 h 1791856"/>
              <a:gd name="connsiteX8" fmla="*/ 457261 w 1046166"/>
              <a:gd name="connsiteY8" fmla="*/ 1208503 h 1791856"/>
              <a:gd name="connsiteX9" fmla="*/ 68641 w 1046166"/>
              <a:gd name="connsiteY9" fmla="*/ 1277083 h 1791856"/>
              <a:gd name="connsiteX10" fmla="*/ 502981 w 1046166"/>
              <a:gd name="connsiteY10" fmla="*/ 1379953 h 1791856"/>
              <a:gd name="connsiteX11" fmla="*/ 240091 w 1046166"/>
              <a:gd name="connsiteY11" fmla="*/ 1437103 h 1791856"/>
              <a:gd name="connsiteX12" fmla="*/ 240091 w 1046166"/>
              <a:gd name="connsiteY12" fmla="*/ 1780003 h 1791856"/>
              <a:gd name="connsiteX13" fmla="*/ 960181 w 1046166"/>
              <a:gd name="connsiteY13" fmla="*/ 1780003 h 1791856"/>
              <a:gd name="connsiteX14" fmla="*/ 983041 w 1046166"/>
              <a:gd name="connsiteY14" fmla="*/ 111223 h 1791856"/>
              <a:gd name="connsiteX15" fmla="*/ 102931 w 1046166"/>
              <a:gd name="connsiteY15" fmla="*/ 156943 h 1791856"/>
              <a:gd name="connsiteX0" fmla="*/ 102931 w 983041"/>
              <a:gd name="connsiteY0" fmla="*/ 156943 h 1791856"/>
              <a:gd name="connsiteX1" fmla="*/ 137221 w 983041"/>
              <a:gd name="connsiteY1" fmla="*/ 637003 h 1791856"/>
              <a:gd name="connsiteX2" fmla="*/ 411541 w 983041"/>
              <a:gd name="connsiteY2" fmla="*/ 785593 h 1791856"/>
              <a:gd name="connsiteX3" fmla="*/ 61 w 983041"/>
              <a:gd name="connsiteY3" fmla="*/ 808453 h 1791856"/>
              <a:gd name="connsiteX4" fmla="*/ 445831 w 983041"/>
              <a:gd name="connsiteY4" fmla="*/ 888463 h 1791856"/>
              <a:gd name="connsiteX5" fmla="*/ 57211 w 983041"/>
              <a:gd name="connsiteY5" fmla="*/ 957043 h 1791856"/>
              <a:gd name="connsiteX6" fmla="*/ 422971 w 983041"/>
              <a:gd name="connsiteY6" fmla="*/ 1037053 h 1791856"/>
              <a:gd name="connsiteX7" fmla="*/ 11491 w 983041"/>
              <a:gd name="connsiteY7" fmla="*/ 1117063 h 1791856"/>
              <a:gd name="connsiteX8" fmla="*/ 457261 w 983041"/>
              <a:gd name="connsiteY8" fmla="*/ 1208503 h 1791856"/>
              <a:gd name="connsiteX9" fmla="*/ 68641 w 983041"/>
              <a:gd name="connsiteY9" fmla="*/ 1277083 h 1791856"/>
              <a:gd name="connsiteX10" fmla="*/ 502981 w 983041"/>
              <a:gd name="connsiteY10" fmla="*/ 1379953 h 1791856"/>
              <a:gd name="connsiteX11" fmla="*/ 240091 w 983041"/>
              <a:gd name="connsiteY11" fmla="*/ 1437103 h 1791856"/>
              <a:gd name="connsiteX12" fmla="*/ 240091 w 983041"/>
              <a:gd name="connsiteY12" fmla="*/ 1780003 h 1791856"/>
              <a:gd name="connsiteX13" fmla="*/ 960181 w 983041"/>
              <a:gd name="connsiteY13" fmla="*/ 1780003 h 1791856"/>
              <a:gd name="connsiteX14" fmla="*/ 983041 w 983041"/>
              <a:gd name="connsiteY14" fmla="*/ 111223 h 1791856"/>
              <a:gd name="connsiteX15" fmla="*/ 102931 w 983041"/>
              <a:gd name="connsiteY15" fmla="*/ 156943 h 1791856"/>
              <a:gd name="connsiteX0" fmla="*/ 102931 w 983041"/>
              <a:gd name="connsiteY0" fmla="*/ 45772 h 1680685"/>
              <a:gd name="connsiteX1" fmla="*/ 137221 w 983041"/>
              <a:gd name="connsiteY1" fmla="*/ 525832 h 1680685"/>
              <a:gd name="connsiteX2" fmla="*/ 411541 w 983041"/>
              <a:gd name="connsiteY2" fmla="*/ 674422 h 1680685"/>
              <a:gd name="connsiteX3" fmla="*/ 61 w 983041"/>
              <a:gd name="connsiteY3" fmla="*/ 697282 h 1680685"/>
              <a:gd name="connsiteX4" fmla="*/ 445831 w 983041"/>
              <a:gd name="connsiteY4" fmla="*/ 777292 h 1680685"/>
              <a:gd name="connsiteX5" fmla="*/ 57211 w 983041"/>
              <a:gd name="connsiteY5" fmla="*/ 845872 h 1680685"/>
              <a:gd name="connsiteX6" fmla="*/ 422971 w 983041"/>
              <a:gd name="connsiteY6" fmla="*/ 925882 h 1680685"/>
              <a:gd name="connsiteX7" fmla="*/ 11491 w 983041"/>
              <a:gd name="connsiteY7" fmla="*/ 1005892 h 1680685"/>
              <a:gd name="connsiteX8" fmla="*/ 457261 w 983041"/>
              <a:gd name="connsiteY8" fmla="*/ 1097332 h 1680685"/>
              <a:gd name="connsiteX9" fmla="*/ 68641 w 983041"/>
              <a:gd name="connsiteY9" fmla="*/ 1165912 h 1680685"/>
              <a:gd name="connsiteX10" fmla="*/ 502981 w 983041"/>
              <a:gd name="connsiteY10" fmla="*/ 1268782 h 1680685"/>
              <a:gd name="connsiteX11" fmla="*/ 240091 w 983041"/>
              <a:gd name="connsiteY11" fmla="*/ 1325932 h 1680685"/>
              <a:gd name="connsiteX12" fmla="*/ 240091 w 983041"/>
              <a:gd name="connsiteY12" fmla="*/ 1668832 h 1680685"/>
              <a:gd name="connsiteX13" fmla="*/ 960181 w 983041"/>
              <a:gd name="connsiteY13" fmla="*/ 1668832 h 1680685"/>
              <a:gd name="connsiteX14" fmla="*/ 983041 w 983041"/>
              <a:gd name="connsiteY14" fmla="*/ 52 h 1680685"/>
              <a:gd name="connsiteX15" fmla="*/ 102931 w 983041"/>
              <a:gd name="connsiteY15" fmla="*/ 45772 h 1680685"/>
              <a:gd name="connsiteX0" fmla="*/ 102931 w 983041"/>
              <a:gd name="connsiteY0" fmla="*/ 45772 h 1680685"/>
              <a:gd name="connsiteX1" fmla="*/ 137221 w 983041"/>
              <a:gd name="connsiteY1" fmla="*/ 525832 h 1680685"/>
              <a:gd name="connsiteX2" fmla="*/ 411541 w 983041"/>
              <a:gd name="connsiteY2" fmla="*/ 674422 h 1680685"/>
              <a:gd name="connsiteX3" fmla="*/ 61 w 983041"/>
              <a:gd name="connsiteY3" fmla="*/ 697282 h 1680685"/>
              <a:gd name="connsiteX4" fmla="*/ 445831 w 983041"/>
              <a:gd name="connsiteY4" fmla="*/ 777292 h 1680685"/>
              <a:gd name="connsiteX5" fmla="*/ 57211 w 983041"/>
              <a:gd name="connsiteY5" fmla="*/ 845872 h 1680685"/>
              <a:gd name="connsiteX6" fmla="*/ 422971 w 983041"/>
              <a:gd name="connsiteY6" fmla="*/ 925882 h 1680685"/>
              <a:gd name="connsiteX7" fmla="*/ 11491 w 983041"/>
              <a:gd name="connsiteY7" fmla="*/ 1005892 h 1680685"/>
              <a:gd name="connsiteX8" fmla="*/ 457261 w 983041"/>
              <a:gd name="connsiteY8" fmla="*/ 1097332 h 1680685"/>
              <a:gd name="connsiteX9" fmla="*/ 68641 w 983041"/>
              <a:gd name="connsiteY9" fmla="*/ 1165912 h 1680685"/>
              <a:gd name="connsiteX10" fmla="*/ 502981 w 983041"/>
              <a:gd name="connsiteY10" fmla="*/ 1268782 h 1680685"/>
              <a:gd name="connsiteX11" fmla="*/ 240091 w 983041"/>
              <a:gd name="connsiteY11" fmla="*/ 1325932 h 1680685"/>
              <a:gd name="connsiteX12" fmla="*/ 240091 w 983041"/>
              <a:gd name="connsiteY12" fmla="*/ 1668832 h 1680685"/>
              <a:gd name="connsiteX13" fmla="*/ 960181 w 983041"/>
              <a:gd name="connsiteY13" fmla="*/ 1668832 h 1680685"/>
              <a:gd name="connsiteX14" fmla="*/ 983041 w 983041"/>
              <a:gd name="connsiteY14" fmla="*/ 52 h 1680685"/>
              <a:gd name="connsiteX15" fmla="*/ 102931 w 983041"/>
              <a:gd name="connsiteY15" fmla="*/ 45772 h 1680685"/>
              <a:gd name="connsiteX0" fmla="*/ 102931 w 983041"/>
              <a:gd name="connsiteY0" fmla="*/ 60751 h 1695664"/>
              <a:gd name="connsiteX1" fmla="*/ 148651 w 983041"/>
              <a:gd name="connsiteY1" fmla="*/ 609391 h 1695664"/>
              <a:gd name="connsiteX2" fmla="*/ 411541 w 983041"/>
              <a:gd name="connsiteY2" fmla="*/ 689401 h 1695664"/>
              <a:gd name="connsiteX3" fmla="*/ 61 w 983041"/>
              <a:gd name="connsiteY3" fmla="*/ 712261 h 1695664"/>
              <a:gd name="connsiteX4" fmla="*/ 445831 w 983041"/>
              <a:gd name="connsiteY4" fmla="*/ 792271 h 1695664"/>
              <a:gd name="connsiteX5" fmla="*/ 57211 w 983041"/>
              <a:gd name="connsiteY5" fmla="*/ 860851 h 1695664"/>
              <a:gd name="connsiteX6" fmla="*/ 422971 w 983041"/>
              <a:gd name="connsiteY6" fmla="*/ 940861 h 1695664"/>
              <a:gd name="connsiteX7" fmla="*/ 11491 w 983041"/>
              <a:gd name="connsiteY7" fmla="*/ 1020871 h 1695664"/>
              <a:gd name="connsiteX8" fmla="*/ 457261 w 983041"/>
              <a:gd name="connsiteY8" fmla="*/ 1112311 h 1695664"/>
              <a:gd name="connsiteX9" fmla="*/ 68641 w 983041"/>
              <a:gd name="connsiteY9" fmla="*/ 1180891 h 1695664"/>
              <a:gd name="connsiteX10" fmla="*/ 502981 w 983041"/>
              <a:gd name="connsiteY10" fmla="*/ 1283761 h 1695664"/>
              <a:gd name="connsiteX11" fmla="*/ 240091 w 983041"/>
              <a:gd name="connsiteY11" fmla="*/ 1340911 h 1695664"/>
              <a:gd name="connsiteX12" fmla="*/ 240091 w 983041"/>
              <a:gd name="connsiteY12" fmla="*/ 1683811 h 1695664"/>
              <a:gd name="connsiteX13" fmla="*/ 960181 w 983041"/>
              <a:gd name="connsiteY13" fmla="*/ 1683811 h 1695664"/>
              <a:gd name="connsiteX14" fmla="*/ 983041 w 983041"/>
              <a:gd name="connsiteY14" fmla="*/ 15031 h 1695664"/>
              <a:gd name="connsiteX15" fmla="*/ 102931 w 983041"/>
              <a:gd name="connsiteY15" fmla="*/ 60751 h 1695664"/>
              <a:gd name="connsiteX0" fmla="*/ 102931 w 983041"/>
              <a:gd name="connsiteY0" fmla="*/ 45786 h 1680699"/>
              <a:gd name="connsiteX1" fmla="*/ 148651 w 983041"/>
              <a:gd name="connsiteY1" fmla="*/ 594426 h 1680699"/>
              <a:gd name="connsiteX2" fmla="*/ 411541 w 983041"/>
              <a:gd name="connsiteY2" fmla="*/ 674436 h 1680699"/>
              <a:gd name="connsiteX3" fmla="*/ 61 w 983041"/>
              <a:gd name="connsiteY3" fmla="*/ 697296 h 1680699"/>
              <a:gd name="connsiteX4" fmla="*/ 445831 w 983041"/>
              <a:gd name="connsiteY4" fmla="*/ 777306 h 1680699"/>
              <a:gd name="connsiteX5" fmla="*/ 57211 w 983041"/>
              <a:gd name="connsiteY5" fmla="*/ 845886 h 1680699"/>
              <a:gd name="connsiteX6" fmla="*/ 422971 w 983041"/>
              <a:gd name="connsiteY6" fmla="*/ 925896 h 1680699"/>
              <a:gd name="connsiteX7" fmla="*/ 11491 w 983041"/>
              <a:gd name="connsiteY7" fmla="*/ 1005906 h 1680699"/>
              <a:gd name="connsiteX8" fmla="*/ 457261 w 983041"/>
              <a:gd name="connsiteY8" fmla="*/ 1097346 h 1680699"/>
              <a:gd name="connsiteX9" fmla="*/ 68641 w 983041"/>
              <a:gd name="connsiteY9" fmla="*/ 1165926 h 1680699"/>
              <a:gd name="connsiteX10" fmla="*/ 502981 w 983041"/>
              <a:gd name="connsiteY10" fmla="*/ 1268796 h 1680699"/>
              <a:gd name="connsiteX11" fmla="*/ 240091 w 983041"/>
              <a:gd name="connsiteY11" fmla="*/ 1325946 h 1680699"/>
              <a:gd name="connsiteX12" fmla="*/ 240091 w 983041"/>
              <a:gd name="connsiteY12" fmla="*/ 1668846 h 1680699"/>
              <a:gd name="connsiteX13" fmla="*/ 960181 w 983041"/>
              <a:gd name="connsiteY13" fmla="*/ 1668846 h 1680699"/>
              <a:gd name="connsiteX14" fmla="*/ 983041 w 983041"/>
              <a:gd name="connsiteY14" fmla="*/ 66 h 1680699"/>
              <a:gd name="connsiteX15" fmla="*/ 102931 w 983041"/>
              <a:gd name="connsiteY15" fmla="*/ 45786 h 1680699"/>
              <a:gd name="connsiteX0" fmla="*/ 102931 w 983041"/>
              <a:gd name="connsiteY0" fmla="*/ 45786 h 1680699"/>
              <a:gd name="connsiteX1" fmla="*/ 148651 w 983041"/>
              <a:gd name="connsiteY1" fmla="*/ 594426 h 1680699"/>
              <a:gd name="connsiteX2" fmla="*/ 411541 w 983041"/>
              <a:gd name="connsiteY2" fmla="*/ 674436 h 1680699"/>
              <a:gd name="connsiteX3" fmla="*/ 61 w 983041"/>
              <a:gd name="connsiteY3" fmla="*/ 697296 h 1680699"/>
              <a:gd name="connsiteX4" fmla="*/ 445831 w 983041"/>
              <a:gd name="connsiteY4" fmla="*/ 777306 h 1680699"/>
              <a:gd name="connsiteX5" fmla="*/ 6411 w 983041"/>
              <a:gd name="connsiteY5" fmla="*/ 839536 h 1680699"/>
              <a:gd name="connsiteX6" fmla="*/ 422971 w 983041"/>
              <a:gd name="connsiteY6" fmla="*/ 925896 h 1680699"/>
              <a:gd name="connsiteX7" fmla="*/ 11491 w 983041"/>
              <a:gd name="connsiteY7" fmla="*/ 1005906 h 1680699"/>
              <a:gd name="connsiteX8" fmla="*/ 457261 w 983041"/>
              <a:gd name="connsiteY8" fmla="*/ 1097346 h 1680699"/>
              <a:gd name="connsiteX9" fmla="*/ 68641 w 983041"/>
              <a:gd name="connsiteY9" fmla="*/ 1165926 h 1680699"/>
              <a:gd name="connsiteX10" fmla="*/ 502981 w 983041"/>
              <a:gd name="connsiteY10" fmla="*/ 1268796 h 1680699"/>
              <a:gd name="connsiteX11" fmla="*/ 240091 w 983041"/>
              <a:gd name="connsiteY11" fmla="*/ 1325946 h 1680699"/>
              <a:gd name="connsiteX12" fmla="*/ 240091 w 983041"/>
              <a:gd name="connsiteY12" fmla="*/ 1668846 h 1680699"/>
              <a:gd name="connsiteX13" fmla="*/ 960181 w 983041"/>
              <a:gd name="connsiteY13" fmla="*/ 1668846 h 1680699"/>
              <a:gd name="connsiteX14" fmla="*/ 983041 w 983041"/>
              <a:gd name="connsiteY14" fmla="*/ 66 h 1680699"/>
              <a:gd name="connsiteX15" fmla="*/ 102931 w 983041"/>
              <a:gd name="connsiteY15" fmla="*/ 45786 h 1680699"/>
              <a:gd name="connsiteX0" fmla="*/ 102931 w 983041"/>
              <a:gd name="connsiteY0" fmla="*/ 45786 h 1680699"/>
              <a:gd name="connsiteX1" fmla="*/ 148651 w 983041"/>
              <a:gd name="connsiteY1" fmla="*/ 594426 h 1680699"/>
              <a:gd name="connsiteX2" fmla="*/ 411541 w 983041"/>
              <a:gd name="connsiteY2" fmla="*/ 674436 h 1680699"/>
              <a:gd name="connsiteX3" fmla="*/ 61 w 983041"/>
              <a:gd name="connsiteY3" fmla="*/ 697296 h 1680699"/>
              <a:gd name="connsiteX4" fmla="*/ 445831 w 983041"/>
              <a:gd name="connsiteY4" fmla="*/ 777306 h 1680699"/>
              <a:gd name="connsiteX5" fmla="*/ 6411 w 983041"/>
              <a:gd name="connsiteY5" fmla="*/ 839536 h 1680699"/>
              <a:gd name="connsiteX6" fmla="*/ 422971 w 983041"/>
              <a:gd name="connsiteY6" fmla="*/ 925896 h 1680699"/>
              <a:gd name="connsiteX7" fmla="*/ 1966 w 983041"/>
              <a:gd name="connsiteY7" fmla="*/ 1009081 h 1680699"/>
              <a:gd name="connsiteX8" fmla="*/ 457261 w 983041"/>
              <a:gd name="connsiteY8" fmla="*/ 1097346 h 1680699"/>
              <a:gd name="connsiteX9" fmla="*/ 68641 w 983041"/>
              <a:gd name="connsiteY9" fmla="*/ 1165926 h 1680699"/>
              <a:gd name="connsiteX10" fmla="*/ 502981 w 983041"/>
              <a:gd name="connsiteY10" fmla="*/ 1268796 h 1680699"/>
              <a:gd name="connsiteX11" fmla="*/ 240091 w 983041"/>
              <a:gd name="connsiteY11" fmla="*/ 1325946 h 1680699"/>
              <a:gd name="connsiteX12" fmla="*/ 240091 w 983041"/>
              <a:gd name="connsiteY12" fmla="*/ 1668846 h 1680699"/>
              <a:gd name="connsiteX13" fmla="*/ 960181 w 983041"/>
              <a:gd name="connsiteY13" fmla="*/ 1668846 h 1680699"/>
              <a:gd name="connsiteX14" fmla="*/ 983041 w 983041"/>
              <a:gd name="connsiteY14" fmla="*/ 66 h 1680699"/>
              <a:gd name="connsiteX15" fmla="*/ 102931 w 983041"/>
              <a:gd name="connsiteY15" fmla="*/ 45786 h 1680699"/>
              <a:gd name="connsiteX0" fmla="*/ 102931 w 983041"/>
              <a:gd name="connsiteY0" fmla="*/ 45786 h 1680699"/>
              <a:gd name="connsiteX1" fmla="*/ 148651 w 983041"/>
              <a:gd name="connsiteY1" fmla="*/ 594426 h 1680699"/>
              <a:gd name="connsiteX2" fmla="*/ 411541 w 983041"/>
              <a:gd name="connsiteY2" fmla="*/ 674436 h 1680699"/>
              <a:gd name="connsiteX3" fmla="*/ 61 w 983041"/>
              <a:gd name="connsiteY3" fmla="*/ 697296 h 1680699"/>
              <a:gd name="connsiteX4" fmla="*/ 445831 w 983041"/>
              <a:gd name="connsiteY4" fmla="*/ 777306 h 1680699"/>
              <a:gd name="connsiteX5" fmla="*/ 6411 w 983041"/>
              <a:gd name="connsiteY5" fmla="*/ 839536 h 1680699"/>
              <a:gd name="connsiteX6" fmla="*/ 422971 w 983041"/>
              <a:gd name="connsiteY6" fmla="*/ 925896 h 1680699"/>
              <a:gd name="connsiteX7" fmla="*/ 1966 w 983041"/>
              <a:gd name="connsiteY7" fmla="*/ 1009081 h 1680699"/>
              <a:gd name="connsiteX8" fmla="*/ 457261 w 983041"/>
              <a:gd name="connsiteY8" fmla="*/ 1097346 h 1680699"/>
              <a:gd name="connsiteX9" fmla="*/ 24191 w 983041"/>
              <a:gd name="connsiteY9" fmla="*/ 1159576 h 1680699"/>
              <a:gd name="connsiteX10" fmla="*/ 502981 w 983041"/>
              <a:gd name="connsiteY10" fmla="*/ 1268796 h 1680699"/>
              <a:gd name="connsiteX11" fmla="*/ 240091 w 983041"/>
              <a:gd name="connsiteY11" fmla="*/ 1325946 h 1680699"/>
              <a:gd name="connsiteX12" fmla="*/ 240091 w 983041"/>
              <a:gd name="connsiteY12" fmla="*/ 1668846 h 1680699"/>
              <a:gd name="connsiteX13" fmla="*/ 960181 w 983041"/>
              <a:gd name="connsiteY13" fmla="*/ 1668846 h 1680699"/>
              <a:gd name="connsiteX14" fmla="*/ 983041 w 983041"/>
              <a:gd name="connsiteY14" fmla="*/ 66 h 1680699"/>
              <a:gd name="connsiteX15" fmla="*/ 102931 w 983041"/>
              <a:gd name="connsiteY15" fmla="*/ 45786 h 1680699"/>
              <a:gd name="connsiteX0" fmla="*/ 102931 w 983041"/>
              <a:gd name="connsiteY0" fmla="*/ 45786 h 1680699"/>
              <a:gd name="connsiteX1" fmla="*/ 148651 w 983041"/>
              <a:gd name="connsiteY1" fmla="*/ 594426 h 1680699"/>
              <a:gd name="connsiteX2" fmla="*/ 411541 w 983041"/>
              <a:gd name="connsiteY2" fmla="*/ 674436 h 1680699"/>
              <a:gd name="connsiteX3" fmla="*/ 61 w 983041"/>
              <a:gd name="connsiteY3" fmla="*/ 697296 h 1680699"/>
              <a:gd name="connsiteX4" fmla="*/ 445831 w 983041"/>
              <a:gd name="connsiteY4" fmla="*/ 777306 h 1680699"/>
              <a:gd name="connsiteX5" fmla="*/ 6411 w 983041"/>
              <a:gd name="connsiteY5" fmla="*/ 839536 h 1680699"/>
              <a:gd name="connsiteX6" fmla="*/ 422971 w 983041"/>
              <a:gd name="connsiteY6" fmla="*/ 925896 h 1680699"/>
              <a:gd name="connsiteX7" fmla="*/ 1966 w 983041"/>
              <a:gd name="connsiteY7" fmla="*/ 1009081 h 1680699"/>
              <a:gd name="connsiteX8" fmla="*/ 457261 w 983041"/>
              <a:gd name="connsiteY8" fmla="*/ 1097346 h 1680699"/>
              <a:gd name="connsiteX9" fmla="*/ 24191 w 983041"/>
              <a:gd name="connsiteY9" fmla="*/ 1159576 h 1680699"/>
              <a:gd name="connsiteX10" fmla="*/ 502981 w 983041"/>
              <a:gd name="connsiteY10" fmla="*/ 1268796 h 1680699"/>
              <a:gd name="connsiteX11" fmla="*/ 240091 w 983041"/>
              <a:gd name="connsiteY11" fmla="*/ 1325946 h 1680699"/>
              <a:gd name="connsiteX12" fmla="*/ 240091 w 983041"/>
              <a:gd name="connsiteY12" fmla="*/ 1668846 h 1680699"/>
              <a:gd name="connsiteX13" fmla="*/ 960181 w 983041"/>
              <a:gd name="connsiteY13" fmla="*/ 1668846 h 1680699"/>
              <a:gd name="connsiteX14" fmla="*/ 983041 w 983041"/>
              <a:gd name="connsiteY14" fmla="*/ 66 h 1680699"/>
              <a:gd name="connsiteX15" fmla="*/ 102931 w 983041"/>
              <a:gd name="connsiteY15" fmla="*/ 45786 h 1680699"/>
              <a:gd name="connsiteX0" fmla="*/ 102931 w 983041"/>
              <a:gd name="connsiteY0" fmla="*/ 45786 h 1681582"/>
              <a:gd name="connsiteX1" fmla="*/ 148651 w 983041"/>
              <a:gd name="connsiteY1" fmla="*/ 594426 h 1681582"/>
              <a:gd name="connsiteX2" fmla="*/ 411541 w 983041"/>
              <a:gd name="connsiteY2" fmla="*/ 674436 h 1681582"/>
              <a:gd name="connsiteX3" fmla="*/ 61 w 983041"/>
              <a:gd name="connsiteY3" fmla="*/ 697296 h 1681582"/>
              <a:gd name="connsiteX4" fmla="*/ 445831 w 983041"/>
              <a:gd name="connsiteY4" fmla="*/ 777306 h 1681582"/>
              <a:gd name="connsiteX5" fmla="*/ 6411 w 983041"/>
              <a:gd name="connsiteY5" fmla="*/ 839536 h 1681582"/>
              <a:gd name="connsiteX6" fmla="*/ 422971 w 983041"/>
              <a:gd name="connsiteY6" fmla="*/ 925896 h 1681582"/>
              <a:gd name="connsiteX7" fmla="*/ 1966 w 983041"/>
              <a:gd name="connsiteY7" fmla="*/ 1009081 h 1681582"/>
              <a:gd name="connsiteX8" fmla="*/ 457261 w 983041"/>
              <a:gd name="connsiteY8" fmla="*/ 1097346 h 1681582"/>
              <a:gd name="connsiteX9" fmla="*/ 24191 w 983041"/>
              <a:gd name="connsiteY9" fmla="*/ 1159576 h 1681582"/>
              <a:gd name="connsiteX10" fmla="*/ 502981 w 983041"/>
              <a:gd name="connsiteY10" fmla="*/ 1268796 h 1681582"/>
              <a:gd name="connsiteX11" fmla="*/ 240091 w 983041"/>
              <a:gd name="connsiteY11" fmla="*/ 1325946 h 1681582"/>
              <a:gd name="connsiteX12" fmla="*/ 201991 w 983041"/>
              <a:gd name="connsiteY12" fmla="*/ 1672021 h 1681582"/>
              <a:gd name="connsiteX13" fmla="*/ 960181 w 983041"/>
              <a:gd name="connsiteY13" fmla="*/ 1668846 h 1681582"/>
              <a:gd name="connsiteX14" fmla="*/ 983041 w 983041"/>
              <a:gd name="connsiteY14" fmla="*/ 66 h 1681582"/>
              <a:gd name="connsiteX15" fmla="*/ 102931 w 983041"/>
              <a:gd name="connsiteY15" fmla="*/ 45786 h 1681582"/>
              <a:gd name="connsiteX0" fmla="*/ 102931 w 983041"/>
              <a:gd name="connsiteY0" fmla="*/ 45786 h 1703730"/>
              <a:gd name="connsiteX1" fmla="*/ 148651 w 983041"/>
              <a:gd name="connsiteY1" fmla="*/ 594426 h 1703730"/>
              <a:gd name="connsiteX2" fmla="*/ 411541 w 983041"/>
              <a:gd name="connsiteY2" fmla="*/ 674436 h 1703730"/>
              <a:gd name="connsiteX3" fmla="*/ 61 w 983041"/>
              <a:gd name="connsiteY3" fmla="*/ 697296 h 1703730"/>
              <a:gd name="connsiteX4" fmla="*/ 445831 w 983041"/>
              <a:gd name="connsiteY4" fmla="*/ 777306 h 1703730"/>
              <a:gd name="connsiteX5" fmla="*/ 6411 w 983041"/>
              <a:gd name="connsiteY5" fmla="*/ 839536 h 1703730"/>
              <a:gd name="connsiteX6" fmla="*/ 422971 w 983041"/>
              <a:gd name="connsiteY6" fmla="*/ 925896 h 1703730"/>
              <a:gd name="connsiteX7" fmla="*/ 1966 w 983041"/>
              <a:gd name="connsiteY7" fmla="*/ 1009081 h 1703730"/>
              <a:gd name="connsiteX8" fmla="*/ 457261 w 983041"/>
              <a:gd name="connsiteY8" fmla="*/ 1097346 h 1703730"/>
              <a:gd name="connsiteX9" fmla="*/ 24191 w 983041"/>
              <a:gd name="connsiteY9" fmla="*/ 1159576 h 1703730"/>
              <a:gd name="connsiteX10" fmla="*/ 502981 w 983041"/>
              <a:gd name="connsiteY10" fmla="*/ 1268796 h 1703730"/>
              <a:gd name="connsiteX11" fmla="*/ 205166 w 983041"/>
              <a:gd name="connsiteY11" fmla="*/ 1319596 h 1703730"/>
              <a:gd name="connsiteX12" fmla="*/ 201991 w 983041"/>
              <a:gd name="connsiteY12" fmla="*/ 1672021 h 1703730"/>
              <a:gd name="connsiteX13" fmla="*/ 960181 w 983041"/>
              <a:gd name="connsiteY13" fmla="*/ 1668846 h 1703730"/>
              <a:gd name="connsiteX14" fmla="*/ 983041 w 983041"/>
              <a:gd name="connsiteY14" fmla="*/ 66 h 1703730"/>
              <a:gd name="connsiteX15" fmla="*/ 102931 w 983041"/>
              <a:gd name="connsiteY15" fmla="*/ 45786 h 1703730"/>
              <a:gd name="connsiteX0" fmla="*/ 102931 w 983041"/>
              <a:gd name="connsiteY0" fmla="*/ 45786 h 1703730"/>
              <a:gd name="connsiteX1" fmla="*/ 148651 w 983041"/>
              <a:gd name="connsiteY1" fmla="*/ 594426 h 1703730"/>
              <a:gd name="connsiteX2" fmla="*/ 411541 w 983041"/>
              <a:gd name="connsiteY2" fmla="*/ 674436 h 1703730"/>
              <a:gd name="connsiteX3" fmla="*/ 61 w 983041"/>
              <a:gd name="connsiteY3" fmla="*/ 697296 h 1703730"/>
              <a:gd name="connsiteX4" fmla="*/ 445831 w 983041"/>
              <a:gd name="connsiteY4" fmla="*/ 777306 h 1703730"/>
              <a:gd name="connsiteX5" fmla="*/ 6411 w 983041"/>
              <a:gd name="connsiteY5" fmla="*/ 839536 h 1703730"/>
              <a:gd name="connsiteX6" fmla="*/ 422971 w 983041"/>
              <a:gd name="connsiteY6" fmla="*/ 925896 h 1703730"/>
              <a:gd name="connsiteX7" fmla="*/ 1966 w 983041"/>
              <a:gd name="connsiteY7" fmla="*/ 1009081 h 1703730"/>
              <a:gd name="connsiteX8" fmla="*/ 457261 w 983041"/>
              <a:gd name="connsiteY8" fmla="*/ 1097346 h 1703730"/>
              <a:gd name="connsiteX9" fmla="*/ 24191 w 983041"/>
              <a:gd name="connsiteY9" fmla="*/ 1159576 h 1703730"/>
              <a:gd name="connsiteX10" fmla="*/ 502981 w 983041"/>
              <a:gd name="connsiteY10" fmla="*/ 1268796 h 1703730"/>
              <a:gd name="connsiteX11" fmla="*/ 205166 w 983041"/>
              <a:gd name="connsiteY11" fmla="*/ 1319596 h 1703730"/>
              <a:gd name="connsiteX12" fmla="*/ 201991 w 983041"/>
              <a:gd name="connsiteY12" fmla="*/ 1672021 h 1703730"/>
              <a:gd name="connsiteX13" fmla="*/ 960181 w 983041"/>
              <a:gd name="connsiteY13" fmla="*/ 1668846 h 1703730"/>
              <a:gd name="connsiteX14" fmla="*/ 983041 w 983041"/>
              <a:gd name="connsiteY14" fmla="*/ 66 h 1703730"/>
              <a:gd name="connsiteX15" fmla="*/ 102931 w 983041"/>
              <a:gd name="connsiteY15" fmla="*/ 45786 h 1703730"/>
              <a:gd name="connsiteX0" fmla="*/ 102931 w 983041"/>
              <a:gd name="connsiteY0" fmla="*/ 45786 h 1682707"/>
              <a:gd name="connsiteX1" fmla="*/ 148651 w 983041"/>
              <a:gd name="connsiteY1" fmla="*/ 594426 h 1682707"/>
              <a:gd name="connsiteX2" fmla="*/ 411541 w 983041"/>
              <a:gd name="connsiteY2" fmla="*/ 674436 h 1682707"/>
              <a:gd name="connsiteX3" fmla="*/ 61 w 983041"/>
              <a:gd name="connsiteY3" fmla="*/ 697296 h 1682707"/>
              <a:gd name="connsiteX4" fmla="*/ 445831 w 983041"/>
              <a:gd name="connsiteY4" fmla="*/ 777306 h 1682707"/>
              <a:gd name="connsiteX5" fmla="*/ 6411 w 983041"/>
              <a:gd name="connsiteY5" fmla="*/ 839536 h 1682707"/>
              <a:gd name="connsiteX6" fmla="*/ 422971 w 983041"/>
              <a:gd name="connsiteY6" fmla="*/ 925896 h 1682707"/>
              <a:gd name="connsiteX7" fmla="*/ 1966 w 983041"/>
              <a:gd name="connsiteY7" fmla="*/ 1009081 h 1682707"/>
              <a:gd name="connsiteX8" fmla="*/ 457261 w 983041"/>
              <a:gd name="connsiteY8" fmla="*/ 1097346 h 1682707"/>
              <a:gd name="connsiteX9" fmla="*/ 24191 w 983041"/>
              <a:gd name="connsiteY9" fmla="*/ 1159576 h 1682707"/>
              <a:gd name="connsiteX10" fmla="*/ 502981 w 983041"/>
              <a:gd name="connsiteY10" fmla="*/ 1268796 h 1682707"/>
              <a:gd name="connsiteX11" fmla="*/ 205166 w 983041"/>
              <a:gd name="connsiteY11" fmla="*/ 1319596 h 1682707"/>
              <a:gd name="connsiteX12" fmla="*/ 201991 w 983041"/>
              <a:gd name="connsiteY12" fmla="*/ 1672021 h 1682707"/>
              <a:gd name="connsiteX13" fmla="*/ 960181 w 983041"/>
              <a:gd name="connsiteY13" fmla="*/ 1668846 h 1682707"/>
              <a:gd name="connsiteX14" fmla="*/ 983041 w 983041"/>
              <a:gd name="connsiteY14" fmla="*/ 66 h 1682707"/>
              <a:gd name="connsiteX15" fmla="*/ 102931 w 983041"/>
              <a:gd name="connsiteY15" fmla="*/ 45786 h 1682707"/>
              <a:gd name="connsiteX0" fmla="*/ 147381 w 983041"/>
              <a:gd name="connsiteY0" fmla="*/ 45786 h 1682707"/>
              <a:gd name="connsiteX1" fmla="*/ 148651 w 983041"/>
              <a:gd name="connsiteY1" fmla="*/ 594426 h 1682707"/>
              <a:gd name="connsiteX2" fmla="*/ 411541 w 983041"/>
              <a:gd name="connsiteY2" fmla="*/ 674436 h 1682707"/>
              <a:gd name="connsiteX3" fmla="*/ 61 w 983041"/>
              <a:gd name="connsiteY3" fmla="*/ 697296 h 1682707"/>
              <a:gd name="connsiteX4" fmla="*/ 445831 w 983041"/>
              <a:gd name="connsiteY4" fmla="*/ 777306 h 1682707"/>
              <a:gd name="connsiteX5" fmla="*/ 6411 w 983041"/>
              <a:gd name="connsiteY5" fmla="*/ 839536 h 1682707"/>
              <a:gd name="connsiteX6" fmla="*/ 422971 w 983041"/>
              <a:gd name="connsiteY6" fmla="*/ 925896 h 1682707"/>
              <a:gd name="connsiteX7" fmla="*/ 1966 w 983041"/>
              <a:gd name="connsiteY7" fmla="*/ 1009081 h 1682707"/>
              <a:gd name="connsiteX8" fmla="*/ 457261 w 983041"/>
              <a:gd name="connsiteY8" fmla="*/ 1097346 h 1682707"/>
              <a:gd name="connsiteX9" fmla="*/ 24191 w 983041"/>
              <a:gd name="connsiteY9" fmla="*/ 1159576 h 1682707"/>
              <a:gd name="connsiteX10" fmla="*/ 502981 w 983041"/>
              <a:gd name="connsiteY10" fmla="*/ 1268796 h 1682707"/>
              <a:gd name="connsiteX11" fmla="*/ 205166 w 983041"/>
              <a:gd name="connsiteY11" fmla="*/ 1319596 h 1682707"/>
              <a:gd name="connsiteX12" fmla="*/ 201991 w 983041"/>
              <a:gd name="connsiteY12" fmla="*/ 1672021 h 1682707"/>
              <a:gd name="connsiteX13" fmla="*/ 960181 w 983041"/>
              <a:gd name="connsiteY13" fmla="*/ 1668846 h 1682707"/>
              <a:gd name="connsiteX14" fmla="*/ 983041 w 983041"/>
              <a:gd name="connsiteY14" fmla="*/ 66 h 1682707"/>
              <a:gd name="connsiteX15" fmla="*/ 147381 w 983041"/>
              <a:gd name="connsiteY15" fmla="*/ 45786 h 1682707"/>
              <a:gd name="connsiteX0" fmla="*/ 147381 w 983041"/>
              <a:gd name="connsiteY0" fmla="*/ 45786 h 1682707"/>
              <a:gd name="connsiteX1" fmla="*/ 148651 w 983041"/>
              <a:gd name="connsiteY1" fmla="*/ 594426 h 1682707"/>
              <a:gd name="connsiteX2" fmla="*/ 411541 w 983041"/>
              <a:gd name="connsiteY2" fmla="*/ 674436 h 1682707"/>
              <a:gd name="connsiteX3" fmla="*/ 61 w 983041"/>
              <a:gd name="connsiteY3" fmla="*/ 697296 h 1682707"/>
              <a:gd name="connsiteX4" fmla="*/ 445831 w 983041"/>
              <a:gd name="connsiteY4" fmla="*/ 777306 h 1682707"/>
              <a:gd name="connsiteX5" fmla="*/ 6411 w 983041"/>
              <a:gd name="connsiteY5" fmla="*/ 839536 h 1682707"/>
              <a:gd name="connsiteX6" fmla="*/ 422971 w 983041"/>
              <a:gd name="connsiteY6" fmla="*/ 925896 h 1682707"/>
              <a:gd name="connsiteX7" fmla="*/ 1966 w 983041"/>
              <a:gd name="connsiteY7" fmla="*/ 1009081 h 1682707"/>
              <a:gd name="connsiteX8" fmla="*/ 457261 w 983041"/>
              <a:gd name="connsiteY8" fmla="*/ 1097346 h 1682707"/>
              <a:gd name="connsiteX9" fmla="*/ 24191 w 983041"/>
              <a:gd name="connsiteY9" fmla="*/ 1159576 h 1682707"/>
              <a:gd name="connsiteX10" fmla="*/ 502981 w 983041"/>
              <a:gd name="connsiteY10" fmla="*/ 1268796 h 1682707"/>
              <a:gd name="connsiteX11" fmla="*/ 205166 w 983041"/>
              <a:gd name="connsiteY11" fmla="*/ 1319596 h 1682707"/>
              <a:gd name="connsiteX12" fmla="*/ 201991 w 983041"/>
              <a:gd name="connsiteY12" fmla="*/ 1672021 h 1682707"/>
              <a:gd name="connsiteX13" fmla="*/ 960181 w 983041"/>
              <a:gd name="connsiteY13" fmla="*/ 1668846 h 1682707"/>
              <a:gd name="connsiteX14" fmla="*/ 983041 w 983041"/>
              <a:gd name="connsiteY14" fmla="*/ 66 h 1682707"/>
              <a:gd name="connsiteX15" fmla="*/ 147381 w 983041"/>
              <a:gd name="connsiteY15" fmla="*/ 45786 h 1682707"/>
              <a:gd name="connsiteX0" fmla="*/ 147381 w 983041"/>
              <a:gd name="connsiteY0" fmla="*/ 45786 h 1682707"/>
              <a:gd name="connsiteX1" fmla="*/ 148651 w 983041"/>
              <a:gd name="connsiteY1" fmla="*/ 594426 h 1682707"/>
              <a:gd name="connsiteX2" fmla="*/ 411541 w 983041"/>
              <a:gd name="connsiteY2" fmla="*/ 674436 h 1682707"/>
              <a:gd name="connsiteX3" fmla="*/ 61 w 983041"/>
              <a:gd name="connsiteY3" fmla="*/ 697296 h 1682707"/>
              <a:gd name="connsiteX4" fmla="*/ 445831 w 983041"/>
              <a:gd name="connsiteY4" fmla="*/ 777306 h 1682707"/>
              <a:gd name="connsiteX5" fmla="*/ 6411 w 983041"/>
              <a:gd name="connsiteY5" fmla="*/ 839536 h 1682707"/>
              <a:gd name="connsiteX6" fmla="*/ 422971 w 983041"/>
              <a:gd name="connsiteY6" fmla="*/ 925896 h 1682707"/>
              <a:gd name="connsiteX7" fmla="*/ 1966 w 983041"/>
              <a:gd name="connsiteY7" fmla="*/ 1009081 h 1682707"/>
              <a:gd name="connsiteX8" fmla="*/ 457261 w 983041"/>
              <a:gd name="connsiteY8" fmla="*/ 1097346 h 1682707"/>
              <a:gd name="connsiteX9" fmla="*/ 24191 w 983041"/>
              <a:gd name="connsiteY9" fmla="*/ 1159576 h 1682707"/>
              <a:gd name="connsiteX10" fmla="*/ 449006 w 983041"/>
              <a:gd name="connsiteY10" fmla="*/ 1268796 h 1682707"/>
              <a:gd name="connsiteX11" fmla="*/ 205166 w 983041"/>
              <a:gd name="connsiteY11" fmla="*/ 1319596 h 1682707"/>
              <a:gd name="connsiteX12" fmla="*/ 201991 w 983041"/>
              <a:gd name="connsiteY12" fmla="*/ 1672021 h 1682707"/>
              <a:gd name="connsiteX13" fmla="*/ 960181 w 983041"/>
              <a:gd name="connsiteY13" fmla="*/ 1668846 h 1682707"/>
              <a:gd name="connsiteX14" fmla="*/ 983041 w 983041"/>
              <a:gd name="connsiteY14" fmla="*/ 66 h 1682707"/>
              <a:gd name="connsiteX15" fmla="*/ 147381 w 983041"/>
              <a:gd name="connsiteY15" fmla="*/ 45786 h 1682707"/>
              <a:gd name="connsiteX0" fmla="*/ 147381 w 983041"/>
              <a:gd name="connsiteY0" fmla="*/ 45786 h 1682707"/>
              <a:gd name="connsiteX1" fmla="*/ 148651 w 983041"/>
              <a:gd name="connsiteY1" fmla="*/ 594426 h 1682707"/>
              <a:gd name="connsiteX2" fmla="*/ 411541 w 983041"/>
              <a:gd name="connsiteY2" fmla="*/ 674436 h 1682707"/>
              <a:gd name="connsiteX3" fmla="*/ 61 w 983041"/>
              <a:gd name="connsiteY3" fmla="*/ 697296 h 1682707"/>
              <a:gd name="connsiteX4" fmla="*/ 445831 w 983041"/>
              <a:gd name="connsiteY4" fmla="*/ 777306 h 1682707"/>
              <a:gd name="connsiteX5" fmla="*/ 6411 w 983041"/>
              <a:gd name="connsiteY5" fmla="*/ 839536 h 1682707"/>
              <a:gd name="connsiteX6" fmla="*/ 432496 w 983041"/>
              <a:gd name="connsiteY6" fmla="*/ 925896 h 1682707"/>
              <a:gd name="connsiteX7" fmla="*/ 1966 w 983041"/>
              <a:gd name="connsiteY7" fmla="*/ 1009081 h 1682707"/>
              <a:gd name="connsiteX8" fmla="*/ 457261 w 983041"/>
              <a:gd name="connsiteY8" fmla="*/ 1097346 h 1682707"/>
              <a:gd name="connsiteX9" fmla="*/ 24191 w 983041"/>
              <a:gd name="connsiteY9" fmla="*/ 1159576 h 1682707"/>
              <a:gd name="connsiteX10" fmla="*/ 449006 w 983041"/>
              <a:gd name="connsiteY10" fmla="*/ 1268796 h 1682707"/>
              <a:gd name="connsiteX11" fmla="*/ 205166 w 983041"/>
              <a:gd name="connsiteY11" fmla="*/ 1319596 h 1682707"/>
              <a:gd name="connsiteX12" fmla="*/ 201991 w 983041"/>
              <a:gd name="connsiteY12" fmla="*/ 1672021 h 1682707"/>
              <a:gd name="connsiteX13" fmla="*/ 960181 w 983041"/>
              <a:gd name="connsiteY13" fmla="*/ 1668846 h 1682707"/>
              <a:gd name="connsiteX14" fmla="*/ 983041 w 983041"/>
              <a:gd name="connsiteY14" fmla="*/ 66 h 1682707"/>
              <a:gd name="connsiteX15" fmla="*/ 147381 w 983041"/>
              <a:gd name="connsiteY15" fmla="*/ 45786 h 1682707"/>
              <a:gd name="connsiteX0" fmla="*/ 147381 w 983041"/>
              <a:gd name="connsiteY0" fmla="*/ 45786 h 1682707"/>
              <a:gd name="connsiteX1" fmla="*/ 148651 w 983041"/>
              <a:gd name="connsiteY1" fmla="*/ 594426 h 1682707"/>
              <a:gd name="connsiteX2" fmla="*/ 411541 w 983041"/>
              <a:gd name="connsiteY2" fmla="*/ 674436 h 1682707"/>
              <a:gd name="connsiteX3" fmla="*/ 61 w 983041"/>
              <a:gd name="connsiteY3" fmla="*/ 697296 h 1682707"/>
              <a:gd name="connsiteX4" fmla="*/ 445831 w 983041"/>
              <a:gd name="connsiteY4" fmla="*/ 777306 h 1682707"/>
              <a:gd name="connsiteX5" fmla="*/ 6411 w 983041"/>
              <a:gd name="connsiteY5" fmla="*/ 839536 h 1682707"/>
              <a:gd name="connsiteX6" fmla="*/ 432496 w 983041"/>
              <a:gd name="connsiteY6" fmla="*/ 925896 h 1682707"/>
              <a:gd name="connsiteX7" fmla="*/ 1966 w 983041"/>
              <a:gd name="connsiteY7" fmla="*/ 1009081 h 1682707"/>
              <a:gd name="connsiteX8" fmla="*/ 457261 w 983041"/>
              <a:gd name="connsiteY8" fmla="*/ 1097346 h 1682707"/>
              <a:gd name="connsiteX9" fmla="*/ 24191 w 983041"/>
              <a:gd name="connsiteY9" fmla="*/ 1159576 h 1682707"/>
              <a:gd name="connsiteX10" fmla="*/ 449006 w 983041"/>
              <a:gd name="connsiteY10" fmla="*/ 1268796 h 1682707"/>
              <a:gd name="connsiteX11" fmla="*/ 205166 w 983041"/>
              <a:gd name="connsiteY11" fmla="*/ 1319596 h 1682707"/>
              <a:gd name="connsiteX12" fmla="*/ 201991 w 983041"/>
              <a:gd name="connsiteY12" fmla="*/ 1672021 h 1682707"/>
              <a:gd name="connsiteX13" fmla="*/ 960181 w 983041"/>
              <a:gd name="connsiteY13" fmla="*/ 1668846 h 1682707"/>
              <a:gd name="connsiteX14" fmla="*/ 983041 w 983041"/>
              <a:gd name="connsiteY14" fmla="*/ 66 h 1682707"/>
              <a:gd name="connsiteX15" fmla="*/ 147381 w 983041"/>
              <a:gd name="connsiteY15" fmla="*/ 45786 h 1682707"/>
              <a:gd name="connsiteX0" fmla="*/ 147381 w 970341"/>
              <a:gd name="connsiteY0" fmla="*/ 47382 h 1684303"/>
              <a:gd name="connsiteX1" fmla="*/ 148651 w 970341"/>
              <a:gd name="connsiteY1" fmla="*/ 596022 h 1684303"/>
              <a:gd name="connsiteX2" fmla="*/ 411541 w 970341"/>
              <a:gd name="connsiteY2" fmla="*/ 676032 h 1684303"/>
              <a:gd name="connsiteX3" fmla="*/ 61 w 970341"/>
              <a:gd name="connsiteY3" fmla="*/ 698892 h 1684303"/>
              <a:gd name="connsiteX4" fmla="*/ 445831 w 970341"/>
              <a:gd name="connsiteY4" fmla="*/ 778902 h 1684303"/>
              <a:gd name="connsiteX5" fmla="*/ 6411 w 970341"/>
              <a:gd name="connsiteY5" fmla="*/ 841132 h 1684303"/>
              <a:gd name="connsiteX6" fmla="*/ 432496 w 970341"/>
              <a:gd name="connsiteY6" fmla="*/ 927492 h 1684303"/>
              <a:gd name="connsiteX7" fmla="*/ 1966 w 970341"/>
              <a:gd name="connsiteY7" fmla="*/ 1010677 h 1684303"/>
              <a:gd name="connsiteX8" fmla="*/ 457261 w 970341"/>
              <a:gd name="connsiteY8" fmla="*/ 1098942 h 1684303"/>
              <a:gd name="connsiteX9" fmla="*/ 24191 w 970341"/>
              <a:gd name="connsiteY9" fmla="*/ 1161172 h 1684303"/>
              <a:gd name="connsiteX10" fmla="*/ 449006 w 970341"/>
              <a:gd name="connsiteY10" fmla="*/ 1270392 h 1684303"/>
              <a:gd name="connsiteX11" fmla="*/ 205166 w 970341"/>
              <a:gd name="connsiteY11" fmla="*/ 1321192 h 1684303"/>
              <a:gd name="connsiteX12" fmla="*/ 201991 w 970341"/>
              <a:gd name="connsiteY12" fmla="*/ 1673617 h 1684303"/>
              <a:gd name="connsiteX13" fmla="*/ 960181 w 970341"/>
              <a:gd name="connsiteY13" fmla="*/ 1670442 h 1684303"/>
              <a:gd name="connsiteX14" fmla="*/ 970341 w 970341"/>
              <a:gd name="connsiteY14" fmla="*/ 30237 h 1684303"/>
              <a:gd name="connsiteX15" fmla="*/ 147381 w 970341"/>
              <a:gd name="connsiteY15" fmla="*/ 47382 h 1684303"/>
              <a:gd name="connsiteX0" fmla="*/ 147381 w 970341"/>
              <a:gd name="connsiteY0" fmla="*/ 17372 h 1654293"/>
              <a:gd name="connsiteX1" fmla="*/ 148651 w 970341"/>
              <a:gd name="connsiteY1" fmla="*/ 566012 h 1654293"/>
              <a:gd name="connsiteX2" fmla="*/ 411541 w 970341"/>
              <a:gd name="connsiteY2" fmla="*/ 646022 h 1654293"/>
              <a:gd name="connsiteX3" fmla="*/ 61 w 970341"/>
              <a:gd name="connsiteY3" fmla="*/ 668882 h 1654293"/>
              <a:gd name="connsiteX4" fmla="*/ 445831 w 970341"/>
              <a:gd name="connsiteY4" fmla="*/ 748892 h 1654293"/>
              <a:gd name="connsiteX5" fmla="*/ 6411 w 970341"/>
              <a:gd name="connsiteY5" fmla="*/ 811122 h 1654293"/>
              <a:gd name="connsiteX6" fmla="*/ 432496 w 970341"/>
              <a:gd name="connsiteY6" fmla="*/ 897482 h 1654293"/>
              <a:gd name="connsiteX7" fmla="*/ 1966 w 970341"/>
              <a:gd name="connsiteY7" fmla="*/ 980667 h 1654293"/>
              <a:gd name="connsiteX8" fmla="*/ 457261 w 970341"/>
              <a:gd name="connsiteY8" fmla="*/ 1068932 h 1654293"/>
              <a:gd name="connsiteX9" fmla="*/ 24191 w 970341"/>
              <a:gd name="connsiteY9" fmla="*/ 1131162 h 1654293"/>
              <a:gd name="connsiteX10" fmla="*/ 449006 w 970341"/>
              <a:gd name="connsiteY10" fmla="*/ 1240382 h 1654293"/>
              <a:gd name="connsiteX11" fmla="*/ 205166 w 970341"/>
              <a:gd name="connsiteY11" fmla="*/ 1291182 h 1654293"/>
              <a:gd name="connsiteX12" fmla="*/ 201991 w 970341"/>
              <a:gd name="connsiteY12" fmla="*/ 1643607 h 1654293"/>
              <a:gd name="connsiteX13" fmla="*/ 960181 w 970341"/>
              <a:gd name="connsiteY13" fmla="*/ 1640432 h 1654293"/>
              <a:gd name="connsiteX14" fmla="*/ 970341 w 970341"/>
              <a:gd name="connsiteY14" fmla="*/ 227 h 1654293"/>
              <a:gd name="connsiteX15" fmla="*/ 147381 w 970341"/>
              <a:gd name="connsiteY15" fmla="*/ 17372 h 1654293"/>
              <a:gd name="connsiteX0" fmla="*/ 147381 w 970341"/>
              <a:gd name="connsiteY0" fmla="*/ 47382 h 1684303"/>
              <a:gd name="connsiteX1" fmla="*/ 148651 w 970341"/>
              <a:gd name="connsiteY1" fmla="*/ 596022 h 1684303"/>
              <a:gd name="connsiteX2" fmla="*/ 411541 w 970341"/>
              <a:gd name="connsiteY2" fmla="*/ 676032 h 1684303"/>
              <a:gd name="connsiteX3" fmla="*/ 61 w 970341"/>
              <a:gd name="connsiteY3" fmla="*/ 698892 h 1684303"/>
              <a:gd name="connsiteX4" fmla="*/ 445831 w 970341"/>
              <a:gd name="connsiteY4" fmla="*/ 778902 h 1684303"/>
              <a:gd name="connsiteX5" fmla="*/ 6411 w 970341"/>
              <a:gd name="connsiteY5" fmla="*/ 841132 h 1684303"/>
              <a:gd name="connsiteX6" fmla="*/ 432496 w 970341"/>
              <a:gd name="connsiteY6" fmla="*/ 927492 h 1684303"/>
              <a:gd name="connsiteX7" fmla="*/ 1966 w 970341"/>
              <a:gd name="connsiteY7" fmla="*/ 1010677 h 1684303"/>
              <a:gd name="connsiteX8" fmla="*/ 457261 w 970341"/>
              <a:gd name="connsiteY8" fmla="*/ 1098942 h 1684303"/>
              <a:gd name="connsiteX9" fmla="*/ 24191 w 970341"/>
              <a:gd name="connsiteY9" fmla="*/ 1161172 h 1684303"/>
              <a:gd name="connsiteX10" fmla="*/ 449006 w 970341"/>
              <a:gd name="connsiteY10" fmla="*/ 1270392 h 1684303"/>
              <a:gd name="connsiteX11" fmla="*/ 205166 w 970341"/>
              <a:gd name="connsiteY11" fmla="*/ 1321192 h 1684303"/>
              <a:gd name="connsiteX12" fmla="*/ 201991 w 970341"/>
              <a:gd name="connsiteY12" fmla="*/ 1673617 h 1684303"/>
              <a:gd name="connsiteX13" fmla="*/ 960181 w 970341"/>
              <a:gd name="connsiteY13" fmla="*/ 1670442 h 1684303"/>
              <a:gd name="connsiteX14" fmla="*/ 970341 w 970341"/>
              <a:gd name="connsiteY14" fmla="*/ 30237 h 1684303"/>
              <a:gd name="connsiteX15" fmla="*/ 147381 w 970341"/>
              <a:gd name="connsiteY15" fmla="*/ 47382 h 1684303"/>
              <a:gd name="connsiteX0" fmla="*/ 147381 w 970341"/>
              <a:gd name="connsiteY0" fmla="*/ 47382 h 1684303"/>
              <a:gd name="connsiteX1" fmla="*/ 148651 w 970341"/>
              <a:gd name="connsiteY1" fmla="*/ 596022 h 1684303"/>
              <a:gd name="connsiteX2" fmla="*/ 411541 w 970341"/>
              <a:gd name="connsiteY2" fmla="*/ 676032 h 1684303"/>
              <a:gd name="connsiteX3" fmla="*/ 61 w 970341"/>
              <a:gd name="connsiteY3" fmla="*/ 698892 h 1684303"/>
              <a:gd name="connsiteX4" fmla="*/ 445831 w 970341"/>
              <a:gd name="connsiteY4" fmla="*/ 778902 h 1684303"/>
              <a:gd name="connsiteX5" fmla="*/ 6411 w 970341"/>
              <a:gd name="connsiteY5" fmla="*/ 841132 h 1684303"/>
              <a:gd name="connsiteX6" fmla="*/ 432496 w 970341"/>
              <a:gd name="connsiteY6" fmla="*/ 927492 h 1684303"/>
              <a:gd name="connsiteX7" fmla="*/ 1966 w 970341"/>
              <a:gd name="connsiteY7" fmla="*/ 1010677 h 1684303"/>
              <a:gd name="connsiteX8" fmla="*/ 457261 w 970341"/>
              <a:gd name="connsiteY8" fmla="*/ 1098942 h 1684303"/>
              <a:gd name="connsiteX9" fmla="*/ 24191 w 970341"/>
              <a:gd name="connsiteY9" fmla="*/ 1161172 h 1684303"/>
              <a:gd name="connsiteX10" fmla="*/ 449006 w 970341"/>
              <a:gd name="connsiteY10" fmla="*/ 1270392 h 1684303"/>
              <a:gd name="connsiteX11" fmla="*/ 205166 w 970341"/>
              <a:gd name="connsiteY11" fmla="*/ 1321192 h 1684303"/>
              <a:gd name="connsiteX12" fmla="*/ 201991 w 970341"/>
              <a:gd name="connsiteY12" fmla="*/ 1673617 h 1684303"/>
              <a:gd name="connsiteX13" fmla="*/ 960181 w 970341"/>
              <a:gd name="connsiteY13" fmla="*/ 1670442 h 1684303"/>
              <a:gd name="connsiteX14" fmla="*/ 970341 w 970341"/>
              <a:gd name="connsiteY14" fmla="*/ 30237 h 1684303"/>
              <a:gd name="connsiteX15" fmla="*/ 147381 w 970341"/>
              <a:gd name="connsiteY15" fmla="*/ 47382 h 1684303"/>
              <a:gd name="connsiteX0" fmla="*/ 970341 w 1061781"/>
              <a:gd name="connsiteY0" fmla="*/ 30237 h 1684303"/>
              <a:gd name="connsiteX1" fmla="*/ 147381 w 1061781"/>
              <a:gd name="connsiteY1" fmla="*/ 47382 h 1684303"/>
              <a:gd name="connsiteX2" fmla="*/ 148651 w 1061781"/>
              <a:gd name="connsiteY2" fmla="*/ 596022 h 1684303"/>
              <a:gd name="connsiteX3" fmla="*/ 411541 w 1061781"/>
              <a:gd name="connsiteY3" fmla="*/ 676032 h 1684303"/>
              <a:gd name="connsiteX4" fmla="*/ 61 w 1061781"/>
              <a:gd name="connsiteY4" fmla="*/ 698892 h 1684303"/>
              <a:gd name="connsiteX5" fmla="*/ 445831 w 1061781"/>
              <a:gd name="connsiteY5" fmla="*/ 778902 h 1684303"/>
              <a:gd name="connsiteX6" fmla="*/ 6411 w 1061781"/>
              <a:gd name="connsiteY6" fmla="*/ 841132 h 1684303"/>
              <a:gd name="connsiteX7" fmla="*/ 432496 w 1061781"/>
              <a:gd name="connsiteY7" fmla="*/ 927492 h 1684303"/>
              <a:gd name="connsiteX8" fmla="*/ 1966 w 1061781"/>
              <a:gd name="connsiteY8" fmla="*/ 1010677 h 1684303"/>
              <a:gd name="connsiteX9" fmla="*/ 457261 w 1061781"/>
              <a:gd name="connsiteY9" fmla="*/ 1098942 h 1684303"/>
              <a:gd name="connsiteX10" fmla="*/ 24191 w 1061781"/>
              <a:gd name="connsiteY10" fmla="*/ 1161172 h 1684303"/>
              <a:gd name="connsiteX11" fmla="*/ 449006 w 1061781"/>
              <a:gd name="connsiteY11" fmla="*/ 1270392 h 1684303"/>
              <a:gd name="connsiteX12" fmla="*/ 205166 w 1061781"/>
              <a:gd name="connsiteY12" fmla="*/ 1321192 h 1684303"/>
              <a:gd name="connsiteX13" fmla="*/ 201991 w 1061781"/>
              <a:gd name="connsiteY13" fmla="*/ 1673617 h 1684303"/>
              <a:gd name="connsiteX14" fmla="*/ 960181 w 1061781"/>
              <a:gd name="connsiteY14" fmla="*/ 1670442 h 1684303"/>
              <a:gd name="connsiteX15" fmla="*/ 1061781 w 1061781"/>
              <a:gd name="connsiteY15" fmla="*/ 121677 h 1684303"/>
              <a:gd name="connsiteX0" fmla="*/ 970341 w 1061781"/>
              <a:gd name="connsiteY0" fmla="*/ 30237 h 1684303"/>
              <a:gd name="connsiteX1" fmla="*/ 147381 w 1061781"/>
              <a:gd name="connsiteY1" fmla="*/ 47382 h 1684303"/>
              <a:gd name="connsiteX2" fmla="*/ 148651 w 1061781"/>
              <a:gd name="connsiteY2" fmla="*/ 596022 h 1684303"/>
              <a:gd name="connsiteX3" fmla="*/ 411541 w 1061781"/>
              <a:gd name="connsiteY3" fmla="*/ 676032 h 1684303"/>
              <a:gd name="connsiteX4" fmla="*/ 61 w 1061781"/>
              <a:gd name="connsiteY4" fmla="*/ 698892 h 1684303"/>
              <a:gd name="connsiteX5" fmla="*/ 445831 w 1061781"/>
              <a:gd name="connsiteY5" fmla="*/ 778902 h 1684303"/>
              <a:gd name="connsiteX6" fmla="*/ 6411 w 1061781"/>
              <a:gd name="connsiteY6" fmla="*/ 841132 h 1684303"/>
              <a:gd name="connsiteX7" fmla="*/ 432496 w 1061781"/>
              <a:gd name="connsiteY7" fmla="*/ 927492 h 1684303"/>
              <a:gd name="connsiteX8" fmla="*/ 1966 w 1061781"/>
              <a:gd name="connsiteY8" fmla="*/ 1010677 h 1684303"/>
              <a:gd name="connsiteX9" fmla="*/ 457261 w 1061781"/>
              <a:gd name="connsiteY9" fmla="*/ 1098942 h 1684303"/>
              <a:gd name="connsiteX10" fmla="*/ 24191 w 1061781"/>
              <a:gd name="connsiteY10" fmla="*/ 1161172 h 1684303"/>
              <a:gd name="connsiteX11" fmla="*/ 449006 w 1061781"/>
              <a:gd name="connsiteY11" fmla="*/ 1270392 h 1684303"/>
              <a:gd name="connsiteX12" fmla="*/ 205166 w 1061781"/>
              <a:gd name="connsiteY12" fmla="*/ 1321192 h 1684303"/>
              <a:gd name="connsiteX13" fmla="*/ 201991 w 1061781"/>
              <a:gd name="connsiteY13" fmla="*/ 1673617 h 1684303"/>
              <a:gd name="connsiteX14" fmla="*/ 960181 w 1061781"/>
              <a:gd name="connsiteY14" fmla="*/ 1670442 h 1684303"/>
              <a:gd name="connsiteX15" fmla="*/ 1061781 w 1061781"/>
              <a:gd name="connsiteY15" fmla="*/ 121677 h 1684303"/>
              <a:gd name="connsiteX0" fmla="*/ 970341 w 970341"/>
              <a:gd name="connsiteY0" fmla="*/ 30237 h 1684303"/>
              <a:gd name="connsiteX1" fmla="*/ 147381 w 970341"/>
              <a:gd name="connsiteY1" fmla="*/ 47382 h 1684303"/>
              <a:gd name="connsiteX2" fmla="*/ 148651 w 970341"/>
              <a:gd name="connsiteY2" fmla="*/ 596022 h 1684303"/>
              <a:gd name="connsiteX3" fmla="*/ 411541 w 970341"/>
              <a:gd name="connsiteY3" fmla="*/ 676032 h 1684303"/>
              <a:gd name="connsiteX4" fmla="*/ 61 w 970341"/>
              <a:gd name="connsiteY4" fmla="*/ 698892 h 1684303"/>
              <a:gd name="connsiteX5" fmla="*/ 445831 w 970341"/>
              <a:gd name="connsiteY5" fmla="*/ 778902 h 1684303"/>
              <a:gd name="connsiteX6" fmla="*/ 6411 w 970341"/>
              <a:gd name="connsiteY6" fmla="*/ 841132 h 1684303"/>
              <a:gd name="connsiteX7" fmla="*/ 432496 w 970341"/>
              <a:gd name="connsiteY7" fmla="*/ 927492 h 1684303"/>
              <a:gd name="connsiteX8" fmla="*/ 1966 w 970341"/>
              <a:gd name="connsiteY8" fmla="*/ 1010677 h 1684303"/>
              <a:gd name="connsiteX9" fmla="*/ 457261 w 970341"/>
              <a:gd name="connsiteY9" fmla="*/ 1098942 h 1684303"/>
              <a:gd name="connsiteX10" fmla="*/ 24191 w 970341"/>
              <a:gd name="connsiteY10" fmla="*/ 1161172 h 1684303"/>
              <a:gd name="connsiteX11" fmla="*/ 449006 w 970341"/>
              <a:gd name="connsiteY11" fmla="*/ 1270392 h 1684303"/>
              <a:gd name="connsiteX12" fmla="*/ 205166 w 970341"/>
              <a:gd name="connsiteY12" fmla="*/ 1321192 h 1684303"/>
              <a:gd name="connsiteX13" fmla="*/ 201991 w 970341"/>
              <a:gd name="connsiteY13" fmla="*/ 1673617 h 1684303"/>
              <a:gd name="connsiteX14" fmla="*/ 960181 w 970341"/>
              <a:gd name="connsiteY14" fmla="*/ 1670442 h 1684303"/>
              <a:gd name="connsiteX0" fmla="*/ 1014787 w 3597403"/>
              <a:gd name="connsiteY0" fmla="*/ 30237 h 1741113"/>
              <a:gd name="connsiteX1" fmla="*/ 191827 w 3597403"/>
              <a:gd name="connsiteY1" fmla="*/ 47382 h 1741113"/>
              <a:gd name="connsiteX2" fmla="*/ 193097 w 3597403"/>
              <a:gd name="connsiteY2" fmla="*/ 596022 h 1741113"/>
              <a:gd name="connsiteX3" fmla="*/ 455987 w 3597403"/>
              <a:gd name="connsiteY3" fmla="*/ 676032 h 1741113"/>
              <a:gd name="connsiteX4" fmla="*/ 44507 w 3597403"/>
              <a:gd name="connsiteY4" fmla="*/ 698892 h 1741113"/>
              <a:gd name="connsiteX5" fmla="*/ 490277 w 3597403"/>
              <a:gd name="connsiteY5" fmla="*/ 778902 h 1741113"/>
              <a:gd name="connsiteX6" fmla="*/ 50857 w 3597403"/>
              <a:gd name="connsiteY6" fmla="*/ 841132 h 1741113"/>
              <a:gd name="connsiteX7" fmla="*/ 476942 w 3597403"/>
              <a:gd name="connsiteY7" fmla="*/ 927492 h 1741113"/>
              <a:gd name="connsiteX8" fmla="*/ 46412 w 3597403"/>
              <a:gd name="connsiteY8" fmla="*/ 1010677 h 1741113"/>
              <a:gd name="connsiteX9" fmla="*/ 501707 w 3597403"/>
              <a:gd name="connsiteY9" fmla="*/ 1098942 h 1741113"/>
              <a:gd name="connsiteX10" fmla="*/ 68637 w 3597403"/>
              <a:gd name="connsiteY10" fmla="*/ 1161172 h 1741113"/>
              <a:gd name="connsiteX11" fmla="*/ 493452 w 3597403"/>
              <a:gd name="connsiteY11" fmla="*/ 1270392 h 1741113"/>
              <a:gd name="connsiteX12" fmla="*/ 249612 w 3597403"/>
              <a:gd name="connsiteY12" fmla="*/ 1321192 h 1741113"/>
              <a:gd name="connsiteX13" fmla="*/ 246437 w 3597403"/>
              <a:gd name="connsiteY13" fmla="*/ 1673617 h 1741113"/>
              <a:gd name="connsiteX14" fmla="*/ 3597356 w 3597403"/>
              <a:gd name="connsiteY14" fmla="*/ 1728315 h 1741113"/>
              <a:gd name="connsiteX0" fmla="*/ 970342 w 3552950"/>
              <a:gd name="connsiteY0" fmla="*/ 30237 h 1732287"/>
              <a:gd name="connsiteX1" fmla="*/ 147382 w 3552950"/>
              <a:gd name="connsiteY1" fmla="*/ 47382 h 1732287"/>
              <a:gd name="connsiteX2" fmla="*/ 148652 w 3552950"/>
              <a:gd name="connsiteY2" fmla="*/ 596022 h 1732287"/>
              <a:gd name="connsiteX3" fmla="*/ 411542 w 3552950"/>
              <a:gd name="connsiteY3" fmla="*/ 676032 h 1732287"/>
              <a:gd name="connsiteX4" fmla="*/ 62 w 3552950"/>
              <a:gd name="connsiteY4" fmla="*/ 698892 h 1732287"/>
              <a:gd name="connsiteX5" fmla="*/ 445832 w 3552950"/>
              <a:gd name="connsiteY5" fmla="*/ 778902 h 1732287"/>
              <a:gd name="connsiteX6" fmla="*/ 6412 w 3552950"/>
              <a:gd name="connsiteY6" fmla="*/ 841132 h 1732287"/>
              <a:gd name="connsiteX7" fmla="*/ 432497 w 3552950"/>
              <a:gd name="connsiteY7" fmla="*/ 927492 h 1732287"/>
              <a:gd name="connsiteX8" fmla="*/ 1967 w 3552950"/>
              <a:gd name="connsiteY8" fmla="*/ 1010677 h 1732287"/>
              <a:gd name="connsiteX9" fmla="*/ 457262 w 3552950"/>
              <a:gd name="connsiteY9" fmla="*/ 1098942 h 1732287"/>
              <a:gd name="connsiteX10" fmla="*/ 24192 w 3552950"/>
              <a:gd name="connsiteY10" fmla="*/ 1161172 h 1732287"/>
              <a:gd name="connsiteX11" fmla="*/ 449007 w 3552950"/>
              <a:gd name="connsiteY11" fmla="*/ 1270392 h 1732287"/>
              <a:gd name="connsiteX12" fmla="*/ 205167 w 3552950"/>
              <a:gd name="connsiteY12" fmla="*/ 1321192 h 1732287"/>
              <a:gd name="connsiteX13" fmla="*/ 201992 w 3552950"/>
              <a:gd name="connsiteY13" fmla="*/ 1673617 h 1732287"/>
              <a:gd name="connsiteX14" fmla="*/ 3552911 w 3552950"/>
              <a:gd name="connsiteY14" fmla="*/ 1728315 h 1732287"/>
              <a:gd name="connsiteX0" fmla="*/ 970342 w 3552950"/>
              <a:gd name="connsiteY0" fmla="*/ 30237 h 1732287"/>
              <a:gd name="connsiteX1" fmla="*/ 147382 w 3552950"/>
              <a:gd name="connsiteY1" fmla="*/ 47382 h 1732287"/>
              <a:gd name="connsiteX2" fmla="*/ 148652 w 3552950"/>
              <a:gd name="connsiteY2" fmla="*/ 596022 h 1732287"/>
              <a:gd name="connsiteX3" fmla="*/ 411542 w 3552950"/>
              <a:gd name="connsiteY3" fmla="*/ 676032 h 1732287"/>
              <a:gd name="connsiteX4" fmla="*/ 62 w 3552950"/>
              <a:gd name="connsiteY4" fmla="*/ 698892 h 1732287"/>
              <a:gd name="connsiteX5" fmla="*/ 445832 w 3552950"/>
              <a:gd name="connsiteY5" fmla="*/ 778902 h 1732287"/>
              <a:gd name="connsiteX6" fmla="*/ 6412 w 3552950"/>
              <a:gd name="connsiteY6" fmla="*/ 841132 h 1732287"/>
              <a:gd name="connsiteX7" fmla="*/ 432497 w 3552950"/>
              <a:gd name="connsiteY7" fmla="*/ 927492 h 1732287"/>
              <a:gd name="connsiteX8" fmla="*/ 1967 w 3552950"/>
              <a:gd name="connsiteY8" fmla="*/ 1010677 h 1732287"/>
              <a:gd name="connsiteX9" fmla="*/ 457262 w 3552950"/>
              <a:gd name="connsiteY9" fmla="*/ 1098942 h 1732287"/>
              <a:gd name="connsiteX10" fmla="*/ 24192 w 3552950"/>
              <a:gd name="connsiteY10" fmla="*/ 1161172 h 1732287"/>
              <a:gd name="connsiteX11" fmla="*/ 449007 w 3552950"/>
              <a:gd name="connsiteY11" fmla="*/ 1270392 h 1732287"/>
              <a:gd name="connsiteX12" fmla="*/ 205167 w 3552950"/>
              <a:gd name="connsiteY12" fmla="*/ 1321192 h 1732287"/>
              <a:gd name="connsiteX13" fmla="*/ 201992 w 3552950"/>
              <a:gd name="connsiteY13" fmla="*/ 1673617 h 1732287"/>
              <a:gd name="connsiteX14" fmla="*/ 3552911 w 3552950"/>
              <a:gd name="connsiteY14" fmla="*/ 1728315 h 1732287"/>
              <a:gd name="connsiteX0" fmla="*/ 970342 w 3552950"/>
              <a:gd name="connsiteY0" fmla="*/ 30237 h 1732287"/>
              <a:gd name="connsiteX1" fmla="*/ 147382 w 3552950"/>
              <a:gd name="connsiteY1" fmla="*/ 47382 h 1732287"/>
              <a:gd name="connsiteX2" fmla="*/ 148652 w 3552950"/>
              <a:gd name="connsiteY2" fmla="*/ 596022 h 1732287"/>
              <a:gd name="connsiteX3" fmla="*/ 411542 w 3552950"/>
              <a:gd name="connsiteY3" fmla="*/ 676032 h 1732287"/>
              <a:gd name="connsiteX4" fmla="*/ 62 w 3552950"/>
              <a:gd name="connsiteY4" fmla="*/ 698892 h 1732287"/>
              <a:gd name="connsiteX5" fmla="*/ 445832 w 3552950"/>
              <a:gd name="connsiteY5" fmla="*/ 778902 h 1732287"/>
              <a:gd name="connsiteX6" fmla="*/ 6412 w 3552950"/>
              <a:gd name="connsiteY6" fmla="*/ 841132 h 1732287"/>
              <a:gd name="connsiteX7" fmla="*/ 432497 w 3552950"/>
              <a:gd name="connsiteY7" fmla="*/ 927492 h 1732287"/>
              <a:gd name="connsiteX8" fmla="*/ 1967 w 3552950"/>
              <a:gd name="connsiteY8" fmla="*/ 1010677 h 1732287"/>
              <a:gd name="connsiteX9" fmla="*/ 457262 w 3552950"/>
              <a:gd name="connsiteY9" fmla="*/ 1098942 h 1732287"/>
              <a:gd name="connsiteX10" fmla="*/ 24192 w 3552950"/>
              <a:gd name="connsiteY10" fmla="*/ 1161172 h 1732287"/>
              <a:gd name="connsiteX11" fmla="*/ 449007 w 3552950"/>
              <a:gd name="connsiteY11" fmla="*/ 1270392 h 1732287"/>
              <a:gd name="connsiteX12" fmla="*/ 205167 w 3552950"/>
              <a:gd name="connsiteY12" fmla="*/ 1321192 h 1732287"/>
              <a:gd name="connsiteX13" fmla="*/ 201992 w 3552950"/>
              <a:gd name="connsiteY13" fmla="*/ 1673617 h 1732287"/>
              <a:gd name="connsiteX14" fmla="*/ 3552911 w 3552950"/>
              <a:gd name="connsiteY14" fmla="*/ 1728315 h 1732287"/>
              <a:gd name="connsiteX0" fmla="*/ 970342 w 970342"/>
              <a:gd name="connsiteY0" fmla="*/ 30237 h 1676015"/>
              <a:gd name="connsiteX1" fmla="*/ 147382 w 970342"/>
              <a:gd name="connsiteY1" fmla="*/ 47382 h 1676015"/>
              <a:gd name="connsiteX2" fmla="*/ 148652 w 970342"/>
              <a:gd name="connsiteY2" fmla="*/ 596022 h 1676015"/>
              <a:gd name="connsiteX3" fmla="*/ 411542 w 970342"/>
              <a:gd name="connsiteY3" fmla="*/ 676032 h 1676015"/>
              <a:gd name="connsiteX4" fmla="*/ 62 w 970342"/>
              <a:gd name="connsiteY4" fmla="*/ 698892 h 1676015"/>
              <a:gd name="connsiteX5" fmla="*/ 445832 w 970342"/>
              <a:gd name="connsiteY5" fmla="*/ 778902 h 1676015"/>
              <a:gd name="connsiteX6" fmla="*/ 6412 w 970342"/>
              <a:gd name="connsiteY6" fmla="*/ 841132 h 1676015"/>
              <a:gd name="connsiteX7" fmla="*/ 432497 w 970342"/>
              <a:gd name="connsiteY7" fmla="*/ 927492 h 1676015"/>
              <a:gd name="connsiteX8" fmla="*/ 1967 w 970342"/>
              <a:gd name="connsiteY8" fmla="*/ 1010677 h 1676015"/>
              <a:gd name="connsiteX9" fmla="*/ 457262 w 970342"/>
              <a:gd name="connsiteY9" fmla="*/ 1098942 h 1676015"/>
              <a:gd name="connsiteX10" fmla="*/ 24192 w 970342"/>
              <a:gd name="connsiteY10" fmla="*/ 1161172 h 1676015"/>
              <a:gd name="connsiteX11" fmla="*/ 449007 w 970342"/>
              <a:gd name="connsiteY11" fmla="*/ 1270392 h 1676015"/>
              <a:gd name="connsiteX12" fmla="*/ 205167 w 970342"/>
              <a:gd name="connsiteY12" fmla="*/ 1321192 h 1676015"/>
              <a:gd name="connsiteX13" fmla="*/ 201992 w 970342"/>
              <a:gd name="connsiteY13" fmla="*/ 1673617 h 1676015"/>
              <a:gd name="connsiteX0" fmla="*/ 970342 w 970342"/>
              <a:gd name="connsiteY0" fmla="*/ 30237 h 1676015"/>
              <a:gd name="connsiteX1" fmla="*/ 147382 w 970342"/>
              <a:gd name="connsiteY1" fmla="*/ 47382 h 1676015"/>
              <a:gd name="connsiteX2" fmla="*/ 148652 w 970342"/>
              <a:gd name="connsiteY2" fmla="*/ 596022 h 1676015"/>
              <a:gd name="connsiteX3" fmla="*/ 411542 w 970342"/>
              <a:gd name="connsiteY3" fmla="*/ 676032 h 1676015"/>
              <a:gd name="connsiteX4" fmla="*/ 62 w 970342"/>
              <a:gd name="connsiteY4" fmla="*/ 698892 h 1676015"/>
              <a:gd name="connsiteX5" fmla="*/ 445832 w 970342"/>
              <a:gd name="connsiteY5" fmla="*/ 778902 h 1676015"/>
              <a:gd name="connsiteX6" fmla="*/ 6412 w 970342"/>
              <a:gd name="connsiteY6" fmla="*/ 841132 h 1676015"/>
              <a:gd name="connsiteX7" fmla="*/ 432497 w 970342"/>
              <a:gd name="connsiteY7" fmla="*/ 927492 h 1676015"/>
              <a:gd name="connsiteX8" fmla="*/ 1967 w 970342"/>
              <a:gd name="connsiteY8" fmla="*/ 1010677 h 1676015"/>
              <a:gd name="connsiteX9" fmla="*/ 457262 w 970342"/>
              <a:gd name="connsiteY9" fmla="*/ 1098942 h 1676015"/>
              <a:gd name="connsiteX10" fmla="*/ 24192 w 970342"/>
              <a:gd name="connsiteY10" fmla="*/ 1161172 h 1676015"/>
              <a:gd name="connsiteX11" fmla="*/ 449007 w 970342"/>
              <a:gd name="connsiteY11" fmla="*/ 1270392 h 1676015"/>
              <a:gd name="connsiteX12" fmla="*/ 205167 w 970342"/>
              <a:gd name="connsiteY12" fmla="*/ 1321192 h 1676015"/>
              <a:gd name="connsiteX13" fmla="*/ 201992 w 970342"/>
              <a:gd name="connsiteY13" fmla="*/ 1673617 h 1676015"/>
              <a:gd name="connsiteX0" fmla="*/ 970342 w 970342"/>
              <a:gd name="connsiteY0" fmla="*/ 267 h 1646045"/>
              <a:gd name="connsiteX1" fmla="*/ 147382 w 970342"/>
              <a:gd name="connsiteY1" fmla="*/ 17412 h 1646045"/>
              <a:gd name="connsiteX2" fmla="*/ 148652 w 970342"/>
              <a:gd name="connsiteY2" fmla="*/ 566052 h 1646045"/>
              <a:gd name="connsiteX3" fmla="*/ 411542 w 970342"/>
              <a:gd name="connsiteY3" fmla="*/ 646062 h 1646045"/>
              <a:gd name="connsiteX4" fmla="*/ 62 w 970342"/>
              <a:gd name="connsiteY4" fmla="*/ 668922 h 1646045"/>
              <a:gd name="connsiteX5" fmla="*/ 445832 w 970342"/>
              <a:gd name="connsiteY5" fmla="*/ 748932 h 1646045"/>
              <a:gd name="connsiteX6" fmla="*/ 6412 w 970342"/>
              <a:gd name="connsiteY6" fmla="*/ 811162 h 1646045"/>
              <a:gd name="connsiteX7" fmla="*/ 432497 w 970342"/>
              <a:gd name="connsiteY7" fmla="*/ 897522 h 1646045"/>
              <a:gd name="connsiteX8" fmla="*/ 1967 w 970342"/>
              <a:gd name="connsiteY8" fmla="*/ 980707 h 1646045"/>
              <a:gd name="connsiteX9" fmla="*/ 457262 w 970342"/>
              <a:gd name="connsiteY9" fmla="*/ 1068972 h 1646045"/>
              <a:gd name="connsiteX10" fmla="*/ 24192 w 970342"/>
              <a:gd name="connsiteY10" fmla="*/ 1131202 h 1646045"/>
              <a:gd name="connsiteX11" fmla="*/ 449007 w 970342"/>
              <a:gd name="connsiteY11" fmla="*/ 1240422 h 1646045"/>
              <a:gd name="connsiteX12" fmla="*/ 205167 w 970342"/>
              <a:gd name="connsiteY12" fmla="*/ 1291222 h 1646045"/>
              <a:gd name="connsiteX13" fmla="*/ 201992 w 970342"/>
              <a:gd name="connsiteY13" fmla="*/ 1643647 h 1646045"/>
              <a:gd name="connsiteX0" fmla="*/ 17 w 3239067"/>
              <a:gd name="connsiteY0" fmla="*/ 3401038 h 3401038"/>
              <a:gd name="connsiteX1" fmla="*/ 2929164 w 3239067"/>
              <a:gd name="connsiteY1" fmla="*/ 119035 h 3401038"/>
              <a:gd name="connsiteX2" fmla="*/ 2930434 w 3239067"/>
              <a:gd name="connsiteY2" fmla="*/ 667675 h 3401038"/>
              <a:gd name="connsiteX3" fmla="*/ 3193324 w 3239067"/>
              <a:gd name="connsiteY3" fmla="*/ 747685 h 3401038"/>
              <a:gd name="connsiteX4" fmla="*/ 2781844 w 3239067"/>
              <a:gd name="connsiteY4" fmla="*/ 770545 h 3401038"/>
              <a:gd name="connsiteX5" fmla="*/ 3227614 w 3239067"/>
              <a:gd name="connsiteY5" fmla="*/ 850555 h 3401038"/>
              <a:gd name="connsiteX6" fmla="*/ 2788194 w 3239067"/>
              <a:gd name="connsiteY6" fmla="*/ 912785 h 3401038"/>
              <a:gd name="connsiteX7" fmla="*/ 3214279 w 3239067"/>
              <a:gd name="connsiteY7" fmla="*/ 999145 h 3401038"/>
              <a:gd name="connsiteX8" fmla="*/ 2783749 w 3239067"/>
              <a:gd name="connsiteY8" fmla="*/ 1082330 h 3401038"/>
              <a:gd name="connsiteX9" fmla="*/ 3239044 w 3239067"/>
              <a:gd name="connsiteY9" fmla="*/ 1170595 h 3401038"/>
              <a:gd name="connsiteX10" fmla="*/ 2805974 w 3239067"/>
              <a:gd name="connsiteY10" fmla="*/ 1232825 h 3401038"/>
              <a:gd name="connsiteX11" fmla="*/ 3230789 w 3239067"/>
              <a:gd name="connsiteY11" fmla="*/ 1342045 h 3401038"/>
              <a:gd name="connsiteX12" fmla="*/ 2986949 w 3239067"/>
              <a:gd name="connsiteY12" fmla="*/ 1392845 h 3401038"/>
              <a:gd name="connsiteX13" fmla="*/ 2983774 w 3239067"/>
              <a:gd name="connsiteY13" fmla="*/ 1745270 h 3401038"/>
              <a:gd name="connsiteX0" fmla="*/ 19 w 3239069"/>
              <a:gd name="connsiteY0" fmla="*/ 3462656 h 3462656"/>
              <a:gd name="connsiteX1" fmla="*/ 2697606 w 3239069"/>
              <a:gd name="connsiteY1" fmla="*/ 123072 h 3462656"/>
              <a:gd name="connsiteX2" fmla="*/ 2930436 w 3239069"/>
              <a:gd name="connsiteY2" fmla="*/ 729293 h 3462656"/>
              <a:gd name="connsiteX3" fmla="*/ 3193326 w 3239069"/>
              <a:gd name="connsiteY3" fmla="*/ 809303 h 3462656"/>
              <a:gd name="connsiteX4" fmla="*/ 2781846 w 3239069"/>
              <a:gd name="connsiteY4" fmla="*/ 832163 h 3462656"/>
              <a:gd name="connsiteX5" fmla="*/ 3227616 w 3239069"/>
              <a:gd name="connsiteY5" fmla="*/ 912173 h 3462656"/>
              <a:gd name="connsiteX6" fmla="*/ 2788196 w 3239069"/>
              <a:gd name="connsiteY6" fmla="*/ 974403 h 3462656"/>
              <a:gd name="connsiteX7" fmla="*/ 3214281 w 3239069"/>
              <a:gd name="connsiteY7" fmla="*/ 1060763 h 3462656"/>
              <a:gd name="connsiteX8" fmla="*/ 2783751 w 3239069"/>
              <a:gd name="connsiteY8" fmla="*/ 1143948 h 3462656"/>
              <a:gd name="connsiteX9" fmla="*/ 3239046 w 3239069"/>
              <a:gd name="connsiteY9" fmla="*/ 1232213 h 3462656"/>
              <a:gd name="connsiteX10" fmla="*/ 2805976 w 3239069"/>
              <a:gd name="connsiteY10" fmla="*/ 1294443 h 3462656"/>
              <a:gd name="connsiteX11" fmla="*/ 3230791 w 3239069"/>
              <a:gd name="connsiteY11" fmla="*/ 1403663 h 3462656"/>
              <a:gd name="connsiteX12" fmla="*/ 2986951 w 3239069"/>
              <a:gd name="connsiteY12" fmla="*/ 1454463 h 3462656"/>
              <a:gd name="connsiteX13" fmla="*/ 2983776 w 3239069"/>
              <a:gd name="connsiteY13" fmla="*/ 1806888 h 3462656"/>
              <a:gd name="connsiteX0" fmla="*/ 17 w 3239067"/>
              <a:gd name="connsiteY0" fmla="*/ 3339585 h 3339585"/>
              <a:gd name="connsiteX1" fmla="*/ 2697604 w 3239067"/>
              <a:gd name="connsiteY1" fmla="*/ 1 h 3339585"/>
              <a:gd name="connsiteX2" fmla="*/ 2930434 w 3239067"/>
              <a:gd name="connsiteY2" fmla="*/ 606222 h 3339585"/>
              <a:gd name="connsiteX3" fmla="*/ 3193324 w 3239067"/>
              <a:gd name="connsiteY3" fmla="*/ 686232 h 3339585"/>
              <a:gd name="connsiteX4" fmla="*/ 2781844 w 3239067"/>
              <a:gd name="connsiteY4" fmla="*/ 709092 h 3339585"/>
              <a:gd name="connsiteX5" fmla="*/ 3227614 w 3239067"/>
              <a:gd name="connsiteY5" fmla="*/ 789102 h 3339585"/>
              <a:gd name="connsiteX6" fmla="*/ 2788194 w 3239067"/>
              <a:gd name="connsiteY6" fmla="*/ 851332 h 3339585"/>
              <a:gd name="connsiteX7" fmla="*/ 3214279 w 3239067"/>
              <a:gd name="connsiteY7" fmla="*/ 937692 h 3339585"/>
              <a:gd name="connsiteX8" fmla="*/ 2783749 w 3239067"/>
              <a:gd name="connsiteY8" fmla="*/ 1020877 h 3339585"/>
              <a:gd name="connsiteX9" fmla="*/ 3239044 w 3239067"/>
              <a:gd name="connsiteY9" fmla="*/ 1109142 h 3339585"/>
              <a:gd name="connsiteX10" fmla="*/ 2805974 w 3239067"/>
              <a:gd name="connsiteY10" fmla="*/ 1171372 h 3339585"/>
              <a:gd name="connsiteX11" fmla="*/ 3230789 w 3239067"/>
              <a:gd name="connsiteY11" fmla="*/ 1280592 h 3339585"/>
              <a:gd name="connsiteX12" fmla="*/ 2986949 w 3239067"/>
              <a:gd name="connsiteY12" fmla="*/ 1331392 h 3339585"/>
              <a:gd name="connsiteX13" fmla="*/ 2983774 w 3239067"/>
              <a:gd name="connsiteY13" fmla="*/ 1683817 h 333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39067" h="3339585">
                <a:moveTo>
                  <a:pt x="17" y="3339585"/>
                </a:moveTo>
                <a:cubicBezTo>
                  <a:pt x="-7603" y="3337680"/>
                  <a:pt x="2695210" y="-319"/>
                  <a:pt x="2697604" y="1"/>
                </a:cubicBezTo>
                <a:cubicBezTo>
                  <a:pt x="2699998" y="321"/>
                  <a:pt x="2847814" y="491850"/>
                  <a:pt x="2930434" y="606222"/>
                </a:cubicBezTo>
                <a:cubicBezTo>
                  <a:pt x="3013054" y="720594"/>
                  <a:pt x="3218089" y="669087"/>
                  <a:pt x="3193324" y="686232"/>
                </a:cubicBezTo>
                <a:cubicBezTo>
                  <a:pt x="3168559" y="703377"/>
                  <a:pt x="2776129" y="691947"/>
                  <a:pt x="2781844" y="709092"/>
                </a:cubicBezTo>
                <a:cubicBezTo>
                  <a:pt x="2787559" y="726237"/>
                  <a:pt x="3226556" y="765395"/>
                  <a:pt x="3227614" y="789102"/>
                </a:cubicBezTo>
                <a:cubicBezTo>
                  <a:pt x="3228672" y="812809"/>
                  <a:pt x="2790417" y="826567"/>
                  <a:pt x="2788194" y="851332"/>
                </a:cubicBezTo>
                <a:cubicBezTo>
                  <a:pt x="2785972" y="876097"/>
                  <a:pt x="3215020" y="909435"/>
                  <a:pt x="3214279" y="937692"/>
                </a:cubicBezTo>
                <a:cubicBezTo>
                  <a:pt x="3213538" y="965949"/>
                  <a:pt x="2779621" y="992302"/>
                  <a:pt x="2783749" y="1020877"/>
                </a:cubicBezTo>
                <a:cubicBezTo>
                  <a:pt x="2787877" y="1049452"/>
                  <a:pt x="3235340" y="1084060"/>
                  <a:pt x="3239044" y="1109142"/>
                </a:cubicBezTo>
                <a:cubicBezTo>
                  <a:pt x="3242748" y="1134224"/>
                  <a:pt x="2807350" y="1142797"/>
                  <a:pt x="2805974" y="1171372"/>
                </a:cubicBezTo>
                <a:cubicBezTo>
                  <a:pt x="2804598" y="1199947"/>
                  <a:pt x="3200627" y="1253922"/>
                  <a:pt x="3230789" y="1280592"/>
                </a:cubicBezTo>
                <a:cubicBezTo>
                  <a:pt x="3260951" y="1307262"/>
                  <a:pt x="2983668" y="1330863"/>
                  <a:pt x="2986949" y="1331392"/>
                </a:cubicBezTo>
                <a:cubicBezTo>
                  <a:pt x="2990230" y="1331921"/>
                  <a:pt x="2969827" y="1720135"/>
                  <a:pt x="2983774" y="16838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" name="Přímá spojnice 2"/>
          <p:cNvCxnSpPr/>
          <p:nvPr/>
        </p:nvCxnSpPr>
        <p:spPr>
          <a:xfrm>
            <a:off x="2158803" y="4408324"/>
            <a:ext cx="2688430" cy="28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H="1" flipV="1">
            <a:off x="3082925" y="4437112"/>
            <a:ext cx="0" cy="5349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V="1">
            <a:off x="2145320" y="4389981"/>
            <a:ext cx="0" cy="9345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12"/>
          <p:cNvSpPr txBox="1">
            <a:spLocks noChangeArrowheads="1"/>
          </p:cNvSpPr>
          <p:nvPr/>
        </p:nvSpPr>
        <p:spPr bwMode="auto">
          <a:xfrm>
            <a:off x="4991044" y="2523386"/>
            <a:ext cx="620728" cy="6544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cs-CZ" altLang="cs-CZ" sz="3200" dirty="0">
                <a:latin typeface="Calibri" pitchFamily="34" charset="0"/>
              </a:rPr>
              <a:t>L</a:t>
            </a:r>
            <a:r>
              <a:rPr lang="cs-CZ" altLang="cs-CZ" sz="3200" baseline="-25000" dirty="0">
                <a:latin typeface="Calibri" pitchFamily="34" charset="0"/>
              </a:rPr>
              <a:t>1</a:t>
            </a:r>
            <a:endParaRPr lang="cs-CZ" altLang="cs-CZ" sz="3200" dirty="0"/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5005744" y="5321374"/>
            <a:ext cx="620728" cy="644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cs-CZ" altLang="cs-CZ" sz="3200" dirty="0">
                <a:latin typeface="Calibri" pitchFamily="34" charset="0"/>
              </a:rPr>
              <a:t>L</a:t>
            </a:r>
            <a:r>
              <a:rPr lang="cs-CZ" altLang="cs-CZ" sz="3200" baseline="-25000" dirty="0">
                <a:latin typeface="Calibri" pitchFamily="34" charset="0"/>
              </a:rPr>
              <a:t>2</a:t>
            </a:r>
            <a:endParaRPr lang="cs-CZ" altLang="cs-CZ" sz="3200" dirty="0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5011058" y="6120233"/>
            <a:ext cx="620728" cy="652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cs-CZ" altLang="cs-CZ" sz="3200" dirty="0">
                <a:latin typeface="Calibri" pitchFamily="34" charset="0"/>
              </a:rPr>
              <a:t>L</a:t>
            </a:r>
            <a:r>
              <a:rPr lang="cs-CZ" altLang="cs-CZ" sz="3200" baseline="-25000" dirty="0">
                <a:latin typeface="Calibri" pitchFamily="34" charset="0"/>
              </a:rPr>
              <a:t>3</a:t>
            </a:r>
            <a:endParaRPr lang="cs-CZ" altLang="cs-CZ" sz="3200" dirty="0"/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4414355" y="4138141"/>
            <a:ext cx="620728" cy="5403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cs-CZ" altLang="cs-CZ" sz="3200" b="1" dirty="0">
                <a:solidFill>
                  <a:srgbClr val="FF0000"/>
                </a:solidFill>
                <a:latin typeface="Calibri" pitchFamily="34" charset="0"/>
              </a:rPr>
              <a:t>N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5846521" y="4147846"/>
            <a:ext cx="3143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3000" dirty="0" smtClean="0">
                <a:solidFill>
                  <a:prstClr val="black"/>
                </a:solidFill>
                <a:latin typeface="Calibri"/>
              </a:rPr>
              <a:t>N </a:t>
            </a:r>
            <a:r>
              <a:rPr lang="cs-CZ" sz="3000" dirty="0">
                <a:solidFill>
                  <a:prstClr val="black"/>
                </a:solidFill>
                <a:latin typeface="Calibri"/>
              </a:rPr>
              <a:t>– nulový vodič</a:t>
            </a:r>
          </a:p>
          <a:p>
            <a:pPr>
              <a:defRPr/>
            </a:pPr>
            <a:r>
              <a:rPr lang="cs-CZ" sz="3000" dirty="0">
                <a:solidFill>
                  <a:prstClr val="black"/>
                </a:solidFill>
                <a:latin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7615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3" grpId="0"/>
      <p:bldP spid="51" grpId="0" animBg="1"/>
      <p:bldP spid="52" grpId="0" animBg="1"/>
      <p:bldP spid="53" grpId="0" animBg="1"/>
      <p:bldP spid="54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1214438"/>
          </a:xfrm>
        </p:spPr>
        <p:txBody>
          <a:bodyPr/>
          <a:lstStyle/>
          <a:p>
            <a:pPr>
              <a:buFont typeface="Arial" charset="0"/>
              <a:buNone/>
            </a:pPr>
            <a:endParaRPr lang="cs-CZ" altLang="cs-CZ" smtClean="0"/>
          </a:p>
          <a:p>
            <a:pPr>
              <a:buFont typeface="Arial" charset="0"/>
              <a:buNone/>
            </a:pPr>
            <a:r>
              <a:rPr lang="cs-CZ" altLang="cs-CZ" smtClean="0"/>
              <a:t> </a:t>
            </a: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8520" y="152573"/>
            <a:ext cx="9144000" cy="644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2800" dirty="0">
                <a:latin typeface="+mn-lt"/>
              </a:rPr>
              <a:t>Velikost sdruženého napětí 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je </a:t>
            </a:r>
            <a:r>
              <a:rPr lang="cs-CZ" sz="2800" dirty="0">
                <a:latin typeface="+mn-lt"/>
                <a:sym typeface="Symbol"/>
              </a:rPr>
              <a:t></a:t>
            </a:r>
            <a:r>
              <a:rPr lang="cs-CZ" sz="2800" dirty="0">
                <a:latin typeface="+mn-lt"/>
              </a:rPr>
              <a:t>3 x větší, </a:t>
            </a:r>
            <a:r>
              <a:rPr lang="cs-CZ" sz="2800" dirty="0" smtClean="0">
                <a:latin typeface="+mn-lt"/>
              </a:rPr>
              <a:t/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než </a:t>
            </a:r>
            <a:r>
              <a:rPr lang="cs-CZ" sz="2800" dirty="0">
                <a:latin typeface="+mn-lt"/>
              </a:rPr>
              <a:t>fázového </a:t>
            </a:r>
            <a:r>
              <a:rPr lang="cs-CZ" sz="2800" dirty="0" smtClean="0">
                <a:latin typeface="+mn-lt"/>
              </a:rPr>
              <a:t>napětí.</a:t>
            </a:r>
            <a:r>
              <a:rPr lang="cs-CZ" sz="2800" dirty="0">
                <a:latin typeface="+mn-lt"/>
              </a:rPr>
              <a:t> </a:t>
            </a: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endParaRPr lang="cs-CZ" sz="2800" dirty="0" smtClean="0">
              <a:latin typeface="+mn-lt"/>
            </a:endParaRP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r>
              <a:rPr lang="cs-CZ" sz="2800" dirty="0" smtClean="0">
                <a:latin typeface="+mn-lt"/>
              </a:rPr>
              <a:t>fázové </a:t>
            </a:r>
            <a:r>
              <a:rPr lang="cs-CZ" sz="2800" dirty="0">
                <a:latin typeface="+mn-lt"/>
              </a:rPr>
              <a:t>	U</a:t>
            </a:r>
            <a:r>
              <a:rPr lang="cs-CZ" sz="2800" baseline="-25000" dirty="0">
                <a:latin typeface="+mn-lt"/>
              </a:rPr>
              <a:t>1   </a:t>
            </a:r>
            <a:r>
              <a:rPr lang="cs-CZ" sz="2800" dirty="0">
                <a:latin typeface="+mn-lt"/>
              </a:rPr>
              <a:t> = 230 V</a:t>
            </a:r>
          </a:p>
          <a:p>
            <a:pPr>
              <a:defRPr/>
            </a:pPr>
            <a:r>
              <a:rPr lang="cs-CZ" sz="2800" dirty="0">
                <a:latin typeface="+mn-lt"/>
              </a:rPr>
              <a:t>sdružené	U</a:t>
            </a:r>
            <a:r>
              <a:rPr lang="cs-CZ" sz="2800" baseline="-25000" dirty="0">
                <a:latin typeface="+mn-lt"/>
              </a:rPr>
              <a:t>12</a:t>
            </a:r>
            <a:r>
              <a:rPr lang="cs-CZ" sz="2800" dirty="0">
                <a:latin typeface="+mn-lt"/>
              </a:rPr>
              <a:t>  = 230 . </a:t>
            </a:r>
            <a:r>
              <a:rPr lang="cs-CZ" sz="2800" dirty="0">
                <a:latin typeface="+mn-lt"/>
                <a:sym typeface="Symbol"/>
              </a:rPr>
              <a:t></a:t>
            </a:r>
            <a:r>
              <a:rPr lang="cs-CZ" sz="2800" dirty="0">
                <a:latin typeface="+mn-lt"/>
              </a:rPr>
              <a:t>3 V = 400 V</a:t>
            </a: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cs-CZ" sz="2600" dirty="0">
                <a:latin typeface="+mn-lt"/>
              </a:rPr>
              <a:t>Při symetrickém zatíženi trojfázové </a:t>
            </a:r>
            <a:r>
              <a:rPr lang="cs-CZ" sz="2600" dirty="0" smtClean="0">
                <a:latin typeface="+mn-lt"/>
              </a:rPr>
              <a:t>soustavy </a:t>
            </a:r>
            <a:br>
              <a:rPr lang="cs-CZ" sz="2600" dirty="0" smtClean="0">
                <a:latin typeface="+mn-lt"/>
              </a:rPr>
            </a:br>
            <a:r>
              <a:rPr lang="cs-CZ" sz="2600" dirty="0" smtClean="0">
                <a:latin typeface="+mn-lt"/>
              </a:rPr>
              <a:t>neprotéká </a:t>
            </a:r>
            <a:r>
              <a:rPr lang="cs-CZ" sz="2600" dirty="0">
                <a:latin typeface="+mn-lt"/>
              </a:rPr>
              <a:t>nulovým vodičem žádný proud</a:t>
            </a:r>
            <a:r>
              <a:rPr lang="cs-CZ" sz="2600" dirty="0" smtClean="0">
                <a:latin typeface="+mn-lt"/>
              </a:rPr>
              <a:t>.</a:t>
            </a: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cs-CZ" sz="2600" dirty="0" smtClean="0">
                <a:latin typeface="+mn-lt"/>
              </a:rPr>
              <a:t>V </a:t>
            </a:r>
            <a:r>
              <a:rPr lang="cs-CZ" sz="2600" dirty="0">
                <a:latin typeface="+mn-lt"/>
              </a:rPr>
              <a:t>praxi není zatížení jednotlivých fází stejné </a:t>
            </a:r>
            <a:br>
              <a:rPr lang="cs-CZ" sz="2600" dirty="0">
                <a:latin typeface="+mn-lt"/>
              </a:rPr>
            </a:br>
            <a:r>
              <a:rPr lang="cs-CZ" sz="2600" dirty="0">
                <a:latin typeface="+mn-lt"/>
              </a:rPr>
              <a:t>a nulovacím vodičem prochází určitý malý proud. </a:t>
            </a:r>
            <a:endParaRPr lang="cs-CZ" sz="2600" dirty="0" smtClean="0">
              <a:latin typeface="+mn-lt"/>
            </a:endParaRPr>
          </a:p>
          <a:p>
            <a:pPr marL="174625" indent="-174625">
              <a:buFont typeface="Arial" panose="020B0604020202020204" pitchFamily="34" charset="0"/>
              <a:buChar char="•"/>
              <a:defRPr/>
            </a:pPr>
            <a:r>
              <a:rPr lang="cs-CZ" sz="2600" dirty="0" smtClean="0">
                <a:latin typeface="+mn-lt"/>
              </a:rPr>
              <a:t>Nulovací vodič bývá  </a:t>
            </a:r>
            <a:r>
              <a:rPr lang="cs-CZ" sz="2600" dirty="0">
                <a:latin typeface="+mn-lt"/>
              </a:rPr>
              <a:t>tvořen drátem s menším průměrem, </a:t>
            </a:r>
            <a:r>
              <a:rPr lang="cs-CZ" sz="2600" dirty="0" smtClean="0">
                <a:latin typeface="+mn-lt"/>
              </a:rPr>
              <a:t/>
            </a:r>
            <a:br>
              <a:rPr lang="cs-CZ" sz="2600" dirty="0" smtClean="0">
                <a:latin typeface="+mn-lt"/>
              </a:rPr>
            </a:br>
            <a:r>
              <a:rPr lang="cs-CZ" sz="2600" dirty="0" smtClean="0">
                <a:latin typeface="+mn-lt"/>
              </a:rPr>
              <a:t>čímž </a:t>
            </a:r>
            <a:r>
              <a:rPr lang="cs-CZ" sz="2600" dirty="0">
                <a:latin typeface="+mn-lt"/>
              </a:rPr>
              <a:t>se dosahuje úspor</a:t>
            </a:r>
            <a:r>
              <a:rPr lang="cs-CZ" sz="2600" dirty="0" smtClean="0">
                <a:latin typeface="+mn-lt"/>
              </a:rPr>
              <a:t>.</a:t>
            </a:r>
            <a:endParaRPr lang="cs-CZ" sz="2600" dirty="0">
              <a:latin typeface="+mn-lt"/>
            </a:endParaRPr>
          </a:p>
        </p:txBody>
      </p:sp>
      <p:pic>
        <p:nvPicPr>
          <p:cNvPr id="2054" name="Picture 2" descr="http://fyzika.jreichl.com/data/E_stridavy_proud_soubory/image017.png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0"/>
            <a:ext cx="4071937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465722"/>
              </p:ext>
            </p:extLst>
          </p:nvPr>
        </p:nvGraphicFramePr>
        <p:xfrm>
          <a:off x="952500" y="1622425"/>
          <a:ext cx="238283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Rovnice" r:id="rId5" imgW="761760" imgH="266400" progId="Equation.3">
                  <p:embed/>
                </p:oleObj>
              </mc:Choice>
              <mc:Fallback>
                <p:oleObj name="Rovnice" r:id="rId5" imgW="761760" imgH="26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1622425"/>
                        <a:ext cx="2382838" cy="820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Přímá spojovací šipka 7"/>
          <p:cNvCxnSpPr/>
          <p:nvPr/>
        </p:nvCxnSpPr>
        <p:spPr>
          <a:xfrm flipV="1">
            <a:off x="6416675" y="1733550"/>
            <a:ext cx="1612900" cy="31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rot="5400000">
            <a:off x="5241131" y="2035969"/>
            <a:ext cx="1470025" cy="8270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6200000" flipV="1">
            <a:off x="5196681" y="556420"/>
            <a:ext cx="1508125" cy="8683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6408739" y="309563"/>
            <a:ext cx="830261" cy="1397000"/>
          </a:xfrm>
          <a:prstGeom prst="straightConnector1">
            <a:avLst/>
          </a:prstGeom>
          <a:ln w="762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V="1">
            <a:off x="6413500" y="1727994"/>
            <a:ext cx="1614884" cy="873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H="1">
            <a:off x="6413501" y="271466"/>
            <a:ext cx="830262" cy="1431922"/>
          </a:xfrm>
          <a:prstGeom prst="straightConnector1">
            <a:avLst/>
          </a:prstGeom>
          <a:ln w="762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flipV="1">
            <a:off x="6407150" y="347663"/>
            <a:ext cx="2417763" cy="138747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16675" y="4115939"/>
            <a:ext cx="2429418" cy="86439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6350" prstMaterial="matte">
            <a:bevelT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17257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555 L 0.08594 -0.20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1600" y="188640"/>
            <a:ext cx="893489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+mj-lt"/>
              </a:rPr>
              <a:t>Zapojení zásuvky - do </a:t>
            </a:r>
            <a:r>
              <a:rPr lang="cs-CZ" sz="2400" b="1" dirty="0">
                <a:latin typeface="+mj-lt"/>
              </a:rPr>
              <a:t>zásuvky jsou přivedeny tři vodiče</a:t>
            </a:r>
            <a:r>
              <a:rPr lang="cs-CZ" sz="2400" b="1" dirty="0" smtClean="0">
                <a:latin typeface="+mj-lt"/>
              </a:rPr>
              <a:t>:</a:t>
            </a:r>
          </a:p>
          <a:p>
            <a:endParaRPr lang="cs-CZ" sz="2000" dirty="0">
              <a:latin typeface="+mj-lt"/>
            </a:endParaRPr>
          </a:p>
          <a:p>
            <a:r>
              <a:rPr lang="cs-CZ" sz="2000" b="1" dirty="0" smtClean="0">
                <a:latin typeface="+mj-lt"/>
              </a:rPr>
              <a:t>FÁZOVÝ VODIČ</a:t>
            </a:r>
            <a:r>
              <a:rPr lang="cs-CZ" sz="2000" dirty="0" smtClean="0">
                <a:latin typeface="+mj-lt"/>
              </a:rPr>
              <a:t> — </a:t>
            </a:r>
            <a:r>
              <a:rPr lang="cs-CZ" sz="2000" dirty="0">
                <a:latin typeface="+mj-lt"/>
              </a:rPr>
              <a:t>mezi ním a zemí je napětí 230 V</a:t>
            </a:r>
            <a:r>
              <a:rPr lang="cs-CZ" sz="2000" dirty="0" smtClean="0">
                <a:latin typeface="+mj-lt"/>
              </a:rPr>
              <a:t>.</a:t>
            </a:r>
          </a:p>
          <a:p>
            <a:r>
              <a:rPr lang="cs-CZ" sz="2000" dirty="0" smtClean="0">
                <a:latin typeface="+mj-lt"/>
              </a:rPr>
              <a:t>V </a:t>
            </a:r>
            <a:r>
              <a:rPr lang="cs-CZ" sz="2000" dirty="0">
                <a:latin typeface="+mj-lt"/>
              </a:rPr>
              <a:t>zásuvce musí být </a:t>
            </a:r>
            <a:r>
              <a:rPr lang="cs-CZ" sz="2000" dirty="0" smtClean="0">
                <a:latin typeface="+mj-lt"/>
              </a:rPr>
              <a:t>vždy </a:t>
            </a:r>
            <a:r>
              <a:rPr lang="cs-CZ" sz="2000" dirty="0">
                <a:latin typeface="+mj-lt"/>
              </a:rPr>
              <a:t>vlevo a </a:t>
            </a:r>
            <a:r>
              <a:rPr lang="cs-CZ" sz="2000" b="1" dirty="0">
                <a:latin typeface="+mj-lt"/>
              </a:rPr>
              <a:t>zapojen musí být vodičem </a:t>
            </a:r>
            <a:r>
              <a:rPr lang="cs-CZ" sz="2000" b="1" dirty="0" smtClean="0">
                <a:latin typeface="+mj-lt"/>
              </a:rPr>
              <a:t>s</a:t>
            </a:r>
            <a:r>
              <a:rPr lang="cs-CZ" sz="2000" b="1" dirty="0">
                <a:latin typeface="+mj-lt"/>
              </a:rPr>
              <a:t> černou izolací</a:t>
            </a:r>
            <a:r>
              <a:rPr lang="cs-CZ" sz="2000" dirty="0">
                <a:latin typeface="+mj-lt"/>
              </a:rPr>
              <a:t>. </a:t>
            </a:r>
            <a:endParaRPr lang="cs-CZ" sz="2000" dirty="0" smtClean="0">
              <a:latin typeface="+mj-lt"/>
            </a:endParaRPr>
          </a:p>
          <a:p>
            <a:r>
              <a:rPr lang="cs-CZ" sz="2000" b="1" dirty="0" smtClean="0">
                <a:latin typeface="+mj-lt"/>
              </a:rPr>
              <a:t>V </a:t>
            </a:r>
            <a:r>
              <a:rPr lang="cs-CZ" sz="2000" b="1" dirty="0">
                <a:latin typeface="+mj-lt"/>
              </a:rPr>
              <a:t>případě, ž</a:t>
            </a:r>
            <a:r>
              <a:rPr lang="cs-CZ" sz="2000" b="1" dirty="0" smtClean="0">
                <a:latin typeface="+mj-lt"/>
              </a:rPr>
              <a:t>e </a:t>
            </a:r>
            <a:r>
              <a:rPr lang="cs-CZ" sz="2000" b="1" dirty="0">
                <a:latin typeface="+mj-lt"/>
              </a:rPr>
              <a:t>se ho </a:t>
            </a:r>
            <a:r>
              <a:rPr lang="cs-CZ" sz="2000" b="1" dirty="0" smtClean="0">
                <a:latin typeface="+mj-lt"/>
              </a:rPr>
              <a:t>dotknete, budete zasaženi elektrickým </a:t>
            </a:r>
            <a:r>
              <a:rPr lang="cs-CZ" sz="2000" b="1" dirty="0">
                <a:latin typeface="+mj-lt"/>
              </a:rPr>
              <a:t>proudem!</a:t>
            </a:r>
            <a:r>
              <a:rPr lang="cs-CZ" sz="2000" dirty="0">
                <a:latin typeface="+mj-lt"/>
              </a:rPr>
              <a:t> </a:t>
            </a:r>
            <a:r>
              <a:rPr lang="cs-CZ" sz="2000" dirty="0" smtClean="0">
                <a:latin typeface="+mj-lt"/>
              </a:rPr>
              <a:t/>
            </a:r>
            <a:br>
              <a:rPr lang="cs-CZ" sz="2000" dirty="0" smtClean="0">
                <a:latin typeface="+mj-lt"/>
              </a:rPr>
            </a:br>
            <a:r>
              <a:rPr lang="cs-CZ" sz="2000" dirty="0" smtClean="0">
                <a:latin typeface="+mj-lt"/>
              </a:rPr>
              <a:t>Elektrikáři </a:t>
            </a:r>
            <a:r>
              <a:rPr lang="cs-CZ" sz="2000" dirty="0">
                <a:latin typeface="+mj-lt"/>
              </a:rPr>
              <a:t>ho hovorově nazývají "fáze</a:t>
            </a:r>
            <a:r>
              <a:rPr lang="cs-CZ" sz="2000" dirty="0" smtClean="0">
                <a:latin typeface="+mj-lt"/>
              </a:rPr>
              <a:t>".</a:t>
            </a:r>
          </a:p>
          <a:p>
            <a:endParaRPr lang="cs-CZ" sz="2000" dirty="0">
              <a:latin typeface="+mj-lt"/>
            </a:endParaRPr>
          </a:p>
          <a:p>
            <a:r>
              <a:rPr lang="cs-CZ" sz="2000" b="1" dirty="0" smtClean="0">
                <a:latin typeface="+mj-lt"/>
              </a:rPr>
              <a:t>NULOVÝ VODIČ</a:t>
            </a:r>
            <a:r>
              <a:rPr lang="cs-CZ" sz="2000" dirty="0" smtClean="0">
                <a:latin typeface="+mj-lt"/>
              </a:rPr>
              <a:t> — </a:t>
            </a:r>
            <a:r>
              <a:rPr lang="cs-CZ" sz="2000" dirty="0">
                <a:latin typeface="+mj-lt"/>
              </a:rPr>
              <a:t>mezi ním a fázovým vodičem je napětí 230 V, proti zemi 0 V. </a:t>
            </a:r>
            <a:endParaRPr lang="cs-CZ" sz="2000" dirty="0" smtClean="0">
              <a:latin typeface="+mj-lt"/>
            </a:endParaRPr>
          </a:p>
          <a:p>
            <a:r>
              <a:rPr lang="cs-CZ" sz="2000" dirty="0" smtClean="0">
                <a:latin typeface="+mj-lt"/>
              </a:rPr>
              <a:t>V </a:t>
            </a:r>
            <a:r>
              <a:rPr lang="cs-CZ" sz="2000" dirty="0">
                <a:latin typeface="+mj-lt"/>
              </a:rPr>
              <a:t>zásuvce musí být </a:t>
            </a:r>
            <a:r>
              <a:rPr lang="cs-CZ" sz="2000" dirty="0" smtClean="0">
                <a:latin typeface="+mj-lt"/>
              </a:rPr>
              <a:t>vždy </a:t>
            </a:r>
            <a:r>
              <a:rPr lang="cs-CZ" sz="2000" dirty="0">
                <a:latin typeface="+mj-lt"/>
              </a:rPr>
              <a:t>vpravo a </a:t>
            </a:r>
            <a:r>
              <a:rPr lang="cs-CZ" sz="2000" b="1" dirty="0">
                <a:latin typeface="+mj-lt"/>
              </a:rPr>
              <a:t>zapojen musí být vodičem s </a:t>
            </a:r>
            <a:r>
              <a:rPr lang="cs-CZ" sz="2000" b="1" dirty="0">
                <a:solidFill>
                  <a:srgbClr val="0070C0"/>
                </a:solidFill>
                <a:latin typeface="+mj-lt"/>
              </a:rPr>
              <a:t>modrou </a:t>
            </a:r>
            <a:r>
              <a:rPr lang="cs-CZ" sz="2000" b="1" dirty="0">
                <a:latin typeface="+mj-lt"/>
              </a:rPr>
              <a:t>izolací</a:t>
            </a:r>
            <a:r>
              <a:rPr lang="cs-CZ" sz="2000" dirty="0">
                <a:latin typeface="+mj-lt"/>
              </a:rPr>
              <a:t>. </a:t>
            </a:r>
            <a:endParaRPr lang="cs-CZ" sz="2000" dirty="0" smtClean="0">
              <a:latin typeface="+mj-lt"/>
            </a:endParaRPr>
          </a:p>
          <a:p>
            <a:r>
              <a:rPr lang="cs-CZ" sz="2000" dirty="0" smtClean="0">
                <a:latin typeface="+mj-lt"/>
              </a:rPr>
              <a:t>Spolu </a:t>
            </a:r>
            <a:r>
              <a:rPr lang="cs-CZ" sz="2000" dirty="0">
                <a:latin typeface="+mj-lt"/>
              </a:rPr>
              <a:t>s fázovým vodičem tvoří dva póly, na které se připojují spotřebiče. </a:t>
            </a:r>
            <a:endParaRPr lang="cs-CZ" sz="2000" dirty="0" smtClean="0">
              <a:latin typeface="+mj-lt"/>
            </a:endParaRPr>
          </a:p>
          <a:p>
            <a:r>
              <a:rPr lang="cs-CZ" sz="2000" dirty="0" smtClean="0">
                <a:latin typeface="+mj-lt"/>
              </a:rPr>
              <a:t>Elektrikáři </a:t>
            </a:r>
            <a:r>
              <a:rPr lang="cs-CZ" sz="2000" dirty="0">
                <a:latin typeface="+mj-lt"/>
              </a:rPr>
              <a:t>ho hovorově nazývají "</a:t>
            </a:r>
            <a:r>
              <a:rPr lang="cs-CZ" sz="2000" dirty="0" err="1">
                <a:latin typeface="+mj-lt"/>
              </a:rPr>
              <a:t>nulák</a:t>
            </a:r>
            <a:r>
              <a:rPr lang="cs-CZ" sz="2000" dirty="0" smtClean="0">
                <a:latin typeface="+mj-lt"/>
              </a:rPr>
              <a:t>".</a:t>
            </a:r>
          </a:p>
          <a:p>
            <a:endParaRPr lang="cs-CZ" sz="2000" dirty="0">
              <a:latin typeface="+mj-lt"/>
            </a:endParaRPr>
          </a:p>
          <a:p>
            <a:r>
              <a:rPr lang="cs-CZ" sz="2000" b="1" dirty="0" smtClean="0">
                <a:latin typeface="+mj-lt"/>
              </a:rPr>
              <a:t>OCHRANNÝ VODIČ</a:t>
            </a:r>
            <a:r>
              <a:rPr lang="cs-CZ" sz="2000" dirty="0" smtClean="0">
                <a:latin typeface="+mj-lt"/>
              </a:rPr>
              <a:t> — </a:t>
            </a:r>
            <a:r>
              <a:rPr lang="cs-CZ" sz="2000" dirty="0">
                <a:latin typeface="+mj-lt"/>
              </a:rPr>
              <a:t>mezi ním a fázovým vodičem je napětí 230 V, proti zemi 0 V. </a:t>
            </a:r>
            <a:endParaRPr lang="cs-CZ" sz="2000" dirty="0" smtClean="0">
              <a:latin typeface="+mj-lt"/>
            </a:endParaRPr>
          </a:p>
          <a:p>
            <a:r>
              <a:rPr lang="cs-CZ" sz="2000" dirty="0" smtClean="0">
                <a:latin typeface="+mj-lt"/>
              </a:rPr>
              <a:t>V </a:t>
            </a:r>
            <a:r>
              <a:rPr lang="cs-CZ" sz="2000" dirty="0">
                <a:latin typeface="+mj-lt"/>
              </a:rPr>
              <a:t>zásuvce je připojen na kolík a </a:t>
            </a:r>
            <a:r>
              <a:rPr lang="cs-CZ" sz="2000" b="1" dirty="0">
                <a:latin typeface="+mj-lt"/>
              </a:rPr>
              <a:t>zapojen musí být vodičem se </a:t>
            </a:r>
            <a:r>
              <a:rPr lang="cs-CZ" sz="2000" b="1" dirty="0">
                <a:solidFill>
                  <a:srgbClr val="FFFF00"/>
                </a:solidFill>
                <a:latin typeface="+mj-lt"/>
              </a:rPr>
              <a:t>ž</a:t>
            </a:r>
            <a:r>
              <a:rPr lang="cs-CZ" sz="2000" b="1" dirty="0" smtClean="0">
                <a:solidFill>
                  <a:srgbClr val="FFFF00"/>
                </a:solidFill>
                <a:latin typeface="+mj-lt"/>
              </a:rPr>
              <a:t>luto</a:t>
            </a:r>
            <a:r>
              <a:rPr lang="cs-CZ" sz="2000" b="1" dirty="0" smtClean="0">
                <a:solidFill>
                  <a:srgbClr val="008000"/>
                </a:solidFill>
                <a:latin typeface="+mj-lt"/>
              </a:rPr>
              <a:t>zelenou</a:t>
            </a:r>
            <a:r>
              <a:rPr lang="cs-CZ" sz="2000" b="1" dirty="0">
                <a:latin typeface="+mj-lt"/>
              </a:rPr>
              <a:t> izolací</a:t>
            </a:r>
            <a:r>
              <a:rPr lang="cs-CZ" sz="2000" dirty="0">
                <a:latin typeface="+mj-lt"/>
              </a:rPr>
              <a:t>. </a:t>
            </a:r>
            <a:r>
              <a:rPr lang="cs-CZ" sz="2000" dirty="0" smtClean="0">
                <a:latin typeface="+mj-lt"/>
              </a:rPr>
              <a:t/>
            </a:r>
            <a:br>
              <a:rPr lang="cs-CZ" sz="2000" dirty="0" smtClean="0">
                <a:latin typeface="+mj-lt"/>
              </a:rPr>
            </a:br>
            <a:r>
              <a:rPr lang="cs-CZ" sz="2000" dirty="0" smtClean="0">
                <a:latin typeface="+mj-lt"/>
              </a:rPr>
              <a:t>Je </a:t>
            </a:r>
            <a:r>
              <a:rPr lang="cs-CZ" sz="2000" dirty="0">
                <a:latin typeface="+mj-lt"/>
              </a:rPr>
              <a:t>určen k tomu, aby se na něj připojil kryt kovových spotřebičů. V případě, ž</a:t>
            </a:r>
            <a:r>
              <a:rPr lang="cs-CZ" sz="2000" dirty="0" smtClean="0">
                <a:latin typeface="+mj-lt"/>
              </a:rPr>
              <a:t>e </a:t>
            </a:r>
            <a:r>
              <a:rPr lang="cs-CZ" sz="2000" dirty="0">
                <a:latin typeface="+mj-lt"/>
              </a:rPr>
              <a:t>by se </a:t>
            </a:r>
            <a:r>
              <a:rPr lang="cs-CZ" sz="2000" dirty="0" smtClean="0">
                <a:latin typeface="+mj-lt"/>
              </a:rPr>
              <a:t>na </a:t>
            </a:r>
            <a:r>
              <a:rPr lang="cs-CZ" sz="2000" dirty="0">
                <a:latin typeface="+mj-lt"/>
              </a:rPr>
              <a:t>tento kryt dostalo (např. poruchou spotřebiče) elektrické napětí, zajistí, aby bylo svedeno do země. </a:t>
            </a:r>
            <a:endParaRPr lang="cs-CZ" sz="2000" dirty="0" smtClean="0">
              <a:latin typeface="+mj-lt"/>
            </a:endParaRPr>
          </a:p>
          <a:p>
            <a:r>
              <a:rPr lang="cs-CZ" sz="2000" b="1" dirty="0" smtClean="0">
                <a:latin typeface="+mj-lt"/>
              </a:rPr>
              <a:t>I </a:t>
            </a:r>
            <a:r>
              <a:rPr lang="cs-CZ" sz="2000" b="1" dirty="0">
                <a:latin typeface="+mj-lt"/>
              </a:rPr>
              <a:t>přesto, ž</a:t>
            </a:r>
            <a:r>
              <a:rPr lang="cs-CZ" sz="2000" b="1" dirty="0" smtClean="0">
                <a:latin typeface="+mj-lt"/>
              </a:rPr>
              <a:t>e </a:t>
            </a:r>
            <a:r>
              <a:rPr lang="cs-CZ" sz="2000" b="1" dirty="0">
                <a:latin typeface="+mj-lt"/>
              </a:rPr>
              <a:t>spotřebič bez něj bude fungovat, je velice </a:t>
            </a:r>
            <a:r>
              <a:rPr lang="cs-CZ" sz="2000" b="1" dirty="0" smtClean="0">
                <a:latin typeface="+mj-lt"/>
              </a:rPr>
              <a:t>důležitý</a:t>
            </a:r>
            <a:r>
              <a:rPr lang="cs-CZ" sz="2000" b="1" dirty="0">
                <a:latin typeface="+mj-lt"/>
              </a:rPr>
              <a:t>, </a:t>
            </a:r>
            <a:r>
              <a:rPr lang="cs-CZ" sz="2000" b="1" dirty="0" smtClean="0">
                <a:latin typeface="+mj-lt"/>
              </a:rPr>
              <a:t>protože </a:t>
            </a:r>
            <a:r>
              <a:rPr lang="cs-CZ" sz="2000" b="1" dirty="0">
                <a:latin typeface="+mj-lt"/>
              </a:rPr>
              <a:t>tě ochrání </a:t>
            </a:r>
            <a:r>
              <a:rPr lang="cs-CZ" sz="2000" b="1" dirty="0" smtClean="0">
                <a:latin typeface="+mj-lt"/>
              </a:rPr>
              <a:t/>
            </a:r>
            <a:br>
              <a:rPr lang="cs-CZ" sz="2000" b="1" dirty="0" smtClean="0">
                <a:latin typeface="+mj-lt"/>
              </a:rPr>
            </a:br>
            <a:r>
              <a:rPr lang="cs-CZ" sz="2000" b="1" dirty="0" smtClean="0">
                <a:latin typeface="+mj-lt"/>
              </a:rPr>
              <a:t>v </a:t>
            </a:r>
            <a:r>
              <a:rPr lang="cs-CZ" sz="2000" b="1" dirty="0">
                <a:latin typeface="+mj-lt"/>
              </a:rPr>
              <a:t>případě poruchy spotřebiče od zásahu elektrickým proudem! </a:t>
            </a:r>
            <a:r>
              <a:rPr lang="cs-CZ" sz="2000" b="1" dirty="0" smtClean="0">
                <a:latin typeface="+mj-lt"/>
              </a:rPr>
              <a:t/>
            </a:r>
            <a:br>
              <a:rPr lang="cs-CZ" sz="2000" b="1" dirty="0" smtClean="0">
                <a:latin typeface="+mj-lt"/>
              </a:rPr>
            </a:br>
            <a:r>
              <a:rPr lang="cs-CZ" sz="2000" b="1" dirty="0" smtClean="0">
                <a:latin typeface="+mj-lt"/>
              </a:rPr>
              <a:t>Spotřebiče </a:t>
            </a:r>
            <a:r>
              <a:rPr lang="cs-CZ" sz="2000" b="1" dirty="0">
                <a:latin typeface="+mj-lt"/>
              </a:rPr>
              <a:t>s kovovým krytem nesmí být bez ochranného vodiče provozovány</a:t>
            </a:r>
            <a:r>
              <a:rPr lang="cs-CZ" sz="2000" b="1" dirty="0" smtClean="0">
                <a:latin typeface="+mj-lt"/>
              </a:rPr>
              <a:t>!</a:t>
            </a:r>
            <a:endParaRPr lang="cs-CZ" sz="2000" dirty="0">
              <a:latin typeface="+mj-lt"/>
            </a:endParaRPr>
          </a:p>
        </p:txBody>
      </p:sp>
      <p:pic>
        <p:nvPicPr>
          <p:cNvPr id="7169" name="Picture 1" descr="http://www.zscholtice.cz/svs/lacko/fyzika_9roc/elektrina/obrazky/zasuvkano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224136" cy="15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01600" y="188640"/>
            <a:ext cx="893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+mj-lt"/>
              </a:rPr>
              <a:t>Zapojení zásuvky - do </a:t>
            </a:r>
            <a:r>
              <a:rPr lang="cs-CZ" sz="2400" b="1" dirty="0">
                <a:latin typeface="+mj-lt"/>
              </a:rPr>
              <a:t>zásuvky jsou přivedeny tři vodiče</a:t>
            </a:r>
            <a:r>
              <a:rPr lang="cs-CZ" sz="2400" b="1" dirty="0" smtClean="0">
                <a:latin typeface="+mj-lt"/>
              </a:rPr>
              <a:t>:</a:t>
            </a:r>
          </a:p>
        </p:txBody>
      </p:sp>
      <p:pic>
        <p:nvPicPr>
          <p:cNvPr id="7169" name="Picture 1" descr="http://www.zscholtice.cz/svs/lacko/fyzika_9roc/elektrina/obrazky/zasuvkano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2808312" cy="348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zscholtice.cz/svs/lacko/fyzika_9roc/elektrina/obrazky/zasuvka_nova_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81312"/>
            <a:ext cx="3207568" cy="320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0688"/>
            <a:ext cx="9144000" cy="5462339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cs-CZ" altLang="cs-CZ" sz="2800" dirty="0" smtClean="0"/>
              <a:t>Elektrická energie se mění na mechanickou.</a:t>
            </a:r>
          </a:p>
          <a:p>
            <a:pPr>
              <a:buFont typeface="Arial" charset="0"/>
              <a:buNone/>
            </a:pPr>
            <a:r>
              <a:rPr lang="cs-CZ" altLang="cs-CZ" sz="2800" b="1" dirty="0" smtClean="0"/>
              <a:t>Rozdělení:</a:t>
            </a:r>
          </a:p>
          <a:p>
            <a:pPr>
              <a:buNone/>
            </a:pPr>
            <a:r>
              <a:rPr lang="pl-PL" sz="2800" b="1" dirty="0"/>
              <a:t>Motory založené na točivém poli</a:t>
            </a:r>
          </a:p>
          <a:p>
            <a:pPr marL="808038"/>
            <a:r>
              <a:rPr lang="cs-CZ" altLang="cs-CZ" sz="2800" dirty="0" smtClean="0"/>
              <a:t>synchronní</a:t>
            </a:r>
            <a:endParaRPr lang="cs-CZ" altLang="cs-CZ" sz="2800" dirty="0" smtClean="0"/>
          </a:p>
          <a:p>
            <a:pPr marL="808038"/>
            <a:r>
              <a:rPr lang="cs-CZ" altLang="cs-CZ" sz="2800" dirty="0" smtClean="0"/>
              <a:t>asynchronní</a:t>
            </a:r>
            <a:br>
              <a:rPr lang="cs-CZ" altLang="cs-CZ" sz="2800" dirty="0" smtClean="0"/>
            </a:br>
            <a:endParaRPr lang="cs-CZ" altLang="cs-CZ" sz="2800" dirty="0" smtClean="0"/>
          </a:p>
          <a:p>
            <a:pPr marL="808038"/>
            <a:r>
              <a:rPr lang="cs-CZ" altLang="cs-CZ" sz="2800" dirty="0" smtClean="0"/>
              <a:t>jednofázový</a:t>
            </a:r>
          </a:p>
          <a:p>
            <a:pPr marL="808038"/>
            <a:r>
              <a:rPr lang="cs-CZ" altLang="cs-CZ" sz="2800" dirty="0" smtClean="0"/>
              <a:t>třífázový</a:t>
            </a:r>
          </a:p>
          <a:p>
            <a:pPr marL="808038">
              <a:buFont typeface="Arial" charset="0"/>
              <a:buNone/>
            </a:pPr>
            <a:endParaRPr lang="cs-CZ" altLang="cs-CZ" sz="2800" dirty="0" smtClean="0"/>
          </a:p>
          <a:p>
            <a:pPr>
              <a:buFont typeface="Arial" charset="0"/>
              <a:buNone/>
            </a:pPr>
            <a:r>
              <a:rPr lang="cs-CZ" altLang="cs-CZ" sz="2800" dirty="0" smtClean="0"/>
              <a:t> </a:t>
            </a:r>
          </a:p>
          <a:p>
            <a:pPr>
              <a:buFont typeface="Arial" charset="0"/>
              <a:buNone/>
            </a:pPr>
            <a:r>
              <a:rPr lang="cs-CZ" altLang="cs-CZ" sz="2800" dirty="0" smtClean="0"/>
              <a:t> 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r>
              <a:rPr lang="cs-CZ" altLang="cs-CZ" sz="2800" b="1" dirty="0" smtClean="0">
                <a:solidFill>
                  <a:schemeClr val="bg1"/>
                </a:solidFill>
              </a:rPr>
              <a:t>10. 2. ELEKTROMOTOR </a:t>
            </a: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5" name="Picture 2" descr="http://www.hybrid.cz/files/images/elektromo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66" y="2204864"/>
            <a:ext cx="5578184" cy="371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770294" y="6300028"/>
            <a:ext cx="237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www.emotor.cz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50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74973"/>
            <a:ext cx="9144000" cy="12858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cs-CZ" altLang="cs-CZ" sz="2800" dirty="0" smtClean="0"/>
              <a:t>Elektrická energie se mění na mechanickou.</a:t>
            </a:r>
          </a:p>
          <a:p>
            <a:pPr>
              <a:buFont typeface="Arial" charset="0"/>
              <a:buNone/>
            </a:pPr>
            <a:endParaRPr lang="cs-CZ" altLang="cs-CZ" sz="2800" dirty="0" smtClean="0"/>
          </a:p>
          <a:p>
            <a:pPr>
              <a:buFont typeface="Arial" charset="0"/>
              <a:buNone/>
            </a:pPr>
            <a:r>
              <a:rPr lang="cs-CZ" altLang="cs-CZ" sz="2800" dirty="0" smtClean="0"/>
              <a:t> </a:t>
            </a:r>
          </a:p>
          <a:p>
            <a:pPr>
              <a:buFont typeface="Arial" charset="0"/>
              <a:buNone/>
            </a:pPr>
            <a:r>
              <a:rPr lang="cs-CZ" altLang="cs-CZ" sz="2800" dirty="0" smtClean="0"/>
              <a:t> 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r>
              <a:rPr lang="cs-CZ" altLang="cs-CZ" sz="2800" b="1" smtClean="0">
                <a:solidFill>
                  <a:schemeClr val="bg1"/>
                </a:solidFill>
              </a:rPr>
              <a:t>10. 2. ELEKTROMOTOR NA TROJFÁZOVÝ PROUD</a:t>
            </a: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61305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1214438"/>
          </a:xfrm>
        </p:spPr>
        <p:txBody>
          <a:bodyPr/>
          <a:lstStyle/>
          <a:p>
            <a:pPr>
              <a:buFont typeface="Arial" charset="0"/>
              <a:buNone/>
            </a:pPr>
            <a:endParaRPr lang="cs-CZ" altLang="cs-CZ" smtClean="0"/>
          </a:p>
          <a:p>
            <a:pPr>
              <a:buFont typeface="Arial" charset="0"/>
              <a:buNone/>
            </a:pPr>
            <a:r>
              <a:rPr lang="cs-CZ" altLang="cs-CZ" smtClean="0"/>
              <a:t> </a:t>
            </a: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214422"/>
            <a:ext cx="91440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/>
          <a:p>
            <a:pPr>
              <a:defRPr/>
            </a:pPr>
            <a:r>
              <a:rPr lang="cs-CZ" sz="2800" b="1" dirty="0">
                <a:latin typeface="+mn-lt"/>
              </a:rPr>
              <a:t>zapojení do hvězdy </a:t>
            </a:r>
            <a:r>
              <a:rPr lang="cs-CZ" sz="2800" dirty="0">
                <a:latin typeface="+mn-lt"/>
              </a:rPr>
              <a:t/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jednotlivé spotřebiče jsou 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připojeny k fázovému napětí</a:t>
            </a: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>
              <a:defRPr/>
            </a:pPr>
            <a:endParaRPr lang="cs-CZ" sz="2800" dirty="0">
              <a:latin typeface="+mn-lt"/>
            </a:endParaRPr>
          </a:p>
          <a:p>
            <a:pPr marL="622300" algn="r">
              <a:defRPr/>
            </a:pPr>
            <a:r>
              <a:rPr lang="cs-CZ" sz="2800" b="1" dirty="0" smtClean="0">
                <a:latin typeface="+mn-lt"/>
              </a:rPr>
              <a:t> </a:t>
            </a:r>
            <a:r>
              <a:rPr lang="cs-CZ" sz="2800" b="1" dirty="0">
                <a:solidFill>
                  <a:prstClr val="black"/>
                </a:solidFill>
                <a:latin typeface="Calibri"/>
              </a:rPr>
              <a:t>zapojení </a:t>
            </a:r>
            <a:r>
              <a:rPr lang="cs-CZ" sz="2800" b="1" dirty="0" smtClean="0">
                <a:latin typeface="+mn-lt"/>
              </a:rPr>
              <a:t>do </a:t>
            </a:r>
            <a:r>
              <a:rPr lang="cs-CZ" sz="2800" b="1" dirty="0">
                <a:latin typeface="+mn-lt"/>
              </a:rPr>
              <a:t>trojúhelníka</a:t>
            </a:r>
            <a:r>
              <a:rPr lang="cs-CZ" sz="2800" dirty="0">
                <a:latin typeface="+mn-lt"/>
              </a:rPr>
              <a:t/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k napětí sdruženému. 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(výkon spotřebiče je větší)</a:t>
            </a:r>
          </a:p>
        </p:txBody>
      </p:sp>
      <p:pic>
        <p:nvPicPr>
          <p:cNvPr id="22533" name="Picture 3" descr="http://fyzika.jreichl.com/data/E_stridavy_proud_soubory/image027.jpg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t="43507" r="2339"/>
          <a:stretch>
            <a:fillRect/>
          </a:stretch>
        </p:blipFill>
        <p:spPr bwMode="auto">
          <a:xfrm>
            <a:off x="714375" y="3786188"/>
            <a:ext cx="77152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26901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2800" dirty="0">
                <a:latin typeface="+mn-lt"/>
              </a:rPr>
              <a:t>Elektromotor na větší výkon se připojuje současně </a:t>
            </a:r>
            <a:r>
              <a:rPr lang="cs-CZ" sz="2800" dirty="0" smtClean="0">
                <a:latin typeface="+mn-lt"/>
              </a:rPr>
              <a:t/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ke </a:t>
            </a:r>
            <a:r>
              <a:rPr lang="cs-CZ" sz="2800" dirty="0">
                <a:latin typeface="+mn-lt"/>
              </a:rPr>
              <a:t>všem fázovým vodičům. </a:t>
            </a:r>
          </a:p>
        </p:txBody>
      </p:sp>
      <p:cxnSp>
        <p:nvCxnSpPr>
          <p:cNvPr id="12" name="Přímá spojovací čára 11"/>
          <p:cNvCxnSpPr/>
          <p:nvPr/>
        </p:nvCxnSpPr>
        <p:spPr>
          <a:xfrm flipV="1">
            <a:off x="0" y="2786063"/>
            <a:ext cx="9144000" cy="7143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flipV="1">
            <a:off x="0" y="3000375"/>
            <a:ext cx="9144000" cy="714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 flipV="1">
            <a:off x="0" y="3214688"/>
            <a:ext cx="9144000" cy="7143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flipV="1">
            <a:off x="0" y="3429000"/>
            <a:ext cx="9144000" cy="7143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16200000" flipH="1">
            <a:off x="2459832" y="4545806"/>
            <a:ext cx="2157412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16200000" flipH="1">
            <a:off x="-923925" y="4648200"/>
            <a:ext cx="3600450" cy="190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 rot="5400000">
            <a:off x="3686175" y="4572000"/>
            <a:ext cx="34480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 rot="5400000">
            <a:off x="3014776" y="4898231"/>
            <a:ext cx="3228975" cy="476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5400000">
            <a:off x="2009775" y="3762375"/>
            <a:ext cx="1419225" cy="95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/>
          <p:nvPr/>
        </p:nvCxnSpPr>
        <p:spPr>
          <a:xfrm rot="5400000">
            <a:off x="6393656" y="3464719"/>
            <a:ext cx="92868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rot="16200000" flipH="1">
            <a:off x="6748462" y="4757738"/>
            <a:ext cx="3095625" cy="190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2238212" y="5834360"/>
            <a:ext cx="9528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>
                <a:latin typeface="+mj-lt"/>
              </a:rPr>
              <a:t> </a:t>
            </a:r>
            <a:r>
              <a:rPr lang="cs-CZ" dirty="0" smtClean="0">
                <a:latin typeface="+mj-lt"/>
              </a:rPr>
              <a:t>uzlový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(nulový)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bod</a:t>
            </a:r>
            <a:endParaRPr lang="cs-CZ" dirty="0">
              <a:latin typeface="+mj-lt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695798"/>
              </p:ext>
            </p:extLst>
          </p:nvPr>
        </p:nvGraphicFramePr>
        <p:xfrm>
          <a:off x="5652120" y="4111625"/>
          <a:ext cx="4397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Rovnice" r:id="rId5" imgW="203040" imgH="215640" progId="Equation.3">
                  <p:embed/>
                </p:oleObj>
              </mc:Choice>
              <mc:Fallback>
                <p:oleObj name="Rovnice" r:id="rId5" imgW="20304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111625"/>
                        <a:ext cx="439738" cy="460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568092"/>
              </p:ext>
            </p:extLst>
          </p:nvPr>
        </p:nvGraphicFramePr>
        <p:xfrm>
          <a:off x="1475656" y="5389860"/>
          <a:ext cx="3286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Rovnice" r:id="rId7" imgW="152280" imgH="215640" progId="Equation.3">
                  <p:embed/>
                </p:oleObj>
              </mc:Choice>
              <mc:Fallback>
                <p:oleObj name="Rovnice" r:id="rId7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389860"/>
                        <a:ext cx="328612" cy="444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354029"/>
              </p:ext>
            </p:extLst>
          </p:nvPr>
        </p:nvGraphicFramePr>
        <p:xfrm>
          <a:off x="2060412" y="4641205"/>
          <a:ext cx="355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Rovnice" r:id="rId9" imgW="164880" imgH="215640" progId="Equation.3">
                  <p:embed/>
                </p:oleObj>
              </mc:Choice>
              <mc:Fallback>
                <p:oleObj name="Rovnice" r:id="rId9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412" y="4641205"/>
                        <a:ext cx="355600" cy="444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672544"/>
              </p:ext>
            </p:extLst>
          </p:nvPr>
        </p:nvGraphicFramePr>
        <p:xfrm>
          <a:off x="4067944" y="5823404"/>
          <a:ext cx="35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Rovnice" r:id="rId11" imgW="164880" imgH="228600" progId="Equation.3">
                  <p:embed/>
                </p:oleObj>
              </mc:Choice>
              <mc:Fallback>
                <p:oleObj name="Rovnice" r:id="rId11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823404"/>
                        <a:ext cx="355600" cy="469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943400"/>
              </p:ext>
            </p:extLst>
          </p:nvPr>
        </p:nvGraphicFramePr>
        <p:xfrm>
          <a:off x="7668344" y="4114686"/>
          <a:ext cx="4667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Rovnice" r:id="rId13" imgW="215640" imgH="228600" progId="Equation.3">
                  <p:embed/>
                </p:oleObj>
              </mc:Choice>
              <mc:Fallback>
                <p:oleObj name="Rovnice" r:id="rId13" imgW="215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4114686"/>
                        <a:ext cx="466725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08868"/>
              </p:ext>
            </p:extLst>
          </p:nvPr>
        </p:nvGraphicFramePr>
        <p:xfrm>
          <a:off x="6638925" y="5580517"/>
          <a:ext cx="4381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Rovnice" r:id="rId15" imgW="203040" imgH="228600" progId="Equation.3">
                  <p:embed/>
                </p:oleObj>
              </mc:Choice>
              <mc:Fallback>
                <p:oleObj name="Rovnice" r:id="rId15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5" y="5580517"/>
                        <a:ext cx="438150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Přímá spojovací čára 16"/>
          <p:cNvCxnSpPr/>
          <p:nvPr/>
        </p:nvCxnSpPr>
        <p:spPr>
          <a:xfrm flipV="1">
            <a:off x="2724150" y="5629275"/>
            <a:ext cx="819151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1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7384"/>
            <a:ext cx="4214813" cy="6470576"/>
          </a:xfrm>
        </p:spPr>
        <p:txBody>
          <a:bodyPr/>
          <a:lstStyle/>
          <a:p>
            <a:pPr>
              <a:buNone/>
              <a:defRPr/>
            </a:pPr>
            <a:r>
              <a:rPr lang="cs-CZ" sz="2600" b="1" dirty="0" smtClean="0">
                <a:solidFill>
                  <a:prstClr val="black"/>
                </a:solidFill>
              </a:rPr>
              <a:t>ASYNCHRONNÍ</a:t>
            </a:r>
            <a:endParaRPr lang="cs-CZ" sz="2600" b="1" dirty="0" smtClean="0"/>
          </a:p>
          <a:p>
            <a:pPr>
              <a:buFont typeface="Arial" charset="0"/>
              <a:buNone/>
              <a:defRPr/>
            </a:pPr>
            <a:r>
              <a:rPr lang="cs-CZ" sz="2600" b="1" dirty="0" smtClean="0"/>
              <a:t>stator</a:t>
            </a:r>
            <a:r>
              <a:rPr lang="cs-CZ" sz="2600" dirty="0" smtClean="0"/>
              <a:t> – 3 cívky spojené </a:t>
            </a:r>
            <a:br>
              <a:rPr lang="cs-CZ" sz="2600" dirty="0" smtClean="0"/>
            </a:br>
            <a:r>
              <a:rPr lang="cs-CZ" sz="2600" dirty="0" smtClean="0"/>
              <a:t>do hvězdy nebo </a:t>
            </a:r>
            <a:br>
              <a:rPr lang="cs-CZ" sz="2600" dirty="0" smtClean="0"/>
            </a:br>
            <a:r>
              <a:rPr lang="cs-CZ" sz="2600" dirty="0" smtClean="0"/>
              <a:t>do trojúhelníka</a:t>
            </a:r>
          </a:p>
          <a:p>
            <a:pPr>
              <a:defRPr/>
            </a:pPr>
            <a:r>
              <a:rPr lang="cs-CZ" sz="2600" dirty="0" smtClean="0"/>
              <a:t>prochází jím proudy i</a:t>
            </a:r>
            <a:r>
              <a:rPr lang="cs-CZ" sz="2600" baseline="-25000" dirty="0" smtClean="0"/>
              <a:t>1</a:t>
            </a:r>
            <a:r>
              <a:rPr lang="cs-CZ" sz="2600" dirty="0" smtClean="0"/>
              <a:t>, i</a:t>
            </a:r>
            <a:r>
              <a:rPr lang="cs-CZ" sz="2600" baseline="-25000" dirty="0" smtClean="0"/>
              <a:t>2</a:t>
            </a:r>
            <a:r>
              <a:rPr lang="cs-CZ" sz="2600" dirty="0" smtClean="0"/>
              <a:t>, i</a:t>
            </a:r>
            <a:r>
              <a:rPr lang="cs-CZ" sz="2600" baseline="-25000" dirty="0" smtClean="0"/>
              <a:t>3</a:t>
            </a:r>
            <a:r>
              <a:rPr lang="cs-CZ" sz="2600" dirty="0" smtClean="0"/>
              <a:t> posunuté o 1/3 periody</a:t>
            </a:r>
          </a:p>
          <a:p>
            <a:pPr>
              <a:defRPr/>
            </a:pPr>
            <a:r>
              <a:rPr lang="cs-CZ" sz="2600" dirty="0" smtClean="0"/>
              <a:t>každá cívka vytváří magnetické pole</a:t>
            </a:r>
          </a:p>
          <a:p>
            <a:pPr>
              <a:defRPr/>
            </a:pPr>
            <a:r>
              <a:rPr lang="cs-CZ" sz="2600" dirty="0" smtClean="0"/>
              <a:t>složením polí</a:t>
            </a:r>
            <a:br>
              <a:rPr lang="cs-CZ" sz="2600" dirty="0" smtClean="0"/>
            </a:br>
            <a:r>
              <a:rPr lang="cs-CZ" sz="2600" dirty="0" smtClean="0"/>
              <a:t>vzniká </a:t>
            </a:r>
            <a:br>
              <a:rPr lang="cs-CZ" sz="2600" dirty="0" smtClean="0"/>
            </a:br>
            <a:r>
              <a:rPr lang="cs-CZ" sz="2600" dirty="0" smtClean="0"/>
              <a:t>výsledné</a:t>
            </a:r>
            <a:br>
              <a:rPr lang="cs-CZ" sz="2600" dirty="0" smtClean="0"/>
            </a:br>
            <a:r>
              <a:rPr lang="cs-CZ" sz="2600" b="1" dirty="0" smtClean="0"/>
              <a:t>točivé </a:t>
            </a:r>
            <a:br>
              <a:rPr lang="cs-CZ" sz="2600" b="1" dirty="0" smtClean="0"/>
            </a:br>
            <a:r>
              <a:rPr lang="cs-CZ" sz="2600" b="1" dirty="0" smtClean="0"/>
              <a:t>magnetické</a:t>
            </a:r>
            <a:br>
              <a:rPr lang="cs-CZ" sz="2600" b="1" dirty="0" smtClean="0"/>
            </a:br>
            <a:r>
              <a:rPr lang="cs-CZ" sz="2600" b="1" dirty="0" smtClean="0"/>
              <a:t>pole</a:t>
            </a:r>
            <a:br>
              <a:rPr lang="cs-CZ" sz="2600" b="1" dirty="0" smtClean="0"/>
            </a:br>
            <a:r>
              <a:rPr lang="cs-CZ" sz="2600" dirty="0" smtClean="0"/>
              <a:t>s frekvencí </a:t>
            </a:r>
            <a:br>
              <a:rPr lang="cs-CZ" sz="2600" dirty="0" smtClean="0"/>
            </a:br>
            <a:r>
              <a:rPr lang="cs-CZ" sz="2600" dirty="0" smtClean="0">
                <a:sym typeface="Symbol"/>
              </a:rPr>
              <a:t></a:t>
            </a:r>
            <a:r>
              <a:rPr lang="cs-CZ" sz="2600" dirty="0" smtClean="0"/>
              <a:t> I</a:t>
            </a:r>
          </a:p>
        </p:txBody>
      </p:sp>
      <p:sp>
        <p:nvSpPr>
          <p:cNvPr id="19459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9460" name="Picture 2" descr="http://fyzika.jreichl.com/data/E_stridavy_proud_soubory/image037.png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0"/>
            <a:ext cx="7346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cs-CZ" sz="2600" b="1" dirty="0">
                <a:solidFill>
                  <a:prstClr val="black"/>
                </a:solidFill>
              </a:rPr>
              <a:t>ASYNCHRONNÍ</a:t>
            </a:r>
            <a:endParaRPr lang="cs-CZ" sz="2600" b="1" dirty="0"/>
          </a:p>
          <a:p>
            <a:r>
              <a:rPr lang="cs-CZ" altLang="cs-CZ" sz="2800" b="1" dirty="0" smtClean="0"/>
              <a:t>rotor</a:t>
            </a:r>
            <a:r>
              <a:rPr lang="cs-CZ" altLang="cs-CZ" sz="2800" dirty="0" smtClean="0"/>
              <a:t> – klecová kotva - klec ze silných hliníkových tyčí</a:t>
            </a:r>
            <a:br>
              <a:rPr lang="cs-CZ" altLang="cs-CZ" sz="2800" dirty="0" smtClean="0"/>
            </a:br>
            <a:r>
              <a:rPr lang="cs-CZ" altLang="cs-CZ" sz="2800" dirty="0" smtClean="0"/>
              <a:t>v čele spojených Al prstencem (žádné přívodní vodiče)</a:t>
            </a:r>
          </a:p>
          <a:p>
            <a:r>
              <a:rPr lang="cs-CZ" altLang="cs-CZ" sz="2800" dirty="0" smtClean="0"/>
              <a:t>točivé magnetické pole indukuje ve vinutí velké proudy, </a:t>
            </a:r>
            <a:br>
              <a:rPr lang="cs-CZ" altLang="cs-CZ" sz="2800" dirty="0" smtClean="0"/>
            </a:br>
            <a:r>
              <a:rPr lang="cs-CZ" altLang="cs-CZ" sz="2800" dirty="0" smtClean="0"/>
              <a:t>vzniká magnetická síla (</a:t>
            </a:r>
            <a:r>
              <a:rPr lang="cs-CZ" altLang="cs-CZ" sz="2800" dirty="0" err="1" smtClean="0"/>
              <a:t>Lenzův</a:t>
            </a:r>
            <a:r>
              <a:rPr lang="cs-CZ" altLang="cs-CZ" sz="2800" dirty="0" smtClean="0"/>
              <a:t> zákon),  která roztočí rotor</a:t>
            </a:r>
          </a:p>
          <a:p>
            <a:r>
              <a:rPr lang="cs-CZ" altLang="cs-CZ" sz="2800" dirty="0" smtClean="0"/>
              <a:t>rotor se otáčí s jinou (menší) frekvencí, než točivé </a:t>
            </a:r>
            <a:r>
              <a:rPr lang="cs-CZ" altLang="cs-CZ" sz="2800" dirty="0" err="1" smtClean="0"/>
              <a:t>mag</a:t>
            </a:r>
            <a:r>
              <a:rPr lang="cs-CZ" altLang="cs-CZ" sz="2800" dirty="0" smtClean="0"/>
              <a:t>. pole – asynchronně</a:t>
            </a:r>
          </a:p>
          <a:p>
            <a:r>
              <a:rPr lang="cs-CZ" altLang="cs-CZ" sz="2800" b="1" dirty="0"/>
              <a:t>trojfázové asynchronní elektromotory</a:t>
            </a:r>
            <a:r>
              <a:rPr lang="cs-CZ" altLang="cs-CZ" sz="2800" dirty="0"/>
              <a:t> </a:t>
            </a:r>
          </a:p>
          <a:p>
            <a:r>
              <a:rPr lang="cs-CZ" altLang="cs-CZ" sz="2800" b="1" dirty="0"/>
              <a:t>Veličina</a:t>
            </a:r>
            <a:r>
              <a:rPr lang="cs-CZ" altLang="cs-CZ" sz="2800" dirty="0"/>
              <a:t> charakterizující chod se nazývá </a:t>
            </a:r>
            <a:r>
              <a:rPr lang="cs-CZ" altLang="cs-CZ" sz="2800" b="1" dirty="0"/>
              <a:t>skluz</a:t>
            </a:r>
            <a:r>
              <a:rPr lang="cs-CZ" altLang="cs-CZ" sz="2800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f</a:t>
            </a:r>
            <a:r>
              <a:rPr lang="cs-CZ" altLang="cs-CZ" baseline="-25000" dirty="0"/>
              <a:t>p </a:t>
            </a:r>
            <a:r>
              <a:rPr lang="cs-CZ" altLang="cs-CZ" dirty="0"/>
              <a:t> – frekvence otáčení točivého mg. pole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f</a:t>
            </a:r>
            <a:r>
              <a:rPr lang="cs-CZ" altLang="cs-CZ" baseline="-25000" dirty="0"/>
              <a:t>r</a:t>
            </a:r>
            <a:r>
              <a:rPr lang="cs-CZ" altLang="cs-CZ" dirty="0"/>
              <a:t>  – frekvence otáčení rotoru. </a:t>
            </a:r>
            <a:br>
              <a:rPr lang="cs-CZ" altLang="cs-CZ" dirty="0"/>
            </a:br>
            <a:r>
              <a:rPr lang="cs-CZ" altLang="cs-CZ" dirty="0"/>
              <a:t>Skluz je možné vyjádřit v procentech.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V praxi bývá skluz při plném zatížení elektromotoru </a:t>
            </a:r>
            <a:br>
              <a:rPr lang="cs-CZ" altLang="cs-CZ" dirty="0"/>
            </a:br>
            <a:r>
              <a:rPr lang="cs-CZ" altLang="cs-CZ" dirty="0"/>
              <a:t>2 % až 5 %.</a:t>
            </a:r>
          </a:p>
          <a:p>
            <a:endParaRPr lang="cs-CZ" altLang="cs-CZ" sz="2800" dirty="0" smtClean="0"/>
          </a:p>
        </p:txBody>
      </p:sp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1508" name="Picture 6" descr="http://www.emotor.cz/i/Image/foto/rotor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64" y="2420888"/>
            <a:ext cx="1880047" cy="188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70741"/>
              </p:ext>
            </p:extLst>
          </p:nvPr>
        </p:nvGraphicFramePr>
        <p:xfrm>
          <a:off x="6960475" y="4797152"/>
          <a:ext cx="15636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Rovnice" r:id="rId4" imgW="723586" imgH="469696" progId="Equation.3">
                  <p:embed/>
                </p:oleObj>
              </mc:Choice>
              <mc:Fallback>
                <p:oleObj name="Rovnice" r:id="rId4" imgW="723586" imgH="46969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475" y="4797152"/>
                        <a:ext cx="1563688" cy="1000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51520" y="2606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3200" b="1" dirty="0">
                <a:latin typeface="+mn-lt"/>
              </a:rPr>
              <a:t>Primárními zdroji</a:t>
            </a:r>
            <a:r>
              <a:rPr lang="cs-CZ" sz="3200" dirty="0">
                <a:latin typeface="+mn-lt"/>
              </a:rPr>
              <a:t> elektrické energie jsou </a:t>
            </a:r>
          </a:p>
        </p:txBody>
      </p:sp>
      <p:pic>
        <p:nvPicPr>
          <p:cNvPr id="4" name="Obrázek 3" descr="00-ply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686" y="1180618"/>
            <a:ext cx="1944000" cy="1768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 descr="00-slun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878" y="3738622"/>
            <a:ext cx="1944000" cy="177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 descr="00-uh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31" y="1180618"/>
            <a:ext cx="1944000" cy="1774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 descr="00-ur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4116" y="3738622"/>
            <a:ext cx="1944000" cy="1776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ek 7" descr="00-vod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639" y="3738622"/>
            <a:ext cx="1944000" cy="1796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ek 8" descr="00-rop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840" y="1180618"/>
            <a:ext cx="1944000" cy="177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ovéPole 9"/>
          <p:cNvSpPr txBox="1"/>
          <p:nvPr/>
        </p:nvSpPr>
        <p:spPr>
          <a:xfrm>
            <a:off x="2095016" y="2847372"/>
            <a:ext cx="914400" cy="56716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rtlCol="0">
            <a:noAutofit/>
          </a:bodyPr>
          <a:lstStyle/>
          <a:p>
            <a:pPr marL="274320" marR="0" lvl="0" indent="-274320" algn="ctr" defTabSz="91440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  <a:defRPr/>
            </a:pPr>
            <a:r>
              <a:rPr lang="cs-CZ" sz="2600" dirty="0" smtClean="0">
                <a:latin typeface="+mn-lt"/>
              </a:rPr>
              <a:t>uhlí</a:t>
            </a:r>
            <a:endParaRPr kumimoji="0" lang="cs-CZ" sz="26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96130" y="2860875"/>
            <a:ext cx="914400" cy="56716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rtlCol="0">
            <a:noAutofit/>
          </a:bodyPr>
          <a:lstStyle/>
          <a:p>
            <a:pPr marL="274320" marR="0" lvl="0" indent="-274320" algn="ctr" defTabSz="91440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  <a:defRPr/>
            </a:pPr>
            <a:r>
              <a:rPr lang="cs-CZ" sz="2600" dirty="0">
                <a:latin typeface="+mn-lt"/>
              </a:rPr>
              <a:t>zemní</a:t>
            </a: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</a:rPr>
              <a:t> </a:t>
            </a:r>
            <a:r>
              <a:rPr lang="cs-CZ" sz="2600" dirty="0" smtClean="0">
                <a:latin typeface="+mn-lt"/>
              </a:rPr>
              <a:t>plyn</a:t>
            </a:r>
            <a:endParaRPr kumimoji="0" lang="cs-CZ" sz="26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155086" y="2849301"/>
            <a:ext cx="914400" cy="56716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rtlCol="0">
            <a:noAutofit/>
          </a:bodyPr>
          <a:lstStyle/>
          <a:p>
            <a:pPr marL="274320" marR="0" lvl="0" indent="-274320" algn="ctr" defTabSz="91440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  <a:defRPr/>
            </a:pPr>
            <a:r>
              <a:rPr lang="cs-CZ" sz="2600" dirty="0" smtClean="0">
                <a:latin typeface="+mn-lt"/>
              </a:rPr>
              <a:t>ropa</a:t>
            </a:r>
            <a:endParaRPr kumimoji="0" lang="cs-CZ" sz="26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006285" y="5397661"/>
            <a:ext cx="914400" cy="56716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rtlCol="0">
            <a:noAutofit/>
          </a:bodyPr>
          <a:lstStyle/>
          <a:p>
            <a:pPr marL="274320" marR="0" lvl="0" indent="-274320" algn="ctr" defTabSz="91440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  <a:defRPr/>
            </a:pPr>
            <a:r>
              <a:rPr lang="cs-CZ" sz="2600" dirty="0" smtClean="0">
                <a:latin typeface="+mn-lt"/>
              </a:rPr>
              <a:t>voda</a:t>
            </a:r>
            <a:endParaRPr kumimoji="0" lang="cs-CZ" sz="26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139952" y="5399586"/>
            <a:ext cx="914400" cy="56716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rtlCol="0">
            <a:noAutofit/>
          </a:bodyPr>
          <a:lstStyle/>
          <a:p>
            <a:pPr marL="274320" marR="0" lvl="0" indent="-274320" algn="ctr" defTabSz="91440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  <a:defRPr/>
            </a:pPr>
            <a:r>
              <a:rPr lang="cs-CZ" sz="2600" dirty="0">
                <a:latin typeface="+mn-lt"/>
              </a:rPr>
              <a:t>slunce</a:t>
            </a: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</a:rPr>
              <a:t>, </a:t>
            </a:r>
            <a:r>
              <a:rPr lang="cs-CZ" sz="2600" dirty="0" smtClean="0">
                <a:latin typeface="+mn-lt"/>
              </a:rPr>
              <a:t>vítr</a:t>
            </a:r>
            <a:endParaRPr kumimoji="0" lang="cs-CZ" sz="26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300192" y="5413088"/>
            <a:ext cx="1396685" cy="56716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none" rtlCol="0">
            <a:noAutofit/>
          </a:bodyPr>
          <a:lstStyle/>
          <a:p>
            <a:pPr marL="274320" marR="0" lvl="0" indent="-274320" algn="ctr" defTabSz="91440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  <a:defRPr/>
            </a:pPr>
            <a:r>
              <a:rPr lang="cs-CZ" sz="2600" dirty="0">
                <a:latin typeface="+mn-lt"/>
              </a:rPr>
              <a:t>jaderné</a:t>
            </a:r>
            <a:r>
              <a:rPr kumimoji="0" lang="cs-CZ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</a:rPr>
              <a:t> </a:t>
            </a:r>
            <a:r>
              <a:rPr lang="cs-CZ" sz="2600" dirty="0" smtClean="0">
                <a:latin typeface="+mn-lt"/>
              </a:rPr>
              <a:t>palivo</a:t>
            </a:r>
            <a:endParaRPr kumimoji="0" lang="cs-CZ" sz="26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93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ddp.fmph.uniba.sk/~koubek/UT_html/G3/kap4/gym3_4_soubory/image025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5" y="2348880"/>
            <a:ext cx="673145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4016" y="116632"/>
            <a:ext cx="86764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b="1" dirty="0" smtClean="0">
                <a:solidFill>
                  <a:prstClr val="black"/>
                </a:solidFill>
                <a:latin typeface="Calibri"/>
              </a:rPr>
              <a:t>SYNCHRONNÍ</a:t>
            </a:r>
          </a:p>
          <a:p>
            <a:r>
              <a:rPr lang="cs-CZ" sz="2600" b="1" dirty="0" smtClean="0">
                <a:solidFill>
                  <a:prstClr val="black"/>
                </a:solidFill>
                <a:latin typeface="Calibri"/>
              </a:rPr>
              <a:t>Vznik točivého magnetického pole</a:t>
            </a:r>
          </a:p>
          <a:p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Magnetka se otáčí synchronně, tedy se </a:t>
            </a:r>
            <a:br>
              <a:rPr lang="cs-CZ" sz="2600" dirty="0" smtClean="0">
                <a:solidFill>
                  <a:prstClr val="black"/>
                </a:solidFill>
                <a:latin typeface="Calibri"/>
              </a:rPr>
            </a:br>
            <a:r>
              <a:rPr lang="cs-CZ" sz="2600" dirty="0" smtClean="0">
                <a:solidFill>
                  <a:prstClr val="black"/>
                </a:solidFill>
                <a:latin typeface="Calibri"/>
              </a:rPr>
              <a:t>stejnou frekvencí jakou má střídavý proud.</a:t>
            </a:r>
            <a:endParaRPr lang="cs-CZ" dirty="0"/>
          </a:p>
        </p:txBody>
      </p:sp>
      <p:pic>
        <p:nvPicPr>
          <p:cNvPr id="4" name="Picture 4" descr="http://www.cez.cz/edee/content/microsites/elektrina/anim/toc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52" y="260648"/>
            <a:ext cx="2968544" cy="26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536" y="260648"/>
            <a:ext cx="9144000" cy="5462339"/>
          </a:xfrm>
        </p:spPr>
        <p:txBody>
          <a:bodyPr/>
          <a:lstStyle/>
          <a:p>
            <a:pPr>
              <a:buNone/>
            </a:pPr>
            <a:r>
              <a:rPr lang="cs-CZ" sz="2600" b="1" dirty="0" smtClean="0">
                <a:solidFill>
                  <a:prstClr val="black"/>
                </a:solidFill>
              </a:rPr>
              <a:t>SYNCHRONNÍ MOTOR</a:t>
            </a:r>
            <a:endParaRPr lang="cs-CZ" sz="2600" b="1" dirty="0">
              <a:solidFill>
                <a:prstClr val="black"/>
              </a:solidFill>
            </a:endParaRPr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cs-CZ" sz="2400" b="1" dirty="0" smtClean="0"/>
              <a:t>Stator</a:t>
            </a:r>
            <a:r>
              <a:rPr lang="cs-CZ" sz="2400" dirty="0"/>
              <a:t> </a:t>
            </a:r>
            <a:r>
              <a:rPr lang="cs-CZ" sz="2400" dirty="0" smtClean="0"/>
              <a:t>má </a:t>
            </a:r>
            <a:r>
              <a:rPr lang="cs-CZ" sz="2400" dirty="0"/>
              <a:t>stejnou konstrukci jako stator asynchronního motoru.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Je </a:t>
            </a:r>
            <a:r>
              <a:rPr lang="cs-CZ" sz="2400" dirty="0"/>
              <a:t>tvořen elektrotechnickými plechy naskládanými na sebe do tvaru dutého válce. 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Po </a:t>
            </a:r>
            <a:r>
              <a:rPr lang="cs-CZ" sz="2400" dirty="0"/>
              <a:t>vnitřním obvodu jsou drážky. 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V </a:t>
            </a:r>
            <a:r>
              <a:rPr lang="cs-CZ" sz="2400" dirty="0"/>
              <a:t>drážkách je uloženo třífázové vinutí vzájemně posunuté o 120°. </a:t>
            </a:r>
            <a:endParaRPr lang="cs-CZ" sz="2400" dirty="0" smtClean="0"/>
          </a:p>
          <a:p>
            <a:pPr>
              <a:buNone/>
            </a:pPr>
            <a:endParaRPr lang="cs-CZ" altLang="cs-CZ" sz="2400" dirty="0"/>
          </a:p>
          <a:p>
            <a:pPr marL="0" indent="0">
              <a:buNone/>
            </a:pPr>
            <a:r>
              <a:rPr lang="cs-CZ" sz="2400" b="1" dirty="0"/>
              <a:t>Rotor</a:t>
            </a:r>
            <a:r>
              <a:rPr lang="cs-CZ" sz="2400" dirty="0"/>
              <a:t> je tvořen permanentním </a:t>
            </a:r>
            <a:r>
              <a:rPr lang="cs-CZ" sz="2400" dirty="0" smtClean="0"/>
              <a:t>magnetem, </a:t>
            </a:r>
            <a:r>
              <a:rPr lang="cs-CZ" sz="2400" dirty="0" smtClean="0"/>
              <a:t>nebo</a:t>
            </a:r>
            <a:r>
              <a:rPr lang="cs-CZ" sz="2400" dirty="0"/>
              <a:t> </a:t>
            </a:r>
            <a:r>
              <a:rPr lang="cs-CZ" sz="2400" dirty="0" smtClean="0"/>
              <a:t>elektromagnetem</a:t>
            </a:r>
            <a:r>
              <a:rPr lang="cs-CZ" sz="2400" dirty="0"/>
              <a:t> připevněným na hřídeli elektromotoru.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>
              <a:buNone/>
            </a:pPr>
            <a:r>
              <a:rPr lang="pl-PL" sz="2400" dirty="0"/>
              <a:t>J</a:t>
            </a:r>
            <a:r>
              <a:rPr lang="pl-PL" sz="2400" dirty="0" smtClean="0"/>
              <a:t>e </a:t>
            </a:r>
            <a:r>
              <a:rPr lang="pl-PL" sz="2400" dirty="0"/>
              <a:t>třeba </a:t>
            </a:r>
            <a:r>
              <a:rPr lang="pl-PL" sz="2400" dirty="0" smtClean="0"/>
              <a:t>ho </a:t>
            </a:r>
            <a:r>
              <a:rPr lang="pl-PL" sz="2400" dirty="0"/>
              <a:t>roztočit na pracovní otáčky jiným </a:t>
            </a:r>
            <a:r>
              <a:rPr lang="pl-PL" sz="2400" dirty="0" smtClean="0"/>
              <a:t>strojem.</a:t>
            </a:r>
            <a:endParaRPr lang="cs-CZ" altLang="cs-CZ" sz="2400" dirty="0" smtClean="0"/>
          </a:p>
          <a:p>
            <a:pPr>
              <a:buFont typeface="Arial" charset="0"/>
              <a:buNone/>
            </a:pPr>
            <a:r>
              <a:rPr lang="cs-CZ" altLang="cs-CZ" sz="2400" dirty="0" smtClean="0"/>
              <a:t> </a:t>
            </a:r>
          </a:p>
          <a:p>
            <a:pPr>
              <a:buFont typeface="Arial" charset="0"/>
              <a:buNone/>
            </a:pPr>
            <a:r>
              <a:rPr lang="cs-CZ" altLang="cs-CZ" sz="2400" dirty="0" smtClean="0"/>
              <a:t> </a:t>
            </a: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82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Volný tvar 61"/>
          <p:cNvSpPr/>
          <p:nvPr/>
        </p:nvSpPr>
        <p:spPr>
          <a:xfrm flipH="1">
            <a:off x="4968484" y="3633172"/>
            <a:ext cx="792000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Volný tvar 39"/>
          <p:cNvSpPr/>
          <p:nvPr/>
        </p:nvSpPr>
        <p:spPr>
          <a:xfrm>
            <a:off x="540084" y="2248348"/>
            <a:ext cx="2364481" cy="2086984"/>
          </a:xfrm>
          <a:custGeom>
            <a:avLst/>
            <a:gdLst>
              <a:gd name="connsiteX0" fmla="*/ 1925619 w 1925619"/>
              <a:gd name="connsiteY0" fmla="*/ 1441524 h 2097741"/>
              <a:gd name="connsiteX1" fmla="*/ 1463040 w 1925619"/>
              <a:gd name="connsiteY1" fmla="*/ 1441524 h 2097741"/>
              <a:gd name="connsiteX2" fmla="*/ 1463040 w 1925619"/>
              <a:gd name="connsiteY2" fmla="*/ 2097741 h 2097741"/>
              <a:gd name="connsiteX3" fmla="*/ 0 w 1925619"/>
              <a:gd name="connsiteY3" fmla="*/ 2097741 h 2097741"/>
              <a:gd name="connsiteX4" fmla="*/ 0 w 1925619"/>
              <a:gd name="connsiteY4" fmla="*/ 0 h 2097741"/>
              <a:gd name="connsiteX5" fmla="*/ 1409252 w 1925619"/>
              <a:gd name="connsiteY5" fmla="*/ 0 h 2097741"/>
              <a:gd name="connsiteX6" fmla="*/ 1409252 w 1925619"/>
              <a:gd name="connsiteY6" fmla="*/ 451821 h 2097741"/>
              <a:gd name="connsiteX7" fmla="*/ 1904103 w 1925619"/>
              <a:gd name="connsiteY7" fmla="*/ 451821 h 209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5619" h="2097741">
                <a:moveTo>
                  <a:pt x="1925619" y="1441524"/>
                </a:moveTo>
                <a:lnTo>
                  <a:pt x="1463040" y="1441524"/>
                </a:lnTo>
                <a:lnTo>
                  <a:pt x="1463040" y="2097741"/>
                </a:lnTo>
                <a:lnTo>
                  <a:pt x="0" y="2097741"/>
                </a:lnTo>
                <a:lnTo>
                  <a:pt x="0" y="0"/>
                </a:lnTo>
                <a:lnTo>
                  <a:pt x="1409252" y="0"/>
                </a:lnTo>
                <a:lnTo>
                  <a:pt x="1409252" y="451821"/>
                </a:lnTo>
                <a:lnTo>
                  <a:pt x="1904103" y="451821"/>
                </a:ln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Volný tvar 40"/>
          <p:cNvSpPr/>
          <p:nvPr/>
        </p:nvSpPr>
        <p:spPr>
          <a:xfrm>
            <a:off x="2734232" y="3686255"/>
            <a:ext cx="792000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ámeček 27"/>
          <p:cNvSpPr/>
          <p:nvPr/>
        </p:nvSpPr>
        <p:spPr>
          <a:xfrm>
            <a:off x="2926082" y="1914863"/>
            <a:ext cx="2664000" cy="2485016"/>
          </a:xfrm>
          <a:prstGeom prst="frame">
            <a:avLst>
              <a:gd name="adj1" fmla="val 2616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49" name="Skupina 48"/>
          <p:cNvGrpSpPr/>
          <p:nvPr/>
        </p:nvGrpSpPr>
        <p:grpSpPr>
          <a:xfrm>
            <a:off x="201697" y="2861219"/>
            <a:ext cx="688489" cy="666974"/>
            <a:chOff x="656217" y="2807745"/>
            <a:chExt cx="688489" cy="666974"/>
          </a:xfrm>
        </p:grpSpPr>
        <p:sp>
          <p:nvSpPr>
            <p:cNvPr id="42" name="Elipsa 41"/>
            <p:cNvSpPr/>
            <p:nvPr/>
          </p:nvSpPr>
          <p:spPr>
            <a:xfrm>
              <a:off x="828338" y="3076686"/>
              <a:ext cx="333487" cy="33348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656217" y="2807745"/>
              <a:ext cx="688489" cy="666974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tIns="0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/>
                </a:rPr>
                <a:t></a:t>
              </a:r>
              <a:endPara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0" name="Skupina 69"/>
          <p:cNvGrpSpPr/>
          <p:nvPr/>
        </p:nvGrpSpPr>
        <p:grpSpPr>
          <a:xfrm>
            <a:off x="1468792" y="2230281"/>
            <a:ext cx="378630" cy="2124566"/>
            <a:chOff x="1468792" y="2230281"/>
            <a:chExt cx="378630" cy="2124566"/>
          </a:xfrm>
        </p:grpSpPr>
        <p:cxnSp>
          <p:nvCxnSpPr>
            <p:cNvPr id="46" name="Přímá spojovací čára 45"/>
            <p:cNvCxnSpPr/>
            <p:nvPr/>
          </p:nvCxnSpPr>
          <p:spPr>
            <a:xfrm rot="16200000" flipH="1">
              <a:off x="613186" y="3291839"/>
              <a:ext cx="20869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ipsa 46"/>
            <p:cNvSpPr/>
            <p:nvPr/>
          </p:nvSpPr>
          <p:spPr>
            <a:xfrm>
              <a:off x="1637300" y="431884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Elipsa 47"/>
            <p:cNvSpPr/>
            <p:nvPr/>
          </p:nvSpPr>
          <p:spPr>
            <a:xfrm>
              <a:off x="1644901" y="223028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Elipsa 51"/>
            <p:cNvSpPr/>
            <p:nvPr/>
          </p:nvSpPr>
          <p:spPr>
            <a:xfrm>
              <a:off x="1468792" y="3113068"/>
              <a:ext cx="378630" cy="3786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V</a:t>
              </a:r>
              <a:endParaRPr lang="cs-CZ" dirty="0"/>
            </a:p>
          </p:txBody>
        </p:sp>
      </p:grpSp>
      <p:grpSp>
        <p:nvGrpSpPr>
          <p:cNvPr id="76" name="Skupina 75"/>
          <p:cNvGrpSpPr/>
          <p:nvPr/>
        </p:nvGrpSpPr>
        <p:grpSpPr>
          <a:xfrm>
            <a:off x="5737094" y="2197746"/>
            <a:ext cx="1115768" cy="2114292"/>
            <a:chOff x="5737094" y="2197746"/>
            <a:chExt cx="1115768" cy="2114292"/>
          </a:xfrm>
        </p:grpSpPr>
        <p:sp>
          <p:nvSpPr>
            <p:cNvPr id="69" name="Volný tvar 68"/>
            <p:cNvSpPr/>
            <p:nvPr/>
          </p:nvSpPr>
          <p:spPr>
            <a:xfrm flipH="1">
              <a:off x="5737094" y="2205539"/>
              <a:ext cx="1115768" cy="2086984"/>
            </a:xfrm>
            <a:custGeom>
              <a:avLst/>
              <a:gdLst>
                <a:gd name="connsiteX0" fmla="*/ 1925619 w 1925619"/>
                <a:gd name="connsiteY0" fmla="*/ 1441524 h 2097741"/>
                <a:gd name="connsiteX1" fmla="*/ 1463040 w 1925619"/>
                <a:gd name="connsiteY1" fmla="*/ 1441524 h 2097741"/>
                <a:gd name="connsiteX2" fmla="*/ 1463040 w 1925619"/>
                <a:gd name="connsiteY2" fmla="*/ 2097741 h 2097741"/>
                <a:gd name="connsiteX3" fmla="*/ 0 w 1925619"/>
                <a:gd name="connsiteY3" fmla="*/ 2097741 h 2097741"/>
                <a:gd name="connsiteX4" fmla="*/ 0 w 1925619"/>
                <a:gd name="connsiteY4" fmla="*/ 0 h 2097741"/>
                <a:gd name="connsiteX5" fmla="*/ 1409252 w 1925619"/>
                <a:gd name="connsiteY5" fmla="*/ 0 h 2097741"/>
                <a:gd name="connsiteX6" fmla="*/ 1409252 w 1925619"/>
                <a:gd name="connsiteY6" fmla="*/ 451821 h 2097741"/>
                <a:gd name="connsiteX7" fmla="*/ 1904103 w 1925619"/>
                <a:gd name="connsiteY7" fmla="*/ 451821 h 20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5619" h="2097741">
                  <a:moveTo>
                    <a:pt x="1925619" y="1441524"/>
                  </a:moveTo>
                  <a:lnTo>
                    <a:pt x="1463040" y="1441524"/>
                  </a:lnTo>
                  <a:lnTo>
                    <a:pt x="1463040" y="2097741"/>
                  </a:lnTo>
                  <a:lnTo>
                    <a:pt x="0" y="2097741"/>
                  </a:lnTo>
                  <a:lnTo>
                    <a:pt x="0" y="0"/>
                  </a:lnTo>
                  <a:lnTo>
                    <a:pt x="1409252" y="0"/>
                  </a:lnTo>
                  <a:lnTo>
                    <a:pt x="1409252" y="451821"/>
                  </a:lnTo>
                  <a:lnTo>
                    <a:pt x="1904103" y="451821"/>
                  </a:lnTo>
                </a:path>
              </a:pathLst>
            </a:cu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71" name="Skupina 70"/>
            <p:cNvGrpSpPr/>
            <p:nvPr/>
          </p:nvGrpSpPr>
          <p:grpSpPr>
            <a:xfrm>
              <a:off x="6265111" y="2197746"/>
              <a:ext cx="378630" cy="2114292"/>
              <a:chOff x="1468792" y="2240555"/>
              <a:chExt cx="378630" cy="2114292"/>
            </a:xfrm>
          </p:grpSpPr>
          <p:cxnSp>
            <p:nvCxnSpPr>
              <p:cNvPr id="72" name="Přímá spojovací čára 71"/>
              <p:cNvCxnSpPr/>
              <p:nvPr/>
            </p:nvCxnSpPr>
            <p:spPr>
              <a:xfrm rot="16200000" flipH="1">
                <a:off x="613186" y="3291839"/>
                <a:ext cx="20869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Elipsa 72"/>
              <p:cNvSpPr/>
              <p:nvPr/>
            </p:nvSpPr>
            <p:spPr>
              <a:xfrm>
                <a:off x="1637300" y="4318847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Elipsa 73"/>
              <p:cNvSpPr/>
              <p:nvPr/>
            </p:nvSpPr>
            <p:spPr>
              <a:xfrm>
                <a:off x="1644901" y="2240555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Elipsa 74"/>
              <p:cNvSpPr/>
              <p:nvPr/>
            </p:nvSpPr>
            <p:spPr>
              <a:xfrm>
                <a:off x="1468792" y="3113068"/>
                <a:ext cx="378630" cy="37863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/>
                  <a:t>V</a:t>
                </a:r>
                <a:endParaRPr lang="cs-CZ" dirty="0"/>
              </a:p>
            </p:txBody>
          </p:sp>
        </p:grpSp>
      </p:grpSp>
      <p:sp>
        <p:nvSpPr>
          <p:cNvPr id="79" name="Zaoblený obdélník 78"/>
          <p:cNvSpPr/>
          <p:nvPr/>
        </p:nvSpPr>
        <p:spPr>
          <a:xfrm>
            <a:off x="3246634" y="2219218"/>
            <a:ext cx="2003460" cy="1839074"/>
          </a:xfrm>
          <a:prstGeom prst="roundRect">
            <a:avLst/>
          </a:prstGeom>
          <a:noFill/>
          <a:ln>
            <a:solidFill>
              <a:srgbClr val="C7F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Zaoblený obdélník 79"/>
          <p:cNvSpPr/>
          <p:nvPr/>
        </p:nvSpPr>
        <p:spPr>
          <a:xfrm>
            <a:off x="3349378" y="2321136"/>
            <a:ext cx="1800000" cy="1620000"/>
          </a:xfrm>
          <a:prstGeom prst="roundRect">
            <a:avLst/>
          </a:prstGeom>
          <a:noFill/>
          <a:ln>
            <a:solidFill>
              <a:srgbClr val="C7F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olný tvar 34"/>
          <p:cNvSpPr/>
          <p:nvPr/>
        </p:nvSpPr>
        <p:spPr>
          <a:xfrm>
            <a:off x="2727155" y="2694822"/>
            <a:ext cx="864000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olný tvar 35"/>
          <p:cNvSpPr/>
          <p:nvPr/>
        </p:nvSpPr>
        <p:spPr>
          <a:xfrm>
            <a:off x="2872292" y="2895600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olný tvar 36"/>
          <p:cNvSpPr/>
          <p:nvPr/>
        </p:nvSpPr>
        <p:spPr>
          <a:xfrm>
            <a:off x="2872292" y="3091031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Volný tvar 37"/>
          <p:cNvSpPr/>
          <p:nvPr/>
        </p:nvSpPr>
        <p:spPr>
          <a:xfrm>
            <a:off x="2872292" y="3286462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 38"/>
          <p:cNvSpPr/>
          <p:nvPr/>
        </p:nvSpPr>
        <p:spPr>
          <a:xfrm>
            <a:off x="2872292" y="3481892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Volný tvar 62"/>
          <p:cNvSpPr/>
          <p:nvPr/>
        </p:nvSpPr>
        <p:spPr>
          <a:xfrm flipH="1">
            <a:off x="4903561" y="2652013"/>
            <a:ext cx="864000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Volný tvar 63"/>
          <p:cNvSpPr/>
          <p:nvPr/>
        </p:nvSpPr>
        <p:spPr>
          <a:xfrm flipH="1">
            <a:off x="4912420" y="2852791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Volný tvar 64"/>
          <p:cNvSpPr/>
          <p:nvPr/>
        </p:nvSpPr>
        <p:spPr>
          <a:xfrm flipH="1">
            <a:off x="4912420" y="3048222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Volný tvar 65"/>
          <p:cNvSpPr/>
          <p:nvPr/>
        </p:nvSpPr>
        <p:spPr>
          <a:xfrm flipH="1">
            <a:off x="4912420" y="3243653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Volný tvar 66"/>
          <p:cNvSpPr/>
          <p:nvPr/>
        </p:nvSpPr>
        <p:spPr>
          <a:xfrm flipH="1">
            <a:off x="4912420" y="3439083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ovéPole 76"/>
          <p:cNvSpPr txBox="1"/>
          <p:nvPr/>
        </p:nvSpPr>
        <p:spPr>
          <a:xfrm>
            <a:off x="2822709" y="2159305"/>
            <a:ext cx="561828" cy="43789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2000" i="1" dirty="0" smtClean="0">
                <a:solidFill>
                  <a:schemeClr val="bg1"/>
                </a:solidFill>
              </a:rPr>
              <a:t>N</a:t>
            </a:r>
            <a:r>
              <a:rPr lang="cs-CZ" sz="2000" i="1" baseline="-25000" dirty="0" smtClean="0">
                <a:solidFill>
                  <a:schemeClr val="bg1"/>
                </a:solidFill>
              </a:rPr>
              <a:t>1</a:t>
            </a:r>
            <a:endParaRPr lang="cs-CZ" sz="2000" i="1" dirty="0" smtClean="0">
              <a:solidFill>
                <a:schemeClr val="bg1"/>
              </a:solidFill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5132678" y="2137046"/>
            <a:ext cx="561828" cy="43789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2000" i="1" dirty="0" smtClean="0">
                <a:solidFill>
                  <a:schemeClr val="bg1"/>
                </a:solidFill>
              </a:rPr>
              <a:t>N</a:t>
            </a:r>
            <a:r>
              <a:rPr lang="cs-CZ" sz="2000" i="1" baseline="-25000" dirty="0" smtClean="0">
                <a:solidFill>
                  <a:schemeClr val="bg1"/>
                </a:solidFill>
              </a:rPr>
              <a:t>2</a:t>
            </a:r>
            <a:endParaRPr lang="cs-CZ" sz="2000" i="1" dirty="0" smtClean="0">
              <a:solidFill>
                <a:schemeClr val="bg1"/>
              </a:solidFill>
            </a:endParaRPr>
          </a:p>
        </p:txBody>
      </p:sp>
      <p:sp>
        <p:nvSpPr>
          <p:cNvPr id="81" name="Rovnoramenný trojúhelník 80"/>
          <p:cNvSpPr/>
          <p:nvPr/>
        </p:nvSpPr>
        <p:spPr>
          <a:xfrm rot="5400000">
            <a:off x="4227315" y="2148846"/>
            <a:ext cx="72000" cy="144000"/>
          </a:xfrm>
          <a:prstGeom prst="triangle">
            <a:avLst/>
          </a:prstGeom>
          <a:solidFill>
            <a:srgbClr val="C7FE7E"/>
          </a:solidFill>
          <a:ln>
            <a:solidFill>
              <a:srgbClr val="C7F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Rovnoramenný trojúhelník 81"/>
          <p:cNvSpPr/>
          <p:nvPr/>
        </p:nvSpPr>
        <p:spPr>
          <a:xfrm rot="5400000">
            <a:off x="4221751" y="2250252"/>
            <a:ext cx="72000" cy="144000"/>
          </a:xfrm>
          <a:prstGeom prst="triangle">
            <a:avLst/>
          </a:prstGeom>
          <a:solidFill>
            <a:srgbClr val="C7FE7E"/>
          </a:solidFill>
          <a:ln>
            <a:solidFill>
              <a:srgbClr val="C7F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Rovnoramenný trojúhelník 82"/>
          <p:cNvSpPr/>
          <p:nvPr/>
        </p:nvSpPr>
        <p:spPr>
          <a:xfrm rot="16200000" flipH="1">
            <a:off x="4204903" y="3867828"/>
            <a:ext cx="72000" cy="144000"/>
          </a:xfrm>
          <a:prstGeom prst="triangle">
            <a:avLst/>
          </a:prstGeom>
          <a:solidFill>
            <a:srgbClr val="C7FE7E"/>
          </a:solidFill>
          <a:ln>
            <a:solidFill>
              <a:srgbClr val="C7F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Rovnoramenný trojúhelník 83"/>
          <p:cNvSpPr/>
          <p:nvPr/>
        </p:nvSpPr>
        <p:spPr>
          <a:xfrm rot="16200000" flipH="1">
            <a:off x="4199339" y="3969234"/>
            <a:ext cx="72000" cy="144000"/>
          </a:xfrm>
          <a:prstGeom prst="triangle">
            <a:avLst/>
          </a:prstGeom>
          <a:solidFill>
            <a:srgbClr val="C7FE7E"/>
          </a:solidFill>
          <a:ln>
            <a:solidFill>
              <a:srgbClr val="C7F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TextovéPole 84"/>
          <p:cNvSpPr txBox="1"/>
          <p:nvPr/>
        </p:nvSpPr>
        <p:spPr>
          <a:xfrm>
            <a:off x="4521520" y="1753647"/>
            <a:ext cx="561828" cy="43789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el-GR" sz="2000" i="1" dirty="0" smtClean="0">
                <a:solidFill>
                  <a:srgbClr val="C7FE7E"/>
                </a:solidFill>
              </a:rPr>
              <a:t>Φ</a:t>
            </a:r>
            <a:endParaRPr lang="cs-CZ" sz="2000" i="1" dirty="0" smtClean="0">
              <a:solidFill>
                <a:srgbClr val="C7FE7E"/>
              </a:solidFill>
            </a:endParaRPr>
          </a:p>
        </p:txBody>
      </p:sp>
      <p:grpSp>
        <p:nvGrpSpPr>
          <p:cNvPr id="91" name="Skupina 90"/>
          <p:cNvGrpSpPr/>
          <p:nvPr/>
        </p:nvGrpSpPr>
        <p:grpSpPr>
          <a:xfrm>
            <a:off x="1617834" y="2407533"/>
            <a:ext cx="4981427" cy="1755071"/>
            <a:chOff x="1617834" y="2407533"/>
            <a:chExt cx="4981427" cy="1755071"/>
          </a:xfrm>
        </p:grpSpPr>
        <p:cxnSp>
          <p:nvCxnSpPr>
            <p:cNvPr id="87" name="Přímá spojovací šipka 86"/>
            <p:cNvCxnSpPr/>
            <p:nvPr/>
          </p:nvCxnSpPr>
          <p:spPr>
            <a:xfrm rot="16200000" flipH="1">
              <a:off x="1307939" y="3171462"/>
              <a:ext cx="1527858" cy="0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ovací šipka 87"/>
            <p:cNvCxnSpPr/>
            <p:nvPr/>
          </p:nvCxnSpPr>
          <p:spPr>
            <a:xfrm rot="16200000" flipH="1">
              <a:off x="5384154" y="3265988"/>
              <a:ext cx="1527858" cy="0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ovéPole 88"/>
            <p:cNvSpPr txBox="1"/>
            <p:nvPr/>
          </p:nvSpPr>
          <p:spPr>
            <a:xfrm>
              <a:off x="6037433" y="3724707"/>
              <a:ext cx="561828" cy="43789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600" i="1" dirty="0" smtClean="0">
                  <a:solidFill>
                    <a:srgbClr val="FF3300"/>
                  </a:solidFill>
                </a:rPr>
                <a:t>U</a:t>
              </a:r>
              <a:r>
                <a:rPr lang="cs-CZ" sz="1600" i="1" baseline="-25000" dirty="0" smtClean="0">
                  <a:solidFill>
                    <a:srgbClr val="FF3300"/>
                  </a:solidFill>
                </a:rPr>
                <a:t>2</a:t>
              </a:r>
              <a:endParaRPr lang="cs-CZ" sz="1600" i="1" dirty="0" smtClean="0">
                <a:solidFill>
                  <a:srgbClr val="FF3300"/>
                </a:solidFill>
              </a:endParaRPr>
            </a:p>
          </p:txBody>
        </p:sp>
        <p:sp>
          <p:nvSpPr>
            <p:cNvPr id="90" name="TextovéPole 89"/>
            <p:cNvSpPr txBox="1"/>
            <p:nvPr/>
          </p:nvSpPr>
          <p:spPr>
            <a:xfrm>
              <a:off x="1617834" y="3657186"/>
              <a:ext cx="561828" cy="43789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600" i="1" dirty="0" smtClean="0">
                  <a:solidFill>
                    <a:srgbClr val="FF3300"/>
                  </a:solidFill>
                </a:rPr>
                <a:t>U</a:t>
              </a:r>
              <a:r>
                <a:rPr lang="cs-CZ" sz="1600" i="1" baseline="-25000" dirty="0" smtClean="0">
                  <a:solidFill>
                    <a:srgbClr val="FF3300"/>
                  </a:solidFill>
                </a:rPr>
                <a:t>1</a:t>
              </a:r>
              <a:endParaRPr lang="cs-CZ" sz="1600" i="1" dirty="0" smtClean="0">
                <a:solidFill>
                  <a:srgbClr val="FF3300"/>
                </a:solidFill>
              </a:endParaRPr>
            </a:p>
          </p:txBody>
        </p:sp>
      </p:grpSp>
      <p:grpSp>
        <p:nvGrpSpPr>
          <p:cNvPr id="97" name="Skupina 96"/>
          <p:cNvGrpSpPr/>
          <p:nvPr/>
        </p:nvGrpSpPr>
        <p:grpSpPr>
          <a:xfrm>
            <a:off x="1723935" y="1654767"/>
            <a:ext cx="4946704" cy="462973"/>
            <a:chOff x="1723935" y="1654767"/>
            <a:chExt cx="4946704" cy="462973"/>
          </a:xfrm>
        </p:grpSpPr>
        <p:cxnSp>
          <p:nvCxnSpPr>
            <p:cNvPr id="93" name="Přímá spojovací šipka 92"/>
            <p:cNvCxnSpPr/>
            <p:nvPr/>
          </p:nvCxnSpPr>
          <p:spPr>
            <a:xfrm>
              <a:off x="1770931" y="2071873"/>
              <a:ext cx="474562" cy="158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ovéPole 93"/>
            <p:cNvSpPr txBox="1"/>
            <p:nvPr/>
          </p:nvSpPr>
          <p:spPr>
            <a:xfrm>
              <a:off x="6108811" y="1654767"/>
              <a:ext cx="561828" cy="43789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600" i="1" dirty="0" smtClean="0">
                  <a:solidFill>
                    <a:srgbClr val="0070C0"/>
                  </a:solidFill>
                </a:rPr>
                <a:t>I</a:t>
              </a:r>
              <a:r>
                <a:rPr lang="cs-CZ" sz="1600" i="1" baseline="-25000" dirty="0" smtClean="0">
                  <a:solidFill>
                    <a:srgbClr val="0070C0"/>
                  </a:solidFill>
                </a:rPr>
                <a:t>2</a:t>
              </a:r>
              <a:endParaRPr lang="cs-CZ" sz="1600" i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95" name="TextovéPole 94"/>
            <p:cNvSpPr txBox="1"/>
            <p:nvPr/>
          </p:nvSpPr>
          <p:spPr>
            <a:xfrm>
              <a:off x="1723935" y="1679843"/>
              <a:ext cx="561828" cy="43789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600" i="1" dirty="0" smtClean="0">
                  <a:solidFill>
                    <a:srgbClr val="0070C0"/>
                  </a:solidFill>
                </a:rPr>
                <a:t>I</a:t>
              </a:r>
              <a:r>
                <a:rPr lang="cs-CZ" sz="1600" i="1" baseline="-25000" dirty="0" smtClean="0">
                  <a:solidFill>
                    <a:srgbClr val="0070C0"/>
                  </a:solidFill>
                </a:rPr>
                <a:t>1</a:t>
              </a:r>
              <a:endParaRPr lang="cs-CZ" sz="1600" i="1" dirty="0" smtClean="0">
                <a:solidFill>
                  <a:srgbClr val="0070C0"/>
                </a:solidFill>
              </a:endParaRPr>
            </a:p>
          </p:txBody>
        </p:sp>
        <p:cxnSp>
          <p:nvCxnSpPr>
            <p:cNvPr id="96" name="Přímá spojovací šipka 95"/>
            <p:cNvCxnSpPr/>
            <p:nvPr/>
          </p:nvCxnSpPr>
          <p:spPr>
            <a:xfrm>
              <a:off x="6171240" y="2073802"/>
              <a:ext cx="474562" cy="158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Zaoblený obdélník 97"/>
          <p:cNvSpPr/>
          <p:nvPr/>
        </p:nvSpPr>
        <p:spPr>
          <a:xfrm>
            <a:off x="1979271" y="1147822"/>
            <a:ext cx="1342663" cy="462988"/>
          </a:xfrm>
          <a:prstGeom prst="roundRect">
            <a:avLst/>
          </a:prstGeom>
          <a:solidFill>
            <a:srgbClr val="C7F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cívka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9" name="Zaoblený obdélník 98"/>
          <p:cNvSpPr/>
          <p:nvPr/>
        </p:nvSpPr>
        <p:spPr>
          <a:xfrm>
            <a:off x="4793849" y="1147822"/>
            <a:ext cx="1342663" cy="462988"/>
          </a:xfrm>
          <a:prstGeom prst="roundRect">
            <a:avLst/>
          </a:prstGeom>
          <a:solidFill>
            <a:srgbClr val="C7F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cívka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1" name="Zaoblený obdélník 100"/>
          <p:cNvSpPr/>
          <p:nvPr/>
        </p:nvSpPr>
        <p:spPr>
          <a:xfrm>
            <a:off x="3252486" y="4768768"/>
            <a:ext cx="2164465" cy="532436"/>
          </a:xfrm>
          <a:prstGeom prst="roundRect">
            <a:avLst/>
          </a:prstGeom>
          <a:solidFill>
            <a:srgbClr val="F6F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ysClr val="windowText" lastClr="000000"/>
                </a:solidFill>
              </a:rPr>
              <a:t>N</a:t>
            </a:r>
            <a:r>
              <a:rPr lang="cs-CZ" sz="2400" baseline="-25000" dirty="0" smtClean="0">
                <a:solidFill>
                  <a:sysClr val="windowText" lastClr="000000"/>
                </a:solidFill>
              </a:rPr>
              <a:t>1</a:t>
            </a:r>
            <a:r>
              <a:rPr lang="cs-CZ" sz="2400" dirty="0" smtClean="0">
                <a:solidFill>
                  <a:sysClr val="windowText" lastClr="000000"/>
                </a:solidFill>
              </a:rPr>
              <a:t> = N</a:t>
            </a:r>
            <a:r>
              <a:rPr lang="cs-CZ" sz="2400" baseline="-25000" dirty="0" smtClean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02" name="Zaoblený obdélník 101"/>
          <p:cNvSpPr/>
          <p:nvPr/>
        </p:nvSpPr>
        <p:spPr>
          <a:xfrm>
            <a:off x="3265989" y="5523050"/>
            <a:ext cx="2164465" cy="532436"/>
          </a:xfrm>
          <a:prstGeom prst="roundRect">
            <a:avLst/>
          </a:prstGeom>
          <a:solidFill>
            <a:srgbClr val="F6F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ysClr val="windowText" lastClr="000000"/>
                </a:solidFill>
              </a:rPr>
              <a:t>U</a:t>
            </a:r>
            <a:r>
              <a:rPr lang="cs-CZ" sz="2400" baseline="-25000" dirty="0" smtClean="0">
                <a:solidFill>
                  <a:sysClr val="windowText" lastClr="000000"/>
                </a:solidFill>
              </a:rPr>
              <a:t>1</a:t>
            </a:r>
            <a:r>
              <a:rPr lang="cs-CZ" sz="2400" dirty="0" smtClean="0">
                <a:solidFill>
                  <a:sysClr val="windowText" lastClr="000000"/>
                </a:solidFill>
              </a:rPr>
              <a:t> = U</a:t>
            </a:r>
            <a:r>
              <a:rPr lang="cs-CZ" sz="2400" baseline="-25000" dirty="0" smtClean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57" name="Zaoblený obdélníkový popisek 56"/>
          <p:cNvSpPr/>
          <p:nvPr/>
        </p:nvSpPr>
        <p:spPr>
          <a:xfrm>
            <a:off x="5775767" y="5092861"/>
            <a:ext cx="2847372" cy="601883"/>
          </a:xfrm>
          <a:prstGeom prst="wedgeRoundRectCallout">
            <a:avLst>
              <a:gd name="adj1" fmla="val -60670"/>
              <a:gd name="adj2" fmla="val 721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zanedbáme-li  odpor primární cívky</a:t>
            </a:r>
            <a:endParaRPr lang="cs-CZ" dirty="0"/>
          </a:p>
        </p:txBody>
      </p:sp>
      <p:sp>
        <p:nvSpPr>
          <p:cNvPr id="58" name="Elipsa 57"/>
          <p:cNvSpPr/>
          <p:nvPr/>
        </p:nvSpPr>
        <p:spPr>
          <a:xfrm>
            <a:off x="2442259" y="1713053"/>
            <a:ext cx="1574157" cy="288209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Elipsa 58"/>
          <p:cNvSpPr/>
          <p:nvPr/>
        </p:nvSpPr>
        <p:spPr>
          <a:xfrm>
            <a:off x="4388732" y="1703407"/>
            <a:ext cx="1574157" cy="288209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Zaoblený obdélník 59"/>
          <p:cNvSpPr/>
          <p:nvPr/>
        </p:nvSpPr>
        <p:spPr>
          <a:xfrm>
            <a:off x="650109" y="818904"/>
            <a:ext cx="7847635" cy="8198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800"/>
              </a:lnSpc>
            </a:pP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Uspořádání dvou cívek (vinutí) na společném jádře budeme nazývat  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</a:rPr>
              <a:t>jednofázový</a:t>
            </a: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</a:rPr>
              <a:t>transformátor</a:t>
            </a:r>
            <a:r>
              <a:rPr lang="cs-CZ" sz="2000" dirty="0" smtClean="0">
                <a:solidFill>
                  <a:srgbClr val="CBAF07"/>
                </a:solidFill>
              </a:rPr>
              <a:t>.</a:t>
            </a:r>
            <a:endParaRPr lang="cs-CZ" sz="2000" dirty="0">
              <a:solidFill>
                <a:srgbClr val="CBAF07"/>
              </a:solidFill>
            </a:endParaRPr>
          </a:p>
        </p:txBody>
      </p:sp>
      <p:sp>
        <p:nvSpPr>
          <p:cNvPr id="68" name="Zaoblený obdélník 67"/>
          <p:cNvSpPr/>
          <p:nvPr/>
        </p:nvSpPr>
        <p:spPr>
          <a:xfrm>
            <a:off x="499633" y="1018575"/>
            <a:ext cx="3690399" cy="576000"/>
          </a:xfrm>
          <a:prstGeom prst="roundRect">
            <a:avLst/>
          </a:prstGeom>
          <a:solidFill>
            <a:srgbClr val="C7F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800"/>
              </a:lnSpc>
            </a:pP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primární vinutí = vstupní cívka</a:t>
            </a: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6" name="Zaoblený obdélník 85"/>
          <p:cNvSpPr/>
          <p:nvPr/>
        </p:nvSpPr>
        <p:spPr>
          <a:xfrm>
            <a:off x="4433103" y="1030148"/>
            <a:ext cx="4247909" cy="576000"/>
          </a:xfrm>
          <a:prstGeom prst="roundRect">
            <a:avLst/>
          </a:prstGeom>
          <a:solidFill>
            <a:srgbClr val="C7F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800"/>
              </a:lnSpc>
            </a:pP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sekundární vinutí = výstupní cívka</a:t>
            </a: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r>
              <a:rPr lang="cs-CZ" altLang="cs-CZ" sz="2800" b="1" smtClean="0">
                <a:solidFill>
                  <a:schemeClr val="bg1"/>
                </a:solidFill>
              </a:rPr>
              <a:t>10. 3. TRANSFORMÁTOR</a:t>
            </a:r>
          </a:p>
        </p:txBody>
      </p:sp>
    </p:spTree>
    <p:extLst>
      <p:ext uri="{BB962C8B-B14F-4D97-AF65-F5344CB8AC3E}">
        <p14:creationId xmlns:p14="http://schemas.microsoft.com/office/powerpoint/2010/main" val="206733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41" grpId="0" animBg="1"/>
      <p:bldP spid="79" grpId="0" animBg="1"/>
      <p:bldP spid="8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7" grpId="0"/>
      <p:bldP spid="78" grpId="0"/>
      <p:bldP spid="81" grpId="0" animBg="1"/>
      <p:bldP spid="82" grpId="0" animBg="1"/>
      <p:bldP spid="83" grpId="0" animBg="1"/>
      <p:bldP spid="84" grpId="0" animBg="1"/>
      <p:bldP spid="85" grpId="0"/>
      <p:bldP spid="98" grpId="0" animBg="1"/>
      <p:bldP spid="98" grpId="1" animBg="1"/>
      <p:bldP spid="99" grpId="0" animBg="1"/>
      <p:bldP spid="99" grpId="1" animBg="1"/>
      <p:bldP spid="101" grpId="0" animBg="1"/>
      <p:bldP spid="102" grpId="0" animBg="1"/>
      <p:bldP spid="57" grpId="0" animBg="1"/>
      <p:bldP spid="60" grpId="0" animBg="1"/>
      <p:bldP spid="60" grpId="1" animBg="1"/>
      <p:bldP spid="68" grpId="0" animBg="1"/>
      <p:bldP spid="8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Volný tvar 61"/>
          <p:cNvSpPr/>
          <p:nvPr/>
        </p:nvSpPr>
        <p:spPr>
          <a:xfrm flipH="1">
            <a:off x="4968484" y="3633172"/>
            <a:ext cx="792000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Volný tvar 39"/>
          <p:cNvSpPr/>
          <p:nvPr/>
        </p:nvSpPr>
        <p:spPr>
          <a:xfrm>
            <a:off x="540084" y="2248348"/>
            <a:ext cx="2364481" cy="2086984"/>
          </a:xfrm>
          <a:custGeom>
            <a:avLst/>
            <a:gdLst>
              <a:gd name="connsiteX0" fmla="*/ 1925619 w 1925619"/>
              <a:gd name="connsiteY0" fmla="*/ 1441524 h 2097741"/>
              <a:gd name="connsiteX1" fmla="*/ 1463040 w 1925619"/>
              <a:gd name="connsiteY1" fmla="*/ 1441524 h 2097741"/>
              <a:gd name="connsiteX2" fmla="*/ 1463040 w 1925619"/>
              <a:gd name="connsiteY2" fmla="*/ 2097741 h 2097741"/>
              <a:gd name="connsiteX3" fmla="*/ 0 w 1925619"/>
              <a:gd name="connsiteY3" fmla="*/ 2097741 h 2097741"/>
              <a:gd name="connsiteX4" fmla="*/ 0 w 1925619"/>
              <a:gd name="connsiteY4" fmla="*/ 0 h 2097741"/>
              <a:gd name="connsiteX5" fmla="*/ 1409252 w 1925619"/>
              <a:gd name="connsiteY5" fmla="*/ 0 h 2097741"/>
              <a:gd name="connsiteX6" fmla="*/ 1409252 w 1925619"/>
              <a:gd name="connsiteY6" fmla="*/ 451821 h 2097741"/>
              <a:gd name="connsiteX7" fmla="*/ 1904103 w 1925619"/>
              <a:gd name="connsiteY7" fmla="*/ 451821 h 209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5619" h="2097741">
                <a:moveTo>
                  <a:pt x="1925619" y="1441524"/>
                </a:moveTo>
                <a:lnTo>
                  <a:pt x="1463040" y="1441524"/>
                </a:lnTo>
                <a:lnTo>
                  <a:pt x="1463040" y="2097741"/>
                </a:lnTo>
                <a:lnTo>
                  <a:pt x="0" y="2097741"/>
                </a:lnTo>
                <a:lnTo>
                  <a:pt x="0" y="0"/>
                </a:lnTo>
                <a:lnTo>
                  <a:pt x="1409252" y="0"/>
                </a:lnTo>
                <a:lnTo>
                  <a:pt x="1409252" y="451821"/>
                </a:lnTo>
                <a:lnTo>
                  <a:pt x="1904103" y="451821"/>
                </a:ln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Volný tvar 40"/>
          <p:cNvSpPr/>
          <p:nvPr/>
        </p:nvSpPr>
        <p:spPr>
          <a:xfrm>
            <a:off x="2734232" y="3686255"/>
            <a:ext cx="792000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ámeček 27"/>
          <p:cNvSpPr/>
          <p:nvPr/>
        </p:nvSpPr>
        <p:spPr>
          <a:xfrm>
            <a:off x="2926082" y="1914863"/>
            <a:ext cx="2664000" cy="2485016"/>
          </a:xfrm>
          <a:prstGeom prst="frame">
            <a:avLst>
              <a:gd name="adj1" fmla="val 2616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3" name="Skupina 48"/>
          <p:cNvGrpSpPr/>
          <p:nvPr/>
        </p:nvGrpSpPr>
        <p:grpSpPr>
          <a:xfrm>
            <a:off x="201697" y="2861219"/>
            <a:ext cx="688489" cy="666974"/>
            <a:chOff x="656217" y="2807745"/>
            <a:chExt cx="688489" cy="666974"/>
          </a:xfrm>
        </p:grpSpPr>
        <p:sp>
          <p:nvSpPr>
            <p:cNvPr id="42" name="Elipsa 41"/>
            <p:cNvSpPr/>
            <p:nvPr/>
          </p:nvSpPr>
          <p:spPr>
            <a:xfrm>
              <a:off x="828338" y="3076686"/>
              <a:ext cx="333487" cy="33348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656217" y="2807745"/>
              <a:ext cx="688489" cy="666974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tIns="0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Symbol"/>
                </a:rPr>
                <a:t></a:t>
              </a:r>
              <a:endPara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Skupina 69"/>
          <p:cNvGrpSpPr/>
          <p:nvPr/>
        </p:nvGrpSpPr>
        <p:grpSpPr>
          <a:xfrm>
            <a:off x="1468792" y="2230281"/>
            <a:ext cx="378630" cy="2124566"/>
            <a:chOff x="1468792" y="2230281"/>
            <a:chExt cx="378630" cy="2124566"/>
          </a:xfrm>
        </p:grpSpPr>
        <p:cxnSp>
          <p:nvCxnSpPr>
            <p:cNvPr id="46" name="Přímá spojovací čára 45"/>
            <p:cNvCxnSpPr/>
            <p:nvPr/>
          </p:nvCxnSpPr>
          <p:spPr>
            <a:xfrm rot="16200000" flipH="1">
              <a:off x="613186" y="3291839"/>
              <a:ext cx="20869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ipsa 46"/>
            <p:cNvSpPr/>
            <p:nvPr/>
          </p:nvSpPr>
          <p:spPr>
            <a:xfrm>
              <a:off x="1637300" y="4318847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Elipsa 47"/>
            <p:cNvSpPr/>
            <p:nvPr/>
          </p:nvSpPr>
          <p:spPr>
            <a:xfrm>
              <a:off x="1644901" y="2230281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Elipsa 51"/>
            <p:cNvSpPr/>
            <p:nvPr/>
          </p:nvSpPr>
          <p:spPr>
            <a:xfrm>
              <a:off x="1468792" y="3113068"/>
              <a:ext cx="378630" cy="3786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V</a:t>
              </a:r>
              <a:endParaRPr lang="cs-CZ" dirty="0"/>
            </a:p>
          </p:txBody>
        </p:sp>
      </p:grpSp>
      <p:grpSp>
        <p:nvGrpSpPr>
          <p:cNvPr id="7" name="Skupina 75"/>
          <p:cNvGrpSpPr/>
          <p:nvPr/>
        </p:nvGrpSpPr>
        <p:grpSpPr>
          <a:xfrm>
            <a:off x="5737094" y="2197746"/>
            <a:ext cx="1115768" cy="2114292"/>
            <a:chOff x="5737094" y="2197746"/>
            <a:chExt cx="1115768" cy="2114292"/>
          </a:xfrm>
        </p:grpSpPr>
        <p:sp>
          <p:nvSpPr>
            <p:cNvPr id="69" name="Volný tvar 68"/>
            <p:cNvSpPr/>
            <p:nvPr/>
          </p:nvSpPr>
          <p:spPr>
            <a:xfrm flipH="1">
              <a:off x="5737094" y="2205539"/>
              <a:ext cx="1115768" cy="2086984"/>
            </a:xfrm>
            <a:custGeom>
              <a:avLst/>
              <a:gdLst>
                <a:gd name="connsiteX0" fmla="*/ 1925619 w 1925619"/>
                <a:gd name="connsiteY0" fmla="*/ 1441524 h 2097741"/>
                <a:gd name="connsiteX1" fmla="*/ 1463040 w 1925619"/>
                <a:gd name="connsiteY1" fmla="*/ 1441524 h 2097741"/>
                <a:gd name="connsiteX2" fmla="*/ 1463040 w 1925619"/>
                <a:gd name="connsiteY2" fmla="*/ 2097741 h 2097741"/>
                <a:gd name="connsiteX3" fmla="*/ 0 w 1925619"/>
                <a:gd name="connsiteY3" fmla="*/ 2097741 h 2097741"/>
                <a:gd name="connsiteX4" fmla="*/ 0 w 1925619"/>
                <a:gd name="connsiteY4" fmla="*/ 0 h 2097741"/>
                <a:gd name="connsiteX5" fmla="*/ 1409252 w 1925619"/>
                <a:gd name="connsiteY5" fmla="*/ 0 h 2097741"/>
                <a:gd name="connsiteX6" fmla="*/ 1409252 w 1925619"/>
                <a:gd name="connsiteY6" fmla="*/ 451821 h 2097741"/>
                <a:gd name="connsiteX7" fmla="*/ 1904103 w 1925619"/>
                <a:gd name="connsiteY7" fmla="*/ 451821 h 209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5619" h="2097741">
                  <a:moveTo>
                    <a:pt x="1925619" y="1441524"/>
                  </a:moveTo>
                  <a:lnTo>
                    <a:pt x="1463040" y="1441524"/>
                  </a:lnTo>
                  <a:lnTo>
                    <a:pt x="1463040" y="2097741"/>
                  </a:lnTo>
                  <a:lnTo>
                    <a:pt x="0" y="2097741"/>
                  </a:lnTo>
                  <a:lnTo>
                    <a:pt x="0" y="0"/>
                  </a:lnTo>
                  <a:lnTo>
                    <a:pt x="1409252" y="0"/>
                  </a:lnTo>
                  <a:lnTo>
                    <a:pt x="1409252" y="451821"/>
                  </a:lnTo>
                  <a:lnTo>
                    <a:pt x="1904103" y="451821"/>
                  </a:lnTo>
                </a:path>
              </a:pathLst>
            </a:cu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8" name="Skupina 70"/>
            <p:cNvGrpSpPr/>
            <p:nvPr/>
          </p:nvGrpSpPr>
          <p:grpSpPr>
            <a:xfrm>
              <a:off x="6265111" y="2197746"/>
              <a:ext cx="378630" cy="2114292"/>
              <a:chOff x="1468792" y="2240555"/>
              <a:chExt cx="378630" cy="2114292"/>
            </a:xfrm>
          </p:grpSpPr>
          <p:cxnSp>
            <p:nvCxnSpPr>
              <p:cNvPr id="72" name="Přímá spojovací čára 71"/>
              <p:cNvCxnSpPr/>
              <p:nvPr/>
            </p:nvCxnSpPr>
            <p:spPr>
              <a:xfrm rot="16200000" flipH="1">
                <a:off x="613186" y="3291839"/>
                <a:ext cx="20869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Elipsa 72"/>
              <p:cNvSpPr/>
              <p:nvPr/>
            </p:nvSpPr>
            <p:spPr>
              <a:xfrm>
                <a:off x="1637300" y="4318847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Elipsa 73"/>
              <p:cNvSpPr/>
              <p:nvPr/>
            </p:nvSpPr>
            <p:spPr>
              <a:xfrm>
                <a:off x="1644901" y="2240555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Elipsa 74"/>
              <p:cNvSpPr/>
              <p:nvPr/>
            </p:nvSpPr>
            <p:spPr>
              <a:xfrm>
                <a:off x="1468792" y="3113068"/>
                <a:ext cx="378630" cy="37863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cs-CZ" dirty="0" smtClean="0"/>
                  <a:t>V</a:t>
                </a:r>
                <a:endParaRPr lang="cs-CZ" dirty="0"/>
              </a:p>
            </p:txBody>
          </p:sp>
        </p:grpSp>
      </p:grpSp>
      <p:sp>
        <p:nvSpPr>
          <p:cNvPr id="79" name="Zaoblený obdélník 78"/>
          <p:cNvSpPr/>
          <p:nvPr/>
        </p:nvSpPr>
        <p:spPr>
          <a:xfrm>
            <a:off x="3246634" y="2219218"/>
            <a:ext cx="2003460" cy="1839074"/>
          </a:xfrm>
          <a:prstGeom prst="roundRect">
            <a:avLst/>
          </a:prstGeom>
          <a:noFill/>
          <a:ln>
            <a:solidFill>
              <a:srgbClr val="C7F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Zaoblený obdélník 79"/>
          <p:cNvSpPr/>
          <p:nvPr/>
        </p:nvSpPr>
        <p:spPr>
          <a:xfrm>
            <a:off x="3349378" y="2321136"/>
            <a:ext cx="1800000" cy="1620000"/>
          </a:xfrm>
          <a:prstGeom prst="roundRect">
            <a:avLst/>
          </a:prstGeom>
          <a:noFill/>
          <a:ln>
            <a:solidFill>
              <a:srgbClr val="C7F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olný tvar 34"/>
          <p:cNvSpPr/>
          <p:nvPr/>
        </p:nvSpPr>
        <p:spPr>
          <a:xfrm>
            <a:off x="2727155" y="2694822"/>
            <a:ext cx="864000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olný tvar 35"/>
          <p:cNvSpPr/>
          <p:nvPr/>
        </p:nvSpPr>
        <p:spPr>
          <a:xfrm>
            <a:off x="2872292" y="2895600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olný tvar 36"/>
          <p:cNvSpPr/>
          <p:nvPr/>
        </p:nvSpPr>
        <p:spPr>
          <a:xfrm>
            <a:off x="2872292" y="3091031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Volný tvar 37"/>
          <p:cNvSpPr/>
          <p:nvPr/>
        </p:nvSpPr>
        <p:spPr>
          <a:xfrm>
            <a:off x="2872292" y="3286462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Volný tvar 38"/>
          <p:cNvSpPr/>
          <p:nvPr/>
        </p:nvSpPr>
        <p:spPr>
          <a:xfrm>
            <a:off x="2872292" y="3481892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Volný tvar 62"/>
          <p:cNvSpPr/>
          <p:nvPr/>
        </p:nvSpPr>
        <p:spPr>
          <a:xfrm flipH="1">
            <a:off x="4903561" y="2652013"/>
            <a:ext cx="864000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4" name="Volný tvar 63"/>
          <p:cNvSpPr/>
          <p:nvPr/>
        </p:nvSpPr>
        <p:spPr>
          <a:xfrm flipH="1">
            <a:off x="4903561" y="2764452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Volný tvar 64"/>
          <p:cNvSpPr/>
          <p:nvPr/>
        </p:nvSpPr>
        <p:spPr>
          <a:xfrm flipH="1">
            <a:off x="4903561" y="2989330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Volný tvar 65"/>
          <p:cNvSpPr/>
          <p:nvPr/>
        </p:nvSpPr>
        <p:spPr>
          <a:xfrm flipH="1">
            <a:off x="4903561" y="3214208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Volný tvar 66"/>
          <p:cNvSpPr/>
          <p:nvPr/>
        </p:nvSpPr>
        <p:spPr>
          <a:xfrm flipH="1">
            <a:off x="4903561" y="3439083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ovéPole 76"/>
          <p:cNvSpPr txBox="1"/>
          <p:nvPr/>
        </p:nvSpPr>
        <p:spPr>
          <a:xfrm>
            <a:off x="2799559" y="2159305"/>
            <a:ext cx="561828" cy="43789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i="1" dirty="0" smtClean="0">
                <a:solidFill>
                  <a:schemeClr val="bg1"/>
                </a:solidFill>
              </a:rPr>
              <a:t>N</a:t>
            </a:r>
            <a:r>
              <a:rPr lang="cs-CZ" i="1" baseline="-25000" dirty="0" smtClean="0">
                <a:solidFill>
                  <a:schemeClr val="bg1"/>
                </a:solidFill>
              </a:rPr>
              <a:t>1</a:t>
            </a:r>
            <a:endParaRPr lang="cs-CZ" i="1" dirty="0" smtClean="0">
              <a:solidFill>
                <a:schemeClr val="bg1"/>
              </a:solidFill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5132678" y="2137046"/>
            <a:ext cx="561828" cy="43789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i="1" dirty="0" smtClean="0">
                <a:solidFill>
                  <a:schemeClr val="bg1"/>
                </a:solidFill>
              </a:rPr>
              <a:t>N</a:t>
            </a:r>
            <a:r>
              <a:rPr lang="cs-CZ" i="1" baseline="-25000" dirty="0" smtClean="0">
                <a:solidFill>
                  <a:schemeClr val="bg1"/>
                </a:solidFill>
              </a:rPr>
              <a:t>2</a:t>
            </a:r>
            <a:endParaRPr lang="cs-CZ" i="1" dirty="0" smtClean="0">
              <a:solidFill>
                <a:schemeClr val="bg1"/>
              </a:solidFill>
            </a:endParaRPr>
          </a:p>
        </p:txBody>
      </p:sp>
      <p:sp>
        <p:nvSpPr>
          <p:cNvPr id="81" name="Rovnoramenný trojúhelník 80"/>
          <p:cNvSpPr/>
          <p:nvPr/>
        </p:nvSpPr>
        <p:spPr>
          <a:xfrm rot="5400000">
            <a:off x="4227315" y="2148846"/>
            <a:ext cx="72000" cy="144000"/>
          </a:xfrm>
          <a:prstGeom prst="triangle">
            <a:avLst/>
          </a:prstGeom>
          <a:solidFill>
            <a:srgbClr val="C7FE7E"/>
          </a:solidFill>
          <a:ln>
            <a:solidFill>
              <a:srgbClr val="C7F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Rovnoramenný trojúhelník 81"/>
          <p:cNvSpPr/>
          <p:nvPr/>
        </p:nvSpPr>
        <p:spPr>
          <a:xfrm rot="5400000">
            <a:off x="4221751" y="2250252"/>
            <a:ext cx="72000" cy="144000"/>
          </a:xfrm>
          <a:prstGeom prst="triangle">
            <a:avLst/>
          </a:prstGeom>
          <a:solidFill>
            <a:srgbClr val="C7FE7E"/>
          </a:solidFill>
          <a:ln>
            <a:solidFill>
              <a:srgbClr val="C7F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Rovnoramenný trojúhelník 82"/>
          <p:cNvSpPr/>
          <p:nvPr/>
        </p:nvSpPr>
        <p:spPr>
          <a:xfrm rot="16200000" flipH="1">
            <a:off x="4204903" y="3867828"/>
            <a:ext cx="72000" cy="144000"/>
          </a:xfrm>
          <a:prstGeom prst="triangle">
            <a:avLst/>
          </a:prstGeom>
          <a:solidFill>
            <a:srgbClr val="C7FE7E"/>
          </a:solidFill>
          <a:ln>
            <a:solidFill>
              <a:srgbClr val="C7F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Rovnoramenný trojúhelník 83"/>
          <p:cNvSpPr/>
          <p:nvPr/>
        </p:nvSpPr>
        <p:spPr>
          <a:xfrm rot="16200000" flipH="1">
            <a:off x="4199339" y="3969234"/>
            <a:ext cx="72000" cy="144000"/>
          </a:xfrm>
          <a:prstGeom prst="triangle">
            <a:avLst/>
          </a:prstGeom>
          <a:solidFill>
            <a:srgbClr val="C7FE7E"/>
          </a:solidFill>
          <a:ln>
            <a:solidFill>
              <a:srgbClr val="C7F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TextovéPole 84"/>
          <p:cNvSpPr txBox="1"/>
          <p:nvPr/>
        </p:nvSpPr>
        <p:spPr>
          <a:xfrm>
            <a:off x="4521520" y="1753647"/>
            <a:ext cx="561828" cy="43789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el-GR" sz="2000" i="1" dirty="0" smtClean="0">
                <a:solidFill>
                  <a:srgbClr val="C7FE7E"/>
                </a:solidFill>
              </a:rPr>
              <a:t>Φ</a:t>
            </a:r>
            <a:endParaRPr lang="cs-CZ" sz="2000" i="1" dirty="0" smtClean="0">
              <a:solidFill>
                <a:srgbClr val="C7FE7E"/>
              </a:solidFill>
            </a:endParaRPr>
          </a:p>
        </p:txBody>
      </p:sp>
      <p:grpSp>
        <p:nvGrpSpPr>
          <p:cNvPr id="9" name="Skupina 90"/>
          <p:cNvGrpSpPr/>
          <p:nvPr/>
        </p:nvGrpSpPr>
        <p:grpSpPr>
          <a:xfrm>
            <a:off x="1617834" y="2407533"/>
            <a:ext cx="4981427" cy="1755071"/>
            <a:chOff x="1617834" y="2407533"/>
            <a:chExt cx="4981427" cy="1755071"/>
          </a:xfrm>
        </p:grpSpPr>
        <p:cxnSp>
          <p:nvCxnSpPr>
            <p:cNvPr id="87" name="Přímá spojovací šipka 86"/>
            <p:cNvCxnSpPr/>
            <p:nvPr/>
          </p:nvCxnSpPr>
          <p:spPr>
            <a:xfrm rot="16200000" flipH="1">
              <a:off x="1307939" y="3171462"/>
              <a:ext cx="1527858" cy="0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ovací šipka 87"/>
            <p:cNvCxnSpPr/>
            <p:nvPr/>
          </p:nvCxnSpPr>
          <p:spPr>
            <a:xfrm rot="16200000" flipH="1">
              <a:off x="5384154" y="3265988"/>
              <a:ext cx="1527858" cy="0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ovéPole 88"/>
            <p:cNvSpPr txBox="1"/>
            <p:nvPr/>
          </p:nvSpPr>
          <p:spPr>
            <a:xfrm>
              <a:off x="6037433" y="3724707"/>
              <a:ext cx="561828" cy="43789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600" i="1" dirty="0" smtClean="0">
                  <a:solidFill>
                    <a:srgbClr val="FF3300"/>
                  </a:solidFill>
                </a:rPr>
                <a:t>U</a:t>
              </a:r>
              <a:r>
                <a:rPr lang="cs-CZ" sz="1600" i="1" baseline="-25000" dirty="0" smtClean="0">
                  <a:solidFill>
                    <a:srgbClr val="FF3300"/>
                  </a:solidFill>
                </a:rPr>
                <a:t>2</a:t>
              </a:r>
              <a:endParaRPr lang="cs-CZ" sz="1600" i="1" dirty="0" smtClean="0">
                <a:solidFill>
                  <a:srgbClr val="FF3300"/>
                </a:solidFill>
              </a:endParaRPr>
            </a:p>
          </p:txBody>
        </p:sp>
        <p:sp>
          <p:nvSpPr>
            <p:cNvPr id="90" name="TextovéPole 89"/>
            <p:cNvSpPr txBox="1"/>
            <p:nvPr/>
          </p:nvSpPr>
          <p:spPr>
            <a:xfrm>
              <a:off x="1617834" y="3657186"/>
              <a:ext cx="561828" cy="43789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600" i="1" dirty="0" smtClean="0">
                  <a:solidFill>
                    <a:srgbClr val="FF3300"/>
                  </a:solidFill>
                </a:rPr>
                <a:t>U</a:t>
              </a:r>
              <a:r>
                <a:rPr lang="cs-CZ" sz="1600" i="1" baseline="-25000" dirty="0" smtClean="0">
                  <a:solidFill>
                    <a:srgbClr val="FF3300"/>
                  </a:solidFill>
                </a:rPr>
                <a:t>1</a:t>
              </a:r>
              <a:endParaRPr lang="cs-CZ" sz="1600" i="1" dirty="0" smtClean="0">
                <a:solidFill>
                  <a:srgbClr val="FF3300"/>
                </a:solidFill>
              </a:endParaRPr>
            </a:p>
          </p:txBody>
        </p:sp>
      </p:grpSp>
      <p:grpSp>
        <p:nvGrpSpPr>
          <p:cNvPr id="10" name="Skupina 96"/>
          <p:cNvGrpSpPr/>
          <p:nvPr/>
        </p:nvGrpSpPr>
        <p:grpSpPr>
          <a:xfrm>
            <a:off x="1723935" y="1654767"/>
            <a:ext cx="4946704" cy="462973"/>
            <a:chOff x="1723935" y="1654767"/>
            <a:chExt cx="4946704" cy="462973"/>
          </a:xfrm>
        </p:grpSpPr>
        <p:cxnSp>
          <p:nvCxnSpPr>
            <p:cNvPr id="93" name="Přímá spojovací šipka 92"/>
            <p:cNvCxnSpPr/>
            <p:nvPr/>
          </p:nvCxnSpPr>
          <p:spPr>
            <a:xfrm>
              <a:off x="1770931" y="2071873"/>
              <a:ext cx="474562" cy="158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ovéPole 93"/>
            <p:cNvSpPr txBox="1"/>
            <p:nvPr/>
          </p:nvSpPr>
          <p:spPr>
            <a:xfrm>
              <a:off x="6108811" y="1654767"/>
              <a:ext cx="561828" cy="43789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600" i="1" dirty="0" smtClean="0">
                  <a:solidFill>
                    <a:srgbClr val="0070C0"/>
                  </a:solidFill>
                </a:rPr>
                <a:t>I</a:t>
              </a:r>
              <a:r>
                <a:rPr lang="cs-CZ" sz="1600" i="1" baseline="-25000" dirty="0" smtClean="0">
                  <a:solidFill>
                    <a:srgbClr val="0070C0"/>
                  </a:solidFill>
                </a:rPr>
                <a:t>2</a:t>
              </a:r>
              <a:endParaRPr lang="cs-CZ" sz="1600" i="1" dirty="0" smtClean="0">
                <a:solidFill>
                  <a:srgbClr val="0070C0"/>
                </a:solidFill>
              </a:endParaRPr>
            </a:p>
          </p:txBody>
        </p:sp>
        <p:sp>
          <p:nvSpPr>
            <p:cNvPr id="95" name="TextovéPole 94"/>
            <p:cNvSpPr txBox="1"/>
            <p:nvPr/>
          </p:nvSpPr>
          <p:spPr>
            <a:xfrm>
              <a:off x="1723935" y="1679843"/>
              <a:ext cx="561828" cy="43789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600" i="1" dirty="0" smtClean="0">
                  <a:solidFill>
                    <a:srgbClr val="0070C0"/>
                  </a:solidFill>
                </a:rPr>
                <a:t>I</a:t>
              </a:r>
              <a:r>
                <a:rPr lang="cs-CZ" sz="1600" i="1" baseline="-25000" dirty="0" smtClean="0">
                  <a:solidFill>
                    <a:srgbClr val="0070C0"/>
                  </a:solidFill>
                </a:rPr>
                <a:t>1</a:t>
              </a:r>
              <a:endParaRPr lang="cs-CZ" sz="1600" i="1" dirty="0" smtClean="0">
                <a:solidFill>
                  <a:srgbClr val="0070C0"/>
                </a:solidFill>
              </a:endParaRPr>
            </a:p>
          </p:txBody>
        </p:sp>
        <p:cxnSp>
          <p:nvCxnSpPr>
            <p:cNvPr id="96" name="Přímá spojovací šipka 95"/>
            <p:cNvCxnSpPr/>
            <p:nvPr/>
          </p:nvCxnSpPr>
          <p:spPr>
            <a:xfrm>
              <a:off x="6171240" y="2073802"/>
              <a:ext cx="474562" cy="158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Zaoblený obdélník 100"/>
          <p:cNvSpPr/>
          <p:nvPr/>
        </p:nvSpPr>
        <p:spPr>
          <a:xfrm>
            <a:off x="613441" y="5579008"/>
            <a:ext cx="2164465" cy="532436"/>
          </a:xfrm>
          <a:prstGeom prst="roundRect">
            <a:avLst/>
          </a:prstGeom>
          <a:solidFill>
            <a:srgbClr val="F6F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ysClr val="windowText" lastClr="000000"/>
                </a:solidFill>
              </a:rPr>
              <a:t>U</a:t>
            </a:r>
            <a:r>
              <a:rPr lang="cs-CZ" sz="2400" baseline="-25000" dirty="0" smtClean="0">
                <a:solidFill>
                  <a:sysClr val="windowText" lastClr="000000"/>
                </a:solidFill>
              </a:rPr>
              <a:t>2</a:t>
            </a:r>
            <a:r>
              <a:rPr lang="cs-CZ" sz="2400" dirty="0" smtClean="0">
                <a:solidFill>
                  <a:sysClr val="windowText" lastClr="000000"/>
                </a:solidFill>
              </a:rPr>
              <a:t> &gt; U</a:t>
            </a:r>
            <a:r>
              <a:rPr lang="cs-CZ" sz="2400" baseline="-25000" dirty="0" smtClean="0">
                <a:solidFill>
                  <a:sysClr val="windowText" lastClr="000000"/>
                </a:solidFill>
              </a:rPr>
              <a:t>1</a:t>
            </a:r>
            <a:endParaRPr lang="cs-CZ" sz="2400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56" name="Volný tvar 55"/>
          <p:cNvSpPr/>
          <p:nvPr/>
        </p:nvSpPr>
        <p:spPr>
          <a:xfrm flipH="1">
            <a:off x="4903561" y="2876891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Volný tvar 56"/>
          <p:cNvSpPr/>
          <p:nvPr/>
        </p:nvSpPr>
        <p:spPr>
          <a:xfrm flipH="1">
            <a:off x="4903561" y="3101769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Volný tvar 57"/>
          <p:cNvSpPr/>
          <p:nvPr/>
        </p:nvSpPr>
        <p:spPr>
          <a:xfrm flipH="1">
            <a:off x="4903561" y="3326647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Volný tvar 58"/>
          <p:cNvSpPr/>
          <p:nvPr/>
        </p:nvSpPr>
        <p:spPr>
          <a:xfrm flipH="1">
            <a:off x="4905486" y="3556758"/>
            <a:ext cx="710004" cy="0"/>
          </a:xfrm>
          <a:custGeom>
            <a:avLst/>
            <a:gdLst>
              <a:gd name="connsiteX0" fmla="*/ 0 w 710004"/>
              <a:gd name="connsiteY0" fmla="*/ 0 h 0"/>
              <a:gd name="connsiteX1" fmla="*/ 710004 w 71000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004">
                <a:moveTo>
                  <a:pt x="0" y="0"/>
                </a:moveTo>
                <a:lnTo>
                  <a:pt x="710004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Zaoblený obdélník 59"/>
          <p:cNvSpPr/>
          <p:nvPr/>
        </p:nvSpPr>
        <p:spPr>
          <a:xfrm>
            <a:off x="578716" y="4780343"/>
            <a:ext cx="2164465" cy="532436"/>
          </a:xfrm>
          <a:prstGeom prst="roundRect">
            <a:avLst/>
          </a:prstGeom>
          <a:solidFill>
            <a:srgbClr val="F6F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ysClr val="windowText" lastClr="000000"/>
                </a:solidFill>
              </a:rPr>
              <a:t>N</a:t>
            </a:r>
            <a:r>
              <a:rPr lang="cs-CZ" sz="2400" baseline="-25000" dirty="0" smtClean="0">
                <a:solidFill>
                  <a:sysClr val="windowText" lastClr="000000"/>
                </a:solidFill>
              </a:rPr>
              <a:t>2</a:t>
            </a:r>
            <a:r>
              <a:rPr lang="cs-CZ" sz="2400" dirty="0" smtClean="0">
                <a:solidFill>
                  <a:sysClr val="windowText" lastClr="000000"/>
                </a:solidFill>
              </a:rPr>
              <a:t> &gt; N</a:t>
            </a:r>
            <a:r>
              <a:rPr lang="cs-CZ" sz="2400" baseline="-25000" dirty="0" smtClean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61" name="Šipka dolů 60"/>
          <p:cNvSpPr/>
          <p:nvPr/>
        </p:nvSpPr>
        <p:spPr>
          <a:xfrm rot="16200000">
            <a:off x="5347489" y="5254902"/>
            <a:ext cx="312517" cy="439838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Zaoblený obdélník 67"/>
          <p:cNvSpPr/>
          <p:nvPr/>
        </p:nvSpPr>
        <p:spPr>
          <a:xfrm>
            <a:off x="5937794" y="4768769"/>
            <a:ext cx="2604322" cy="1342663"/>
          </a:xfrm>
          <a:prstGeom prst="roundRect">
            <a:avLst/>
          </a:prstGeom>
          <a:solidFill>
            <a:srgbClr val="FFFF00">
              <a:alpha val="65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Zaoblený obdélník 70"/>
          <p:cNvSpPr/>
          <p:nvPr/>
        </p:nvSpPr>
        <p:spPr>
          <a:xfrm>
            <a:off x="499633" y="1018575"/>
            <a:ext cx="3690399" cy="576000"/>
          </a:xfrm>
          <a:prstGeom prst="roundRect">
            <a:avLst/>
          </a:prstGeom>
          <a:solidFill>
            <a:srgbClr val="C7F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800"/>
              </a:lnSpc>
            </a:pP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primární vinutí = vstupní cívka</a:t>
            </a: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6" name="Zaoblený obdélník 75"/>
          <p:cNvSpPr/>
          <p:nvPr/>
        </p:nvSpPr>
        <p:spPr>
          <a:xfrm>
            <a:off x="4433103" y="1030148"/>
            <a:ext cx="4247909" cy="576000"/>
          </a:xfrm>
          <a:prstGeom prst="roundRect">
            <a:avLst/>
          </a:prstGeom>
          <a:solidFill>
            <a:srgbClr val="C7F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800"/>
              </a:lnSpc>
            </a:pP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sekundární vinutí = výstupní cívka</a:t>
            </a: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91" name="Skupina 90"/>
          <p:cNvGrpSpPr/>
          <p:nvPr/>
        </p:nvGrpSpPr>
        <p:grpSpPr>
          <a:xfrm>
            <a:off x="3000678" y="4506471"/>
            <a:ext cx="2126908" cy="923925"/>
            <a:chOff x="3000678" y="4506471"/>
            <a:chExt cx="2126908" cy="923925"/>
          </a:xfrm>
        </p:grpSpPr>
        <p:sp>
          <p:nvSpPr>
            <p:cNvPr id="86" name="Zaoblený obdélník 85"/>
            <p:cNvSpPr/>
            <p:nvPr/>
          </p:nvSpPr>
          <p:spPr>
            <a:xfrm>
              <a:off x="3020994" y="4560426"/>
              <a:ext cx="2106592" cy="8565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000678" y="4506471"/>
              <a:ext cx="2124075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" name="Skupina 101"/>
          <p:cNvGrpSpPr/>
          <p:nvPr/>
        </p:nvGrpSpPr>
        <p:grpSpPr>
          <a:xfrm>
            <a:off x="3011349" y="5499905"/>
            <a:ext cx="2106592" cy="921151"/>
            <a:chOff x="3011348" y="5361008"/>
            <a:chExt cx="2106592" cy="921151"/>
          </a:xfrm>
        </p:grpSpPr>
        <p:sp>
          <p:nvSpPr>
            <p:cNvPr id="97" name="Zaoblený obdélník 96"/>
            <p:cNvSpPr/>
            <p:nvPr/>
          </p:nvSpPr>
          <p:spPr>
            <a:xfrm>
              <a:off x="3011348" y="5361008"/>
              <a:ext cx="2106592" cy="8565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bg1">
                  <a:lumMod val="8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158502" y="5367759"/>
              <a:ext cx="176212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56551" y="4964695"/>
            <a:ext cx="18478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Zaoblený obdélníkový popisek 102"/>
          <p:cNvSpPr/>
          <p:nvPr/>
        </p:nvSpPr>
        <p:spPr>
          <a:xfrm>
            <a:off x="6991109" y="3044142"/>
            <a:ext cx="1909822" cy="914400"/>
          </a:xfrm>
          <a:prstGeom prst="wedgeRoundRectCallout">
            <a:avLst>
              <a:gd name="adj1" fmla="val 5291"/>
              <a:gd name="adj2" fmla="val 186551"/>
              <a:gd name="adj3" fmla="val 16667"/>
            </a:avLst>
          </a:prstGeom>
          <a:solidFill>
            <a:schemeClr val="bg1">
              <a:lumMod val="85000"/>
              <a:alpha val="5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transformační poměr transformátoru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r>
              <a:rPr lang="cs-CZ" altLang="cs-CZ" sz="2800" b="1" smtClean="0">
                <a:solidFill>
                  <a:schemeClr val="bg1"/>
                </a:solidFill>
              </a:rPr>
              <a:t>10. 3. TRANSFORMÁTOR</a:t>
            </a:r>
          </a:p>
        </p:txBody>
      </p:sp>
    </p:spTree>
    <p:extLst>
      <p:ext uri="{BB962C8B-B14F-4D97-AF65-F5344CB8AC3E}">
        <p14:creationId xmlns:p14="http://schemas.microsoft.com/office/powerpoint/2010/main" val="28838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60" grpId="0" animBg="1"/>
      <p:bldP spid="61" grpId="0" animBg="1"/>
      <p:bldP spid="68" grpId="0" animBg="1"/>
      <p:bldP spid="1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620688"/>
            <a:ext cx="8891464" cy="5904656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400" dirty="0" smtClean="0"/>
              <a:t>Je zařízení měnící velikost napětí střídavého proudu.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400" dirty="0" smtClean="0"/>
              <a:t>Princip je založen na elektromagnetické indukci.  </a:t>
            </a:r>
          </a:p>
          <a:p>
            <a:pPr marL="0" indent="0">
              <a:buFont typeface="Arial" charset="0"/>
              <a:buNone/>
              <a:defRPr/>
            </a:pPr>
            <a:endParaRPr lang="cs-CZ" sz="2400" dirty="0" smtClean="0"/>
          </a:p>
          <a:p>
            <a:pPr marL="0" indent="0">
              <a:buFont typeface="Arial" charset="0"/>
              <a:buNone/>
              <a:defRPr/>
            </a:pPr>
            <a:r>
              <a:rPr lang="cs-CZ" sz="2400" b="1" dirty="0"/>
              <a:t>J</a:t>
            </a:r>
            <a:r>
              <a:rPr lang="cs-CZ" sz="2400" b="1" dirty="0" smtClean="0"/>
              <a:t>ednofázový transformátor  </a:t>
            </a:r>
            <a:r>
              <a:rPr lang="cs-CZ" sz="2400" dirty="0" smtClean="0"/>
              <a:t>je tvořen dvěma cívkami </a:t>
            </a:r>
          </a:p>
          <a:p>
            <a:pPr marL="0" indent="0">
              <a:buFont typeface="Arial" charset="0"/>
              <a:buNone/>
              <a:defRPr/>
            </a:pPr>
            <a:endParaRPr lang="cs-CZ" sz="2400" dirty="0" smtClean="0"/>
          </a:p>
          <a:p>
            <a:pPr marL="261938" indent="-261938">
              <a:defRPr/>
            </a:pPr>
            <a:r>
              <a:rPr lang="cs-CZ" sz="2400" dirty="0" smtClean="0"/>
              <a:t>primární N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(vstup) </a:t>
            </a:r>
          </a:p>
          <a:p>
            <a:pPr marL="261938" indent="-261938">
              <a:defRPr/>
            </a:pPr>
            <a:r>
              <a:rPr lang="cs-CZ" sz="2400" dirty="0" smtClean="0"/>
              <a:t>sekundární N</a:t>
            </a:r>
            <a:r>
              <a:rPr lang="cs-CZ" sz="2400" baseline="-25000" dirty="0" smtClean="0"/>
              <a:t>2 </a:t>
            </a:r>
            <a:r>
              <a:rPr lang="cs-CZ" sz="2400" dirty="0" smtClean="0"/>
              <a:t> (výstup), </a:t>
            </a:r>
          </a:p>
          <a:p>
            <a:pPr marL="261938" indent="0">
              <a:buNone/>
              <a:tabLst>
                <a:tab pos="630238" algn="l"/>
              </a:tabLst>
              <a:defRPr/>
            </a:pPr>
            <a:r>
              <a:rPr lang="cs-CZ" sz="2400" dirty="0" smtClean="0"/>
              <a:t>které jsou umístěny </a:t>
            </a:r>
            <a:br>
              <a:rPr lang="cs-CZ" sz="2400" dirty="0" smtClean="0"/>
            </a:br>
            <a:r>
              <a:rPr lang="cs-CZ" sz="2400" dirty="0" smtClean="0"/>
              <a:t>na společném</a:t>
            </a:r>
            <a:br>
              <a:rPr lang="cs-CZ" sz="2400" dirty="0" smtClean="0"/>
            </a:br>
            <a:r>
              <a:rPr lang="cs-CZ" sz="2400" dirty="0" smtClean="0"/>
              <a:t>ocelovém jádře </a:t>
            </a:r>
            <a:br>
              <a:rPr lang="cs-CZ" sz="2400" dirty="0" smtClean="0"/>
            </a:br>
            <a:r>
              <a:rPr lang="cs-CZ" sz="2400" dirty="0" smtClean="0"/>
              <a:t>z měkké oceli.</a:t>
            </a:r>
            <a:br>
              <a:rPr lang="cs-CZ" sz="2400" dirty="0" smtClean="0"/>
            </a:br>
            <a:r>
              <a:rPr lang="cs-CZ" sz="2400" dirty="0" smtClean="0"/>
              <a:t>To 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zesiluje </a:t>
            </a:r>
            <a:b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magnetickou indukci </a:t>
            </a:r>
            <a:b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cívkách</a:t>
            </a:r>
            <a:r>
              <a:rPr lang="cs-CZ" sz="2400" dirty="0" smtClean="0"/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400" dirty="0" smtClean="0"/>
              <a:t> 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r>
              <a:rPr lang="cs-CZ" altLang="cs-CZ" sz="2800" b="1" smtClean="0">
                <a:solidFill>
                  <a:schemeClr val="bg1"/>
                </a:solidFill>
              </a:rPr>
              <a:t>10. 3. TRANSFORMÁTOR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6146" name="Picture 2" descr="File:Transformer3d col3 c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25713"/>
            <a:ext cx="5539383" cy="41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620688"/>
            <a:ext cx="8891464" cy="604867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400" b="1" dirty="0" smtClean="0"/>
              <a:t>Jednofázový transformátor  </a:t>
            </a:r>
            <a:r>
              <a:rPr lang="cs-CZ" sz="2400" dirty="0" smtClean="0"/>
              <a:t>je tvořen dvěma cívkami </a:t>
            </a:r>
          </a:p>
          <a:p>
            <a:pPr marL="0" indent="0">
              <a:buFont typeface="Arial" charset="0"/>
              <a:buNone/>
              <a:defRPr/>
            </a:pPr>
            <a:endParaRPr lang="cs-CZ" sz="2400" dirty="0" smtClean="0"/>
          </a:p>
          <a:p>
            <a:pPr marL="0" indent="0">
              <a:buFont typeface="Arial" charset="0"/>
              <a:buNone/>
              <a:defRPr/>
            </a:pPr>
            <a:endParaRPr lang="cs-CZ" sz="2400" dirty="0"/>
          </a:p>
          <a:p>
            <a:pPr marL="0" indent="0">
              <a:buFont typeface="Arial" charset="0"/>
              <a:buNone/>
              <a:defRPr/>
            </a:pPr>
            <a:endParaRPr lang="cs-CZ" sz="2400" dirty="0" smtClean="0"/>
          </a:p>
          <a:p>
            <a:pPr marL="0" indent="0">
              <a:buFont typeface="Arial" charset="0"/>
              <a:buNone/>
              <a:defRPr/>
            </a:pPr>
            <a:endParaRPr lang="cs-CZ" sz="2400" dirty="0"/>
          </a:p>
          <a:p>
            <a:pPr marL="0" indent="0">
              <a:buFont typeface="Arial" charset="0"/>
              <a:buNone/>
              <a:defRPr/>
            </a:pPr>
            <a:endParaRPr lang="cs-CZ" sz="2400" dirty="0" smtClean="0"/>
          </a:p>
          <a:p>
            <a:pPr marL="0" indent="0">
              <a:buFont typeface="Arial" charset="0"/>
              <a:buNone/>
              <a:defRPr/>
            </a:pPr>
            <a:endParaRPr lang="cs-CZ" sz="2400" dirty="0"/>
          </a:p>
          <a:p>
            <a:pPr marL="0" indent="0">
              <a:buFont typeface="Arial" charset="0"/>
              <a:buNone/>
              <a:defRPr/>
            </a:pPr>
            <a:endParaRPr lang="cs-CZ" sz="2400" dirty="0" smtClean="0"/>
          </a:p>
          <a:p>
            <a:pPr>
              <a:lnSpc>
                <a:spcPts val="2800"/>
              </a:lnSpc>
            </a:pP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První cívkou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prochází střídavý proud, který v jádře transformátoru vytváří nestacionární magnetické 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pole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endParaRPr lang="cs-C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ts val="2800"/>
              </a:lnSpc>
            </a:pP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které je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příčinou vzniku indukovaného napětí 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druhé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cívce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lnSpc>
                <a:spcPts val="2800"/>
              </a:lnSpc>
            </a:pP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Indukované napětí je tím větší, čím rychleji se v cívce mění magnetický indukční tok a čím větší je počet závitů 2. cívky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0" indent="-457200">
              <a:lnSpc>
                <a:spcPts val="2800"/>
              </a:lnSpc>
              <a:buFont typeface="Arial" charset="0"/>
              <a:buAutoNum type="arabicPeriod"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lnSpc>
                <a:spcPts val="2800"/>
              </a:lnSpc>
              <a:buAutoNum type="arabicPeriod"/>
            </a:pP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r>
              <a:rPr lang="cs-CZ" altLang="cs-CZ" sz="2800" b="1" smtClean="0">
                <a:solidFill>
                  <a:schemeClr val="bg1"/>
                </a:solidFill>
              </a:rPr>
              <a:t>10. 3. TRANSFORMÁTOR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6256"/>
            <a:ext cx="5332800" cy="295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ttp://www.cez.cz/edee/content/microsites/elektrina/anim/traf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11" y="1725302"/>
            <a:ext cx="3031024" cy="175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6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72421" y="260648"/>
            <a:ext cx="3148051" cy="6429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altLang="cs-CZ" sz="2800" dirty="0" smtClean="0"/>
              <a:t>k – transformační </a:t>
            </a:r>
            <a:br>
              <a:rPr lang="cs-CZ" altLang="cs-CZ" sz="2800" dirty="0" smtClean="0"/>
            </a:br>
            <a:r>
              <a:rPr lang="cs-CZ" altLang="cs-CZ" sz="2800" dirty="0" smtClean="0"/>
              <a:t>      poměr</a:t>
            </a: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102" name="Picture 2" descr="http://fyzika.jreichl.com/data/E_stridavy_proud_soubory/image051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92350"/>
            <a:ext cx="8213725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037576"/>
              </p:ext>
            </p:extLst>
          </p:nvPr>
        </p:nvGraphicFramePr>
        <p:xfrm>
          <a:off x="452438" y="214313"/>
          <a:ext cx="2309812" cy="1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Rovnice" r:id="rId5" imgW="901440" imgH="812520" progId="Equation.3">
                  <p:embed/>
                </p:oleObj>
              </mc:Choice>
              <mc:Fallback>
                <p:oleObj name="Rovnice" r:id="rId5" imgW="901440" imgH="8125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214313"/>
                        <a:ext cx="2309812" cy="1985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délník 1"/>
          <p:cNvSpPr/>
          <p:nvPr/>
        </p:nvSpPr>
        <p:spPr>
          <a:xfrm>
            <a:off x="4139952" y="3861048"/>
            <a:ext cx="5760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580112" y="3887507"/>
            <a:ext cx="5760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195736" y="2914273"/>
            <a:ext cx="5760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067944" y="2652663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+mj-lt"/>
              </a:rPr>
              <a:t>I</a:t>
            </a:r>
            <a:r>
              <a:rPr lang="cs-CZ" sz="4000" b="1" baseline="-25000" dirty="0" smtClean="0">
                <a:latin typeface="+mj-lt"/>
              </a:rPr>
              <a:t>1</a:t>
            </a:r>
            <a:endParaRPr lang="cs-CZ" sz="4000" b="1" dirty="0">
              <a:latin typeface="+mj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724128" y="2674439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+mj-lt"/>
              </a:rPr>
              <a:t>I</a:t>
            </a:r>
            <a:r>
              <a:rPr lang="cs-CZ" sz="4000" b="1" baseline="-25000" dirty="0">
                <a:latin typeface="+mj-lt"/>
              </a:rPr>
              <a:t>2</a:t>
            </a:r>
            <a:endParaRPr lang="cs-CZ" sz="4000" b="1" dirty="0">
              <a:latin typeface="+mj-lt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025402"/>
              </p:ext>
            </p:extLst>
          </p:nvPr>
        </p:nvGraphicFramePr>
        <p:xfrm>
          <a:off x="2848180" y="202591"/>
          <a:ext cx="27146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Rovnice" r:id="rId7" imgW="1143000" imgH="431800" progId="Equation.3">
                  <p:embed/>
                </p:oleObj>
              </mc:Choice>
              <mc:Fallback>
                <p:oleObj name="Rovnice" r:id="rId7" imgW="11430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180" y="202591"/>
                        <a:ext cx="2714625" cy="1008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854244" y="1181780"/>
            <a:ext cx="61436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cs-CZ" altLang="cs-CZ" sz="2800" dirty="0" smtClean="0"/>
              <a:t>Proudy se transformují v obráceném poměru k počtu závitů.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711224"/>
              </p:ext>
            </p:extLst>
          </p:nvPr>
        </p:nvGraphicFramePr>
        <p:xfrm>
          <a:off x="6300192" y="428625"/>
          <a:ext cx="1747837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Rovnice" r:id="rId3" imgW="736280" imgH="406224" progId="Equation.3">
                  <p:embed/>
                </p:oleObj>
              </mc:Choice>
              <mc:Fallback>
                <p:oleObj name="Rovnice" r:id="rId3" imgW="736280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428625"/>
                        <a:ext cx="1747837" cy="947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178306"/>
              </p:ext>
            </p:extLst>
          </p:nvPr>
        </p:nvGraphicFramePr>
        <p:xfrm>
          <a:off x="3419872" y="1643064"/>
          <a:ext cx="2354585" cy="874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Rovnice" r:id="rId5" imgW="1143000" imgH="431800" progId="Equation.3">
                  <p:embed/>
                </p:oleObj>
              </mc:Choice>
              <mc:Fallback>
                <p:oleObj name="Rovnice" r:id="rId5" imgW="114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643064"/>
                        <a:ext cx="2354585" cy="8743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161925"/>
            <a:ext cx="9144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cs-CZ" sz="2800" dirty="0">
                <a:latin typeface="+mn-lt"/>
                <a:cs typeface="+mn-cs"/>
              </a:rPr>
              <a:t>P1 – příkon transformátoru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800" dirty="0">
                <a:latin typeface="+mn-lt"/>
                <a:cs typeface="+mn-cs"/>
              </a:rPr>
              <a:t>P2 – výkon v sekundární části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cs-CZ" sz="2800" dirty="0">
                <a:latin typeface="+mn-lt"/>
                <a:cs typeface="+mn-cs"/>
              </a:rPr>
              <a:t>jestliže zanedbáváme ztráty – platí ZZE</a:t>
            </a:r>
          </a:p>
          <a:p>
            <a:pPr eaLnBrk="0" hangingPunct="0">
              <a:spcBef>
                <a:spcPts val="0"/>
              </a:spcBef>
              <a:defRPr/>
            </a:pPr>
            <a:endParaRPr lang="cs-CZ" sz="2800" dirty="0">
              <a:latin typeface="+mn-lt"/>
              <a:cs typeface="+mn-cs"/>
            </a:endParaRPr>
          </a:p>
        </p:txBody>
      </p:sp>
      <p:graphicFrame>
        <p:nvGraphicFramePr>
          <p:cNvPr id="512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132111"/>
              </p:ext>
            </p:extLst>
          </p:nvPr>
        </p:nvGraphicFramePr>
        <p:xfrm>
          <a:off x="1577842" y="2996952"/>
          <a:ext cx="1328871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Rovnice" r:id="rId7" imgW="533169" imgH="787058" progId="Equation.3">
                  <p:embed/>
                </p:oleObj>
              </mc:Choice>
              <mc:Fallback>
                <p:oleObj name="Rovnice" r:id="rId7" imgW="533169" imgH="78705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842" y="2996952"/>
                        <a:ext cx="1328871" cy="1928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919706"/>
              </p:ext>
            </p:extLst>
          </p:nvPr>
        </p:nvGraphicFramePr>
        <p:xfrm>
          <a:off x="6006967" y="2996952"/>
          <a:ext cx="1328871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Rovnice" r:id="rId9" imgW="533169" imgH="787058" progId="Equation.3">
                  <p:embed/>
                </p:oleObj>
              </mc:Choice>
              <mc:Fallback>
                <p:oleObj name="Rovnice" r:id="rId9" imgW="533169" imgH="78705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6967" y="2996952"/>
                        <a:ext cx="1328871" cy="1928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0" y="4941168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cs-CZ" sz="2600" b="1" dirty="0">
                <a:latin typeface="+mn-lt"/>
                <a:cs typeface="+mn-cs"/>
              </a:rPr>
              <a:t>Třífázový </a:t>
            </a:r>
            <a:r>
              <a:rPr lang="cs-CZ" sz="2600" b="1" dirty="0" smtClean="0">
                <a:latin typeface="+mn-lt"/>
                <a:cs typeface="+mn-cs"/>
              </a:rPr>
              <a:t>transformátor </a:t>
            </a:r>
            <a:r>
              <a:rPr lang="cs-CZ" sz="2600" dirty="0" smtClean="0">
                <a:latin typeface="+mn-lt"/>
                <a:cs typeface="+mn-cs"/>
              </a:rPr>
              <a:t>– </a:t>
            </a:r>
            <a:r>
              <a:rPr lang="cs-CZ" sz="2600" dirty="0">
                <a:latin typeface="+mn-lt"/>
                <a:cs typeface="+mn-cs"/>
              </a:rPr>
              <a:t>k transformaci trojfázového proudu</a:t>
            </a:r>
            <a:r>
              <a:rPr lang="cs-CZ" sz="2600" dirty="0" smtClean="0">
                <a:latin typeface="+mn-lt"/>
                <a:cs typeface="+mn-cs"/>
              </a:rPr>
              <a:t>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cs-CZ" sz="2600" dirty="0" smtClean="0">
                <a:latin typeface="+mn-lt"/>
                <a:cs typeface="+mn-cs"/>
              </a:rPr>
              <a:t>má </a:t>
            </a:r>
            <a:r>
              <a:rPr lang="cs-CZ" sz="2600" dirty="0">
                <a:latin typeface="+mn-lt"/>
                <a:cs typeface="+mn-cs"/>
              </a:rPr>
              <a:t>tři jednofázová primární </a:t>
            </a:r>
            <a:r>
              <a:rPr lang="cs-CZ" sz="2600" dirty="0" smtClean="0">
                <a:latin typeface="+mn-lt"/>
                <a:cs typeface="+mn-cs"/>
              </a:rPr>
              <a:t>a </a:t>
            </a:r>
            <a:r>
              <a:rPr lang="cs-CZ" sz="2600" dirty="0">
                <a:latin typeface="+mn-lt"/>
                <a:cs typeface="+mn-cs"/>
              </a:rPr>
              <a:t>tři jednofázová sekundární vinutí.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cs-CZ" sz="2600" dirty="0" smtClean="0">
                <a:latin typeface="+mn-lt"/>
                <a:cs typeface="+mn-cs"/>
              </a:rPr>
              <a:t>Transformátory pro velké výkony se značně zahřívají a proto je třeba je chladit.</a:t>
            </a:r>
            <a:endParaRPr lang="cs-CZ" sz="2600" dirty="0">
              <a:latin typeface="+mn-lt"/>
              <a:cs typeface="+mn-cs"/>
            </a:endParaRPr>
          </a:p>
        </p:txBody>
      </p:sp>
      <p:sp>
        <p:nvSpPr>
          <p:cNvPr id="5130" name="Rectangle 3"/>
          <p:cNvSpPr txBox="1">
            <a:spLocks noChangeArrowheads="1"/>
          </p:cNvSpPr>
          <p:nvPr/>
        </p:nvSpPr>
        <p:spPr bwMode="auto">
          <a:xfrm>
            <a:off x="0" y="2564904"/>
            <a:ext cx="91440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93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2800" b="1" dirty="0" smtClean="0">
                <a:latin typeface="Calibri" pitchFamily="34" charset="0"/>
                <a:cs typeface="Times New Roman" pitchFamily="18" charset="0"/>
              </a:rPr>
              <a:t>  transformace </a:t>
            </a:r>
            <a:r>
              <a:rPr lang="cs-CZ" altLang="cs-CZ" sz="2800" b="1" dirty="0">
                <a:latin typeface="Calibri" pitchFamily="34" charset="0"/>
                <a:cs typeface="Times New Roman" pitchFamily="18" charset="0"/>
              </a:rPr>
              <a:t>nahoru</a:t>
            </a:r>
            <a:r>
              <a:rPr lang="cs-CZ" altLang="cs-CZ" sz="2800" dirty="0">
                <a:latin typeface="Calibri" pitchFamily="34" charset="0"/>
                <a:cs typeface="Times New Roman" pitchFamily="18" charset="0"/>
              </a:rPr>
              <a:t>	    </a:t>
            </a:r>
            <a:r>
              <a:rPr lang="cs-CZ" altLang="cs-CZ" sz="2800" dirty="0" smtClean="0">
                <a:latin typeface="Calibri" pitchFamily="34" charset="0"/>
                <a:cs typeface="Times New Roman" pitchFamily="18" charset="0"/>
              </a:rPr>
              <a:t>              </a:t>
            </a:r>
            <a:r>
              <a:rPr lang="cs-CZ" altLang="cs-CZ" sz="2800" b="1" dirty="0" smtClean="0">
                <a:latin typeface="Calibri" pitchFamily="34" charset="0"/>
                <a:cs typeface="Times New Roman" pitchFamily="18" charset="0"/>
              </a:rPr>
              <a:t>transformace </a:t>
            </a:r>
            <a:r>
              <a:rPr lang="cs-CZ" altLang="cs-CZ" sz="2800" b="1" dirty="0">
                <a:latin typeface="Calibri" pitchFamily="34" charset="0"/>
                <a:cs typeface="Times New Roman" pitchFamily="18" charset="0"/>
              </a:rPr>
              <a:t>dolů</a:t>
            </a:r>
            <a:endParaRPr lang="cs-CZ" altLang="cs-CZ" sz="2800" dirty="0">
              <a:latin typeface="Calibri" pitchFamily="34" charset="0"/>
            </a:endParaRPr>
          </a:p>
          <a:p>
            <a:endParaRPr lang="cs-CZ" altLang="cs-CZ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4" grpId="0"/>
      <p:bldP spid="51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45"/>
          <p:cNvGrpSpPr/>
          <p:nvPr/>
        </p:nvGrpSpPr>
        <p:grpSpPr>
          <a:xfrm>
            <a:off x="2476984" y="1574158"/>
            <a:ext cx="3960000" cy="4109012"/>
            <a:chOff x="1724629" y="1956122"/>
            <a:chExt cx="4850479" cy="4109012"/>
          </a:xfrm>
        </p:grpSpPr>
        <p:sp>
          <p:nvSpPr>
            <p:cNvPr id="41" name="Obdélník 40"/>
            <p:cNvSpPr/>
            <p:nvPr/>
          </p:nvSpPr>
          <p:spPr>
            <a:xfrm>
              <a:off x="1724629" y="1956122"/>
              <a:ext cx="4850479" cy="410901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44" name="Obdélník 43"/>
            <p:cNvSpPr/>
            <p:nvPr/>
          </p:nvSpPr>
          <p:spPr>
            <a:xfrm>
              <a:off x="2485820" y="2471148"/>
              <a:ext cx="1224001" cy="2980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45" name="Obdélník 44"/>
            <p:cNvSpPr/>
            <p:nvPr/>
          </p:nvSpPr>
          <p:spPr>
            <a:xfrm>
              <a:off x="4515433" y="2471148"/>
              <a:ext cx="1224001" cy="2957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Skupina 74"/>
          <p:cNvGrpSpPr/>
          <p:nvPr/>
        </p:nvGrpSpPr>
        <p:grpSpPr>
          <a:xfrm>
            <a:off x="2440336" y="1192193"/>
            <a:ext cx="684000" cy="2199190"/>
            <a:chOff x="1668525" y="1574157"/>
            <a:chExt cx="718320" cy="2199190"/>
          </a:xfrm>
        </p:grpSpPr>
        <p:sp>
          <p:nvSpPr>
            <p:cNvPr id="49" name="Volný tvar 48"/>
            <p:cNvSpPr/>
            <p:nvPr/>
          </p:nvSpPr>
          <p:spPr>
            <a:xfrm>
              <a:off x="1668525" y="2840554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0" name="Volný tvar 49"/>
            <p:cNvSpPr/>
            <p:nvPr/>
          </p:nvSpPr>
          <p:spPr>
            <a:xfrm>
              <a:off x="1668525" y="3035985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1" name="Volný tvar 50"/>
            <p:cNvSpPr/>
            <p:nvPr/>
          </p:nvSpPr>
          <p:spPr>
            <a:xfrm>
              <a:off x="1668525" y="3231416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2" name="Volný tvar 51"/>
            <p:cNvSpPr/>
            <p:nvPr/>
          </p:nvSpPr>
          <p:spPr>
            <a:xfrm>
              <a:off x="1668525" y="3426846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3" name="Volný tvar 72"/>
            <p:cNvSpPr/>
            <p:nvPr/>
          </p:nvSpPr>
          <p:spPr>
            <a:xfrm>
              <a:off x="1990845" y="1574157"/>
              <a:ext cx="396000" cy="1099595"/>
            </a:xfrm>
            <a:custGeom>
              <a:avLst/>
              <a:gdLst>
                <a:gd name="connsiteX0" fmla="*/ 358815 w 358815"/>
                <a:gd name="connsiteY0" fmla="*/ 1099595 h 1099595"/>
                <a:gd name="connsiteX1" fmla="*/ 358815 w 358815"/>
                <a:gd name="connsiteY1" fmla="*/ 1099595 h 1099595"/>
                <a:gd name="connsiteX2" fmla="*/ 0 w 358815"/>
                <a:gd name="connsiteY2" fmla="*/ 1099595 h 1099595"/>
                <a:gd name="connsiteX3" fmla="*/ 0 w 358815"/>
                <a:gd name="connsiteY3" fmla="*/ 0 h 109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15" h="1099595">
                  <a:moveTo>
                    <a:pt x="358815" y="1099595"/>
                  </a:moveTo>
                  <a:lnTo>
                    <a:pt x="358815" y="1099595"/>
                  </a:lnTo>
                  <a:lnTo>
                    <a:pt x="0" y="1099595"/>
                  </a:lnTo>
                  <a:lnTo>
                    <a:pt x="0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4" name="Volný tvar 73"/>
            <p:cNvSpPr/>
            <p:nvPr/>
          </p:nvSpPr>
          <p:spPr>
            <a:xfrm>
              <a:off x="1678329" y="3622876"/>
              <a:ext cx="393539" cy="150471"/>
            </a:xfrm>
            <a:custGeom>
              <a:avLst/>
              <a:gdLst>
                <a:gd name="connsiteX0" fmla="*/ 0 w 393539"/>
                <a:gd name="connsiteY0" fmla="*/ 0 h 150471"/>
                <a:gd name="connsiteX1" fmla="*/ 393539 w 393539"/>
                <a:gd name="connsiteY1" fmla="*/ 0 h 150471"/>
                <a:gd name="connsiteX2" fmla="*/ 393539 w 393539"/>
                <a:gd name="connsiteY2" fmla="*/ 150471 h 15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539" h="150471">
                  <a:moveTo>
                    <a:pt x="0" y="0"/>
                  </a:moveTo>
                  <a:lnTo>
                    <a:pt x="393539" y="0"/>
                  </a:lnTo>
                  <a:lnTo>
                    <a:pt x="393539" y="150471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Skupina 75"/>
          <p:cNvGrpSpPr/>
          <p:nvPr/>
        </p:nvGrpSpPr>
        <p:grpSpPr>
          <a:xfrm>
            <a:off x="4066395" y="1192193"/>
            <a:ext cx="718320" cy="2199190"/>
            <a:chOff x="1668525" y="1574157"/>
            <a:chExt cx="718320" cy="2199190"/>
          </a:xfrm>
        </p:grpSpPr>
        <p:sp>
          <p:nvSpPr>
            <p:cNvPr id="77" name="Volný tvar 76"/>
            <p:cNvSpPr/>
            <p:nvPr/>
          </p:nvSpPr>
          <p:spPr>
            <a:xfrm>
              <a:off x="1668525" y="2840554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8" name="Volný tvar 77"/>
            <p:cNvSpPr/>
            <p:nvPr/>
          </p:nvSpPr>
          <p:spPr>
            <a:xfrm>
              <a:off x="1668525" y="3035985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9" name="Volný tvar 78"/>
            <p:cNvSpPr/>
            <p:nvPr/>
          </p:nvSpPr>
          <p:spPr>
            <a:xfrm>
              <a:off x="1668525" y="3231416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0" name="Volný tvar 79"/>
            <p:cNvSpPr/>
            <p:nvPr/>
          </p:nvSpPr>
          <p:spPr>
            <a:xfrm>
              <a:off x="1668525" y="3426846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1" name="Volný tvar 80"/>
            <p:cNvSpPr/>
            <p:nvPr/>
          </p:nvSpPr>
          <p:spPr>
            <a:xfrm>
              <a:off x="1990845" y="1574157"/>
              <a:ext cx="396000" cy="1099595"/>
            </a:xfrm>
            <a:custGeom>
              <a:avLst/>
              <a:gdLst>
                <a:gd name="connsiteX0" fmla="*/ 358815 w 358815"/>
                <a:gd name="connsiteY0" fmla="*/ 1099595 h 1099595"/>
                <a:gd name="connsiteX1" fmla="*/ 358815 w 358815"/>
                <a:gd name="connsiteY1" fmla="*/ 1099595 h 1099595"/>
                <a:gd name="connsiteX2" fmla="*/ 0 w 358815"/>
                <a:gd name="connsiteY2" fmla="*/ 1099595 h 1099595"/>
                <a:gd name="connsiteX3" fmla="*/ 0 w 358815"/>
                <a:gd name="connsiteY3" fmla="*/ 0 h 109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15" h="1099595">
                  <a:moveTo>
                    <a:pt x="358815" y="1099595"/>
                  </a:moveTo>
                  <a:lnTo>
                    <a:pt x="358815" y="1099595"/>
                  </a:lnTo>
                  <a:lnTo>
                    <a:pt x="0" y="1099595"/>
                  </a:lnTo>
                  <a:lnTo>
                    <a:pt x="0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2" name="Volný tvar 81"/>
            <p:cNvSpPr/>
            <p:nvPr/>
          </p:nvSpPr>
          <p:spPr>
            <a:xfrm>
              <a:off x="1678329" y="3622876"/>
              <a:ext cx="393539" cy="150471"/>
            </a:xfrm>
            <a:custGeom>
              <a:avLst/>
              <a:gdLst>
                <a:gd name="connsiteX0" fmla="*/ 0 w 393539"/>
                <a:gd name="connsiteY0" fmla="*/ 0 h 150471"/>
                <a:gd name="connsiteX1" fmla="*/ 393539 w 393539"/>
                <a:gd name="connsiteY1" fmla="*/ 0 h 150471"/>
                <a:gd name="connsiteX2" fmla="*/ 393539 w 393539"/>
                <a:gd name="connsiteY2" fmla="*/ 150471 h 15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539" h="150471">
                  <a:moveTo>
                    <a:pt x="0" y="0"/>
                  </a:moveTo>
                  <a:lnTo>
                    <a:pt x="393539" y="0"/>
                  </a:lnTo>
                  <a:lnTo>
                    <a:pt x="393539" y="150471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Skupina 82"/>
          <p:cNvGrpSpPr/>
          <p:nvPr/>
        </p:nvGrpSpPr>
        <p:grpSpPr>
          <a:xfrm>
            <a:off x="5731320" y="1192193"/>
            <a:ext cx="738000" cy="2199190"/>
            <a:chOff x="1668525" y="1574157"/>
            <a:chExt cx="717625" cy="2199190"/>
          </a:xfrm>
        </p:grpSpPr>
        <p:sp>
          <p:nvSpPr>
            <p:cNvPr id="84" name="Volný tvar 83"/>
            <p:cNvSpPr/>
            <p:nvPr/>
          </p:nvSpPr>
          <p:spPr>
            <a:xfrm>
              <a:off x="1668525" y="2840554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5" name="Volný tvar 84"/>
            <p:cNvSpPr/>
            <p:nvPr/>
          </p:nvSpPr>
          <p:spPr>
            <a:xfrm>
              <a:off x="1668525" y="3035985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6" name="Volný tvar 85"/>
            <p:cNvSpPr/>
            <p:nvPr/>
          </p:nvSpPr>
          <p:spPr>
            <a:xfrm>
              <a:off x="1668525" y="3231416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7" name="Volný tvar 86"/>
            <p:cNvSpPr/>
            <p:nvPr/>
          </p:nvSpPr>
          <p:spPr>
            <a:xfrm>
              <a:off x="1668525" y="3426846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8" name="Volný tvar 87"/>
            <p:cNvSpPr/>
            <p:nvPr/>
          </p:nvSpPr>
          <p:spPr>
            <a:xfrm>
              <a:off x="1971390" y="1574157"/>
              <a:ext cx="414760" cy="1099595"/>
            </a:xfrm>
            <a:custGeom>
              <a:avLst/>
              <a:gdLst>
                <a:gd name="connsiteX0" fmla="*/ 358815 w 358815"/>
                <a:gd name="connsiteY0" fmla="*/ 1099595 h 1099595"/>
                <a:gd name="connsiteX1" fmla="*/ 358815 w 358815"/>
                <a:gd name="connsiteY1" fmla="*/ 1099595 h 1099595"/>
                <a:gd name="connsiteX2" fmla="*/ 0 w 358815"/>
                <a:gd name="connsiteY2" fmla="*/ 1099595 h 1099595"/>
                <a:gd name="connsiteX3" fmla="*/ 0 w 358815"/>
                <a:gd name="connsiteY3" fmla="*/ 0 h 109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15" h="1099595">
                  <a:moveTo>
                    <a:pt x="358815" y="1099595"/>
                  </a:moveTo>
                  <a:lnTo>
                    <a:pt x="358815" y="1099595"/>
                  </a:lnTo>
                  <a:lnTo>
                    <a:pt x="0" y="1099595"/>
                  </a:lnTo>
                  <a:lnTo>
                    <a:pt x="0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9" name="Volný tvar 88"/>
            <p:cNvSpPr/>
            <p:nvPr/>
          </p:nvSpPr>
          <p:spPr>
            <a:xfrm>
              <a:off x="1678329" y="3622876"/>
              <a:ext cx="393539" cy="150471"/>
            </a:xfrm>
            <a:custGeom>
              <a:avLst/>
              <a:gdLst>
                <a:gd name="connsiteX0" fmla="*/ 0 w 393539"/>
                <a:gd name="connsiteY0" fmla="*/ 0 h 150471"/>
                <a:gd name="connsiteX1" fmla="*/ 393539 w 393539"/>
                <a:gd name="connsiteY1" fmla="*/ 0 h 150471"/>
                <a:gd name="connsiteX2" fmla="*/ 393539 w 393539"/>
                <a:gd name="connsiteY2" fmla="*/ 150471 h 15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539" h="150471">
                  <a:moveTo>
                    <a:pt x="0" y="0"/>
                  </a:moveTo>
                  <a:lnTo>
                    <a:pt x="393539" y="0"/>
                  </a:lnTo>
                  <a:lnTo>
                    <a:pt x="393539" y="150471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Skupina 102"/>
          <p:cNvGrpSpPr/>
          <p:nvPr/>
        </p:nvGrpSpPr>
        <p:grpSpPr>
          <a:xfrm>
            <a:off x="2442342" y="3634453"/>
            <a:ext cx="684000" cy="2303360"/>
            <a:chOff x="1651075" y="4016417"/>
            <a:chExt cx="712089" cy="2303360"/>
          </a:xfrm>
        </p:grpSpPr>
        <p:sp>
          <p:nvSpPr>
            <p:cNvPr id="92" name="Volný tvar 91"/>
            <p:cNvSpPr/>
            <p:nvPr/>
          </p:nvSpPr>
          <p:spPr>
            <a:xfrm flipH="1">
              <a:off x="1651075" y="4457205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3" name="Volný tvar 92"/>
            <p:cNvSpPr/>
            <p:nvPr/>
          </p:nvSpPr>
          <p:spPr>
            <a:xfrm flipH="1">
              <a:off x="1651075" y="4682083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4" name="Volný tvar 93"/>
            <p:cNvSpPr/>
            <p:nvPr/>
          </p:nvSpPr>
          <p:spPr>
            <a:xfrm flipH="1">
              <a:off x="1651075" y="4906961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5" name="Volný tvar 94"/>
            <p:cNvSpPr/>
            <p:nvPr/>
          </p:nvSpPr>
          <p:spPr>
            <a:xfrm flipH="1">
              <a:off x="1651075" y="5131836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6" name="Volný tvar 95"/>
            <p:cNvSpPr/>
            <p:nvPr/>
          </p:nvSpPr>
          <p:spPr>
            <a:xfrm flipH="1">
              <a:off x="1651075" y="4569644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7" name="Volný tvar 96"/>
            <p:cNvSpPr/>
            <p:nvPr/>
          </p:nvSpPr>
          <p:spPr>
            <a:xfrm flipH="1">
              <a:off x="1651075" y="4794522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8" name="Volný tvar 97"/>
            <p:cNvSpPr/>
            <p:nvPr/>
          </p:nvSpPr>
          <p:spPr>
            <a:xfrm flipH="1">
              <a:off x="1651075" y="5019400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9" name="Volný tvar 98"/>
            <p:cNvSpPr/>
            <p:nvPr/>
          </p:nvSpPr>
          <p:spPr>
            <a:xfrm flipH="1">
              <a:off x="1653000" y="5249511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0" name="Volný tvar 99"/>
            <p:cNvSpPr/>
            <p:nvPr/>
          </p:nvSpPr>
          <p:spPr>
            <a:xfrm>
              <a:off x="2095018" y="4016417"/>
              <a:ext cx="268146" cy="324000"/>
            </a:xfrm>
            <a:custGeom>
              <a:avLst/>
              <a:gdLst>
                <a:gd name="connsiteX0" fmla="*/ 358815 w 358815"/>
                <a:gd name="connsiteY0" fmla="*/ 1099595 h 1099595"/>
                <a:gd name="connsiteX1" fmla="*/ 358815 w 358815"/>
                <a:gd name="connsiteY1" fmla="*/ 1099595 h 1099595"/>
                <a:gd name="connsiteX2" fmla="*/ 0 w 358815"/>
                <a:gd name="connsiteY2" fmla="*/ 1099595 h 1099595"/>
                <a:gd name="connsiteX3" fmla="*/ 0 w 358815"/>
                <a:gd name="connsiteY3" fmla="*/ 0 h 109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15" h="1099595">
                  <a:moveTo>
                    <a:pt x="358815" y="1099595"/>
                  </a:moveTo>
                  <a:lnTo>
                    <a:pt x="358815" y="1099595"/>
                  </a:lnTo>
                  <a:lnTo>
                    <a:pt x="0" y="1099595"/>
                  </a:lnTo>
                  <a:lnTo>
                    <a:pt x="0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2" name="Volný tvar 101"/>
            <p:cNvSpPr/>
            <p:nvPr/>
          </p:nvSpPr>
          <p:spPr>
            <a:xfrm>
              <a:off x="1657109" y="5384157"/>
              <a:ext cx="393539" cy="935620"/>
            </a:xfrm>
            <a:custGeom>
              <a:avLst/>
              <a:gdLst>
                <a:gd name="connsiteX0" fmla="*/ 0 w 393539"/>
                <a:gd name="connsiteY0" fmla="*/ 0 h 150471"/>
                <a:gd name="connsiteX1" fmla="*/ 393539 w 393539"/>
                <a:gd name="connsiteY1" fmla="*/ 0 h 150471"/>
                <a:gd name="connsiteX2" fmla="*/ 393539 w 393539"/>
                <a:gd name="connsiteY2" fmla="*/ 150471 h 15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539" h="150471">
                  <a:moveTo>
                    <a:pt x="0" y="0"/>
                  </a:moveTo>
                  <a:lnTo>
                    <a:pt x="393539" y="0"/>
                  </a:lnTo>
                  <a:lnTo>
                    <a:pt x="393539" y="150471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Skupina 103"/>
          <p:cNvGrpSpPr/>
          <p:nvPr/>
        </p:nvGrpSpPr>
        <p:grpSpPr>
          <a:xfrm>
            <a:off x="4065403" y="3634453"/>
            <a:ext cx="712089" cy="2303360"/>
            <a:chOff x="1651075" y="4016417"/>
            <a:chExt cx="712089" cy="2303360"/>
          </a:xfrm>
        </p:grpSpPr>
        <p:sp>
          <p:nvSpPr>
            <p:cNvPr id="105" name="Volný tvar 104"/>
            <p:cNvSpPr/>
            <p:nvPr/>
          </p:nvSpPr>
          <p:spPr>
            <a:xfrm flipH="1">
              <a:off x="1651075" y="4457205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6" name="Volný tvar 105"/>
            <p:cNvSpPr/>
            <p:nvPr/>
          </p:nvSpPr>
          <p:spPr>
            <a:xfrm flipH="1">
              <a:off x="1651075" y="4682083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7" name="Volný tvar 106"/>
            <p:cNvSpPr/>
            <p:nvPr/>
          </p:nvSpPr>
          <p:spPr>
            <a:xfrm flipH="1">
              <a:off x="1651075" y="4906961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8" name="Volný tvar 107"/>
            <p:cNvSpPr/>
            <p:nvPr/>
          </p:nvSpPr>
          <p:spPr>
            <a:xfrm flipH="1">
              <a:off x="1651075" y="5131836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9" name="Volný tvar 108"/>
            <p:cNvSpPr/>
            <p:nvPr/>
          </p:nvSpPr>
          <p:spPr>
            <a:xfrm flipH="1">
              <a:off x="1651075" y="4569644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0" name="Volný tvar 109"/>
            <p:cNvSpPr/>
            <p:nvPr/>
          </p:nvSpPr>
          <p:spPr>
            <a:xfrm flipH="1">
              <a:off x="1651075" y="4794522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1" name="Volný tvar 110"/>
            <p:cNvSpPr/>
            <p:nvPr/>
          </p:nvSpPr>
          <p:spPr>
            <a:xfrm flipH="1">
              <a:off x="1651075" y="5019400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2" name="Volný tvar 111"/>
            <p:cNvSpPr/>
            <p:nvPr/>
          </p:nvSpPr>
          <p:spPr>
            <a:xfrm flipH="1">
              <a:off x="1653000" y="5249511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3" name="Volný tvar 112"/>
            <p:cNvSpPr/>
            <p:nvPr/>
          </p:nvSpPr>
          <p:spPr>
            <a:xfrm>
              <a:off x="2095018" y="4016417"/>
              <a:ext cx="268146" cy="324000"/>
            </a:xfrm>
            <a:custGeom>
              <a:avLst/>
              <a:gdLst>
                <a:gd name="connsiteX0" fmla="*/ 358815 w 358815"/>
                <a:gd name="connsiteY0" fmla="*/ 1099595 h 1099595"/>
                <a:gd name="connsiteX1" fmla="*/ 358815 w 358815"/>
                <a:gd name="connsiteY1" fmla="*/ 1099595 h 1099595"/>
                <a:gd name="connsiteX2" fmla="*/ 0 w 358815"/>
                <a:gd name="connsiteY2" fmla="*/ 1099595 h 1099595"/>
                <a:gd name="connsiteX3" fmla="*/ 0 w 358815"/>
                <a:gd name="connsiteY3" fmla="*/ 0 h 109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15" h="1099595">
                  <a:moveTo>
                    <a:pt x="358815" y="1099595"/>
                  </a:moveTo>
                  <a:lnTo>
                    <a:pt x="358815" y="1099595"/>
                  </a:lnTo>
                  <a:lnTo>
                    <a:pt x="0" y="1099595"/>
                  </a:lnTo>
                  <a:lnTo>
                    <a:pt x="0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4" name="Volný tvar 113"/>
            <p:cNvSpPr/>
            <p:nvPr/>
          </p:nvSpPr>
          <p:spPr>
            <a:xfrm>
              <a:off x="1657109" y="5384157"/>
              <a:ext cx="393539" cy="935620"/>
            </a:xfrm>
            <a:custGeom>
              <a:avLst/>
              <a:gdLst>
                <a:gd name="connsiteX0" fmla="*/ 0 w 393539"/>
                <a:gd name="connsiteY0" fmla="*/ 0 h 150471"/>
                <a:gd name="connsiteX1" fmla="*/ 393539 w 393539"/>
                <a:gd name="connsiteY1" fmla="*/ 0 h 150471"/>
                <a:gd name="connsiteX2" fmla="*/ 393539 w 393539"/>
                <a:gd name="connsiteY2" fmla="*/ 150471 h 15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539" h="150471">
                  <a:moveTo>
                    <a:pt x="0" y="0"/>
                  </a:moveTo>
                  <a:lnTo>
                    <a:pt x="393539" y="0"/>
                  </a:lnTo>
                  <a:lnTo>
                    <a:pt x="393539" y="150471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Skupina 114"/>
          <p:cNvGrpSpPr/>
          <p:nvPr/>
        </p:nvGrpSpPr>
        <p:grpSpPr>
          <a:xfrm>
            <a:off x="5738191" y="3634453"/>
            <a:ext cx="720000" cy="2303360"/>
            <a:chOff x="1651075" y="4016417"/>
            <a:chExt cx="712089" cy="2303360"/>
          </a:xfrm>
        </p:grpSpPr>
        <p:sp>
          <p:nvSpPr>
            <p:cNvPr id="116" name="Volný tvar 115"/>
            <p:cNvSpPr/>
            <p:nvPr/>
          </p:nvSpPr>
          <p:spPr>
            <a:xfrm flipH="1">
              <a:off x="1651075" y="4457205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7" name="Volný tvar 116"/>
            <p:cNvSpPr/>
            <p:nvPr/>
          </p:nvSpPr>
          <p:spPr>
            <a:xfrm flipH="1">
              <a:off x="1651075" y="4682083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8" name="Volný tvar 117"/>
            <p:cNvSpPr/>
            <p:nvPr/>
          </p:nvSpPr>
          <p:spPr>
            <a:xfrm flipH="1">
              <a:off x="1651075" y="4906961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9" name="Volný tvar 118"/>
            <p:cNvSpPr/>
            <p:nvPr/>
          </p:nvSpPr>
          <p:spPr>
            <a:xfrm flipH="1">
              <a:off x="1651075" y="5131836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0" name="Volný tvar 119"/>
            <p:cNvSpPr/>
            <p:nvPr/>
          </p:nvSpPr>
          <p:spPr>
            <a:xfrm flipH="1">
              <a:off x="1651075" y="4569644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1" name="Volný tvar 120"/>
            <p:cNvSpPr/>
            <p:nvPr/>
          </p:nvSpPr>
          <p:spPr>
            <a:xfrm flipH="1">
              <a:off x="1651075" y="4794522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2" name="Volný tvar 121"/>
            <p:cNvSpPr/>
            <p:nvPr/>
          </p:nvSpPr>
          <p:spPr>
            <a:xfrm flipH="1">
              <a:off x="1651075" y="5019400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3" name="Volný tvar 122"/>
            <p:cNvSpPr/>
            <p:nvPr/>
          </p:nvSpPr>
          <p:spPr>
            <a:xfrm flipH="1">
              <a:off x="1653000" y="5249511"/>
              <a:ext cx="710004" cy="0"/>
            </a:xfrm>
            <a:custGeom>
              <a:avLst/>
              <a:gdLst>
                <a:gd name="connsiteX0" fmla="*/ 0 w 710004"/>
                <a:gd name="connsiteY0" fmla="*/ 0 h 0"/>
                <a:gd name="connsiteX1" fmla="*/ 710004 w 7100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0004">
                  <a:moveTo>
                    <a:pt x="0" y="0"/>
                  </a:moveTo>
                  <a:lnTo>
                    <a:pt x="710004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4" name="Volný tvar 123"/>
            <p:cNvSpPr/>
            <p:nvPr/>
          </p:nvSpPr>
          <p:spPr>
            <a:xfrm>
              <a:off x="2095018" y="4016417"/>
              <a:ext cx="268146" cy="324000"/>
            </a:xfrm>
            <a:custGeom>
              <a:avLst/>
              <a:gdLst>
                <a:gd name="connsiteX0" fmla="*/ 358815 w 358815"/>
                <a:gd name="connsiteY0" fmla="*/ 1099595 h 1099595"/>
                <a:gd name="connsiteX1" fmla="*/ 358815 w 358815"/>
                <a:gd name="connsiteY1" fmla="*/ 1099595 h 1099595"/>
                <a:gd name="connsiteX2" fmla="*/ 0 w 358815"/>
                <a:gd name="connsiteY2" fmla="*/ 1099595 h 1099595"/>
                <a:gd name="connsiteX3" fmla="*/ 0 w 358815"/>
                <a:gd name="connsiteY3" fmla="*/ 0 h 109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15" h="1099595">
                  <a:moveTo>
                    <a:pt x="358815" y="1099595"/>
                  </a:moveTo>
                  <a:lnTo>
                    <a:pt x="358815" y="1099595"/>
                  </a:lnTo>
                  <a:lnTo>
                    <a:pt x="0" y="1099595"/>
                  </a:lnTo>
                  <a:lnTo>
                    <a:pt x="0" y="0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5" name="Volný tvar 124"/>
            <p:cNvSpPr/>
            <p:nvPr/>
          </p:nvSpPr>
          <p:spPr>
            <a:xfrm>
              <a:off x="1657109" y="5384157"/>
              <a:ext cx="393539" cy="935620"/>
            </a:xfrm>
            <a:custGeom>
              <a:avLst/>
              <a:gdLst>
                <a:gd name="connsiteX0" fmla="*/ 0 w 393539"/>
                <a:gd name="connsiteY0" fmla="*/ 0 h 150471"/>
                <a:gd name="connsiteX1" fmla="*/ 393539 w 393539"/>
                <a:gd name="connsiteY1" fmla="*/ 0 h 150471"/>
                <a:gd name="connsiteX2" fmla="*/ 393539 w 393539"/>
                <a:gd name="connsiteY2" fmla="*/ 150471 h 15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539" h="150471">
                  <a:moveTo>
                    <a:pt x="0" y="0"/>
                  </a:moveTo>
                  <a:lnTo>
                    <a:pt x="393539" y="0"/>
                  </a:lnTo>
                  <a:lnTo>
                    <a:pt x="393539" y="150471"/>
                  </a:ln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black"/>
                </a:solidFill>
              </a:endParaRPr>
            </a:p>
          </p:txBody>
        </p:sp>
      </p:grpSp>
      <p:cxnSp>
        <p:nvCxnSpPr>
          <p:cNvPr id="127" name="Přímá spojovací čára 126"/>
          <p:cNvCxnSpPr/>
          <p:nvPr/>
        </p:nvCxnSpPr>
        <p:spPr>
          <a:xfrm rot="5400000" flipH="1" flipV="1">
            <a:off x="4490970" y="1716478"/>
            <a:ext cx="210" cy="333978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8" name="Přímá spojovací čára 127"/>
          <p:cNvCxnSpPr/>
          <p:nvPr/>
        </p:nvCxnSpPr>
        <p:spPr>
          <a:xfrm rot="5400000" flipH="1" flipV="1">
            <a:off x="4534514" y="1966850"/>
            <a:ext cx="210" cy="3339781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2" name="Skupina 100"/>
          <p:cNvGrpSpPr/>
          <p:nvPr/>
        </p:nvGrpSpPr>
        <p:grpSpPr>
          <a:xfrm>
            <a:off x="2712857" y="1172181"/>
            <a:ext cx="3493713" cy="4812613"/>
            <a:chOff x="2712857" y="1172181"/>
            <a:chExt cx="3493713" cy="4812613"/>
          </a:xfrm>
        </p:grpSpPr>
        <p:sp>
          <p:nvSpPr>
            <p:cNvPr id="63" name="Elipsa 62"/>
            <p:cNvSpPr/>
            <p:nvPr/>
          </p:nvSpPr>
          <p:spPr>
            <a:xfrm>
              <a:off x="2712857" y="1172181"/>
              <a:ext cx="72000" cy="72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64" name="Elipsa 63"/>
            <p:cNvSpPr/>
            <p:nvPr/>
          </p:nvSpPr>
          <p:spPr>
            <a:xfrm>
              <a:off x="4353589" y="1183530"/>
              <a:ext cx="72000" cy="72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65" name="Elipsa 64"/>
            <p:cNvSpPr/>
            <p:nvPr/>
          </p:nvSpPr>
          <p:spPr>
            <a:xfrm>
              <a:off x="6013313" y="1193257"/>
              <a:ext cx="72000" cy="72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66" name="Elipsa 65"/>
            <p:cNvSpPr/>
            <p:nvPr/>
          </p:nvSpPr>
          <p:spPr>
            <a:xfrm>
              <a:off x="2798323" y="336252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67" name="Elipsa 66"/>
            <p:cNvSpPr/>
            <p:nvPr/>
          </p:nvSpPr>
          <p:spPr>
            <a:xfrm>
              <a:off x="4443919" y="336044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68" name="Elipsa 67"/>
            <p:cNvSpPr/>
            <p:nvPr/>
          </p:nvSpPr>
          <p:spPr>
            <a:xfrm>
              <a:off x="6121940" y="336901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69" name="Elipsa 68"/>
            <p:cNvSpPr/>
            <p:nvPr/>
          </p:nvSpPr>
          <p:spPr>
            <a:xfrm>
              <a:off x="2843719" y="362679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70" name="Elipsa 69"/>
            <p:cNvSpPr/>
            <p:nvPr/>
          </p:nvSpPr>
          <p:spPr>
            <a:xfrm>
              <a:off x="4482829" y="361706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71" name="Elipsa 70"/>
            <p:cNvSpPr/>
            <p:nvPr/>
          </p:nvSpPr>
          <p:spPr>
            <a:xfrm>
              <a:off x="6160851" y="361706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72" name="Elipsa 71"/>
            <p:cNvSpPr/>
            <p:nvPr/>
          </p:nvSpPr>
          <p:spPr>
            <a:xfrm>
              <a:off x="2789058" y="5912794"/>
              <a:ext cx="72000" cy="72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90" name="Elipsa 89"/>
            <p:cNvSpPr/>
            <p:nvPr/>
          </p:nvSpPr>
          <p:spPr>
            <a:xfrm>
              <a:off x="4423768" y="5904688"/>
              <a:ext cx="72000" cy="72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91" name="Elipsa 90"/>
            <p:cNvSpPr/>
            <p:nvPr/>
          </p:nvSpPr>
          <p:spPr>
            <a:xfrm>
              <a:off x="6111054" y="5906772"/>
              <a:ext cx="72000" cy="72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Skupina 131"/>
          <p:cNvGrpSpPr/>
          <p:nvPr/>
        </p:nvGrpSpPr>
        <p:grpSpPr>
          <a:xfrm>
            <a:off x="2503712" y="718456"/>
            <a:ext cx="3842659" cy="533401"/>
            <a:chOff x="2503712" y="718456"/>
            <a:chExt cx="3842659" cy="533401"/>
          </a:xfrm>
        </p:grpSpPr>
        <p:sp>
          <p:nvSpPr>
            <p:cNvPr id="129" name="TextovéPole 128"/>
            <p:cNvSpPr txBox="1"/>
            <p:nvPr/>
          </p:nvSpPr>
          <p:spPr>
            <a:xfrm>
              <a:off x="2503712" y="718456"/>
              <a:ext cx="566058" cy="5334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indent="-274320" algn="ctr" fontAlgn="auto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</a:pPr>
              <a:r>
                <a:rPr lang="cs-CZ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L</a:t>
              </a:r>
              <a:r>
                <a:rPr lang="cs-CZ" baseline="-250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1</a:t>
              </a:r>
            </a:p>
          </p:txBody>
        </p:sp>
        <p:sp>
          <p:nvSpPr>
            <p:cNvPr id="130" name="TextovéPole 129"/>
            <p:cNvSpPr txBox="1"/>
            <p:nvPr/>
          </p:nvSpPr>
          <p:spPr>
            <a:xfrm>
              <a:off x="4147455" y="718456"/>
              <a:ext cx="566058" cy="5334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indent="-274320" algn="ctr" fontAlgn="auto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</a:pPr>
              <a:r>
                <a:rPr lang="cs-CZ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L</a:t>
              </a:r>
              <a:r>
                <a:rPr lang="cs-CZ" baseline="-250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2</a:t>
              </a:r>
            </a:p>
          </p:txBody>
        </p:sp>
        <p:sp>
          <p:nvSpPr>
            <p:cNvPr id="131" name="TextovéPole 130"/>
            <p:cNvSpPr txBox="1"/>
            <p:nvPr/>
          </p:nvSpPr>
          <p:spPr>
            <a:xfrm>
              <a:off x="5780313" y="718456"/>
              <a:ext cx="566058" cy="5334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indent="-274320" algn="ctr" fontAlgn="auto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</a:pPr>
              <a:r>
                <a:rPr lang="cs-CZ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L</a:t>
              </a:r>
              <a:r>
                <a:rPr lang="cs-CZ" baseline="-250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3</a:t>
              </a:r>
            </a:p>
          </p:txBody>
        </p:sp>
      </p:grp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L="342900" indent="-342900" algn="l"/>
            <a:r>
              <a:rPr lang="cs-CZ" altLang="cs-CZ" sz="2800" b="1" dirty="0" smtClean="0">
                <a:solidFill>
                  <a:schemeClr val="bg1"/>
                </a:solidFill>
              </a:rPr>
              <a:t>TROJFÁZOVÝ TRANSFORMÁTOR</a:t>
            </a:r>
          </a:p>
        </p:txBody>
      </p:sp>
      <p:sp>
        <p:nvSpPr>
          <p:cNvPr id="101" name="Zaoblený obdélník 100"/>
          <p:cNvSpPr/>
          <p:nvPr/>
        </p:nvSpPr>
        <p:spPr>
          <a:xfrm>
            <a:off x="171245" y="1244181"/>
            <a:ext cx="2332467" cy="45517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Třífázový </a:t>
            </a:r>
            <a:r>
              <a:rPr lang="cs-CZ" sz="2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transformátor</a:t>
            </a:r>
            <a:r>
              <a:rPr lang="cs-CZ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má tři jednofázová primární </a:t>
            </a:r>
            <a:br>
              <a:rPr lang="cs-CZ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cs-CZ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 tři jednofázová sekundární vinutí. </a:t>
            </a:r>
            <a:endParaRPr lang="cs-CZ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3" name="Zaoblený obdélník 102"/>
          <p:cNvSpPr/>
          <p:nvPr/>
        </p:nvSpPr>
        <p:spPr>
          <a:xfrm>
            <a:off x="6458191" y="1343559"/>
            <a:ext cx="2866337" cy="37947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Ta mohou být zapojena do:</a:t>
            </a:r>
            <a:br>
              <a:rPr lang="cs-CZ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cs-CZ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hvězdy (Y), </a:t>
            </a:r>
            <a:br>
              <a:rPr lang="cs-CZ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cs-CZ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trojúhelníku (D) </a:t>
            </a:r>
            <a:br>
              <a:rPr lang="cs-CZ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cs-CZ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lomené hvězdy(Z).</a:t>
            </a:r>
          </a:p>
        </p:txBody>
      </p:sp>
    </p:spTree>
    <p:extLst>
      <p:ext uri="{BB962C8B-B14F-4D97-AF65-F5344CB8AC3E}">
        <p14:creationId xmlns:p14="http://schemas.microsoft.com/office/powerpoint/2010/main" val="333448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1367" y="1484784"/>
            <a:ext cx="902657" cy="17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9144" y="4262436"/>
            <a:ext cx="6375628" cy="19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8482" y="1484784"/>
            <a:ext cx="902657" cy="178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7" descr="http://www.cez.cz/edee/content/microsites/elektrina/f/f3-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686" y="4276514"/>
            <a:ext cx="1235115" cy="1667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9" name="Volný tvar 48"/>
          <p:cNvSpPr/>
          <p:nvPr/>
        </p:nvSpPr>
        <p:spPr>
          <a:xfrm>
            <a:off x="1883229" y="1645335"/>
            <a:ext cx="576942" cy="119740"/>
          </a:xfrm>
          <a:custGeom>
            <a:avLst/>
            <a:gdLst>
              <a:gd name="connsiteX0" fmla="*/ 0 w 446314"/>
              <a:gd name="connsiteY0" fmla="*/ 65315 h 65315"/>
              <a:gd name="connsiteX1" fmla="*/ 326571 w 446314"/>
              <a:gd name="connsiteY1" fmla="*/ 54429 h 65315"/>
              <a:gd name="connsiteX2" fmla="*/ 446314 w 446314"/>
              <a:gd name="connsiteY2" fmla="*/ 0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314" h="65315">
                <a:moveTo>
                  <a:pt x="0" y="65315"/>
                </a:moveTo>
                <a:cubicBezTo>
                  <a:pt x="126092" y="65315"/>
                  <a:pt x="252185" y="65315"/>
                  <a:pt x="326571" y="54429"/>
                </a:cubicBezTo>
                <a:cubicBezTo>
                  <a:pt x="400957" y="43543"/>
                  <a:pt x="423635" y="21771"/>
                  <a:pt x="44631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1719942" y="1971905"/>
            <a:ext cx="914400" cy="3918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indent="-274320" algn="ctr" fontAlgn="auto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</a:pPr>
            <a:r>
              <a:rPr lang="cs-CZ" sz="1400" b="1" dirty="0" smtClean="0">
                <a:solidFill>
                  <a:srgbClr val="0070C0"/>
                </a:solidFill>
              </a:rPr>
              <a:t>6,3 </a:t>
            </a:r>
            <a:r>
              <a:rPr lang="cs-CZ" sz="1400" b="1" dirty="0" err="1" smtClean="0">
                <a:solidFill>
                  <a:srgbClr val="0070C0"/>
                </a:solidFill>
              </a:rPr>
              <a:t>kV</a:t>
            </a:r>
            <a:endParaRPr lang="cs-CZ" sz="1400" b="1" dirty="0" smtClean="0">
              <a:solidFill>
                <a:srgbClr val="0070C0"/>
              </a:solidFill>
            </a:endParaRPr>
          </a:p>
        </p:txBody>
      </p:sp>
      <p:sp>
        <p:nvSpPr>
          <p:cNvPr id="54" name="Volný tvar 53"/>
          <p:cNvSpPr/>
          <p:nvPr/>
        </p:nvSpPr>
        <p:spPr>
          <a:xfrm>
            <a:off x="1839685" y="1536478"/>
            <a:ext cx="648000" cy="119740"/>
          </a:xfrm>
          <a:custGeom>
            <a:avLst/>
            <a:gdLst>
              <a:gd name="connsiteX0" fmla="*/ 0 w 446314"/>
              <a:gd name="connsiteY0" fmla="*/ 65315 h 65315"/>
              <a:gd name="connsiteX1" fmla="*/ 326571 w 446314"/>
              <a:gd name="connsiteY1" fmla="*/ 54429 h 65315"/>
              <a:gd name="connsiteX2" fmla="*/ 446314 w 446314"/>
              <a:gd name="connsiteY2" fmla="*/ 0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314" h="65315">
                <a:moveTo>
                  <a:pt x="0" y="65315"/>
                </a:moveTo>
                <a:cubicBezTo>
                  <a:pt x="126092" y="65315"/>
                  <a:pt x="252185" y="65315"/>
                  <a:pt x="326571" y="54429"/>
                </a:cubicBezTo>
                <a:cubicBezTo>
                  <a:pt x="400957" y="43543"/>
                  <a:pt x="423635" y="21771"/>
                  <a:pt x="44631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</a:endParaRPr>
          </a:p>
        </p:txBody>
      </p:sp>
      <p:pic>
        <p:nvPicPr>
          <p:cNvPr id="2050" name="Picture 2" descr="http://upload.wikimedia.org/wikipedia/commons/thumb/1/10/Coal_power_plant_Datteln_1.jpg/220px-Coal_power_plant_Datteln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312" y="1484784"/>
            <a:ext cx="1200802" cy="1599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9095" name="Picture 7" descr="http://www.cez.cz/edee/content/microsites/elektrina/f/f3-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0174" y="1484784"/>
            <a:ext cx="1235115" cy="1667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6" name="Volný tvar 55"/>
          <p:cNvSpPr/>
          <p:nvPr/>
        </p:nvSpPr>
        <p:spPr>
          <a:xfrm>
            <a:off x="3646714" y="1623562"/>
            <a:ext cx="979715" cy="482601"/>
          </a:xfrm>
          <a:custGeom>
            <a:avLst/>
            <a:gdLst>
              <a:gd name="connsiteX0" fmla="*/ 0 w 979715"/>
              <a:gd name="connsiteY0" fmla="*/ 0 h 482601"/>
              <a:gd name="connsiteX1" fmla="*/ 500743 w 979715"/>
              <a:gd name="connsiteY1" fmla="*/ 402772 h 482601"/>
              <a:gd name="connsiteX2" fmla="*/ 979715 w 979715"/>
              <a:gd name="connsiteY2" fmla="*/ 478972 h 48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9715" h="482601">
                <a:moveTo>
                  <a:pt x="0" y="0"/>
                </a:moveTo>
                <a:cubicBezTo>
                  <a:pt x="168728" y="161471"/>
                  <a:pt x="337457" y="322943"/>
                  <a:pt x="500743" y="402772"/>
                </a:cubicBezTo>
                <a:cubicBezTo>
                  <a:pt x="664029" y="482601"/>
                  <a:pt x="821872" y="480786"/>
                  <a:pt x="979715" y="47897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57" name="Volný tvar 56"/>
          <p:cNvSpPr/>
          <p:nvPr/>
        </p:nvSpPr>
        <p:spPr>
          <a:xfrm>
            <a:off x="3679371" y="1819505"/>
            <a:ext cx="1654629" cy="600528"/>
          </a:xfrm>
          <a:custGeom>
            <a:avLst/>
            <a:gdLst>
              <a:gd name="connsiteX0" fmla="*/ 0 w 1654629"/>
              <a:gd name="connsiteY0" fmla="*/ 0 h 600528"/>
              <a:gd name="connsiteX1" fmla="*/ 718458 w 1654629"/>
              <a:gd name="connsiteY1" fmla="*/ 555171 h 600528"/>
              <a:gd name="connsiteX2" fmla="*/ 1654629 w 1654629"/>
              <a:gd name="connsiteY2" fmla="*/ 272143 h 60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4629" h="600528">
                <a:moveTo>
                  <a:pt x="0" y="0"/>
                </a:moveTo>
                <a:cubicBezTo>
                  <a:pt x="221343" y="254907"/>
                  <a:pt x="442687" y="509814"/>
                  <a:pt x="718458" y="555171"/>
                </a:cubicBezTo>
                <a:cubicBezTo>
                  <a:pt x="994229" y="600528"/>
                  <a:pt x="1324429" y="436335"/>
                  <a:pt x="1654629" y="27214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3788227" y="2418219"/>
            <a:ext cx="914400" cy="3918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indent="-274320" algn="ctr" fontAlgn="auto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</a:pPr>
            <a:r>
              <a:rPr lang="cs-CZ" sz="1400" b="1" dirty="0" smtClean="0">
                <a:solidFill>
                  <a:srgbClr val="0070C0"/>
                </a:solidFill>
              </a:rPr>
              <a:t>400 </a:t>
            </a:r>
            <a:r>
              <a:rPr lang="cs-CZ" sz="1400" b="1" dirty="0" err="1" smtClean="0">
                <a:solidFill>
                  <a:srgbClr val="0070C0"/>
                </a:solidFill>
              </a:rPr>
              <a:t>kV</a:t>
            </a:r>
            <a:endParaRPr lang="cs-CZ" sz="1400" b="1" dirty="0" smtClean="0">
              <a:solidFill>
                <a:srgbClr val="0070C0"/>
              </a:solidFill>
            </a:endParaRPr>
          </a:p>
        </p:txBody>
      </p:sp>
      <p:sp>
        <p:nvSpPr>
          <p:cNvPr id="59" name="Volný tvar 58"/>
          <p:cNvSpPr/>
          <p:nvPr/>
        </p:nvSpPr>
        <p:spPr>
          <a:xfrm>
            <a:off x="5334000" y="2080762"/>
            <a:ext cx="3048000" cy="428172"/>
          </a:xfrm>
          <a:custGeom>
            <a:avLst/>
            <a:gdLst>
              <a:gd name="connsiteX0" fmla="*/ 0 w 3048000"/>
              <a:gd name="connsiteY0" fmla="*/ 21772 h 428172"/>
              <a:gd name="connsiteX1" fmla="*/ 1469571 w 3048000"/>
              <a:gd name="connsiteY1" fmla="*/ 424543 h 428172"/>
              <a:gd name="connsiteX2" fmla="*/ 3048000 w 3048000"/>
              <a:gd name="connsiteY2" fmla="*/ 0 h 42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428172">
                <a:moveTo>
                  <a:pt x="0" y="21772"/>
                </a:moveTo>
                <a:cubicBezTo>
                  <a:pt x="480785" y="224972"/>
                  <a:pt x="961571" y="428172"/>
                  <a:pt x="1469571" y="424543"/>
                </a:cubicBezTo>
                <a:cubicBezTo>
                  <a:pt x="1977571" y="420914"/>
                  <a:pt x="2512785" y="210457"/>
                  <a:pt x="304800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1" name="Volný tvar 60"/>
          <p:cNvSpPr/>
          <p:nvPr/>
        </p:nvSpPr>
        <p:spPr>
          <a:xfrm>
            <a:off x="4648200" y="2069876"/>
            <a:ext cx="3026229" cy="473529"/>
          </a:xfrm>
          <a:custGeom>
            <a:avLst/>
            <a:gdLst>
              <a:gd name="connsiteX0" fmla="*/ 0 w 3026229"/>
              <a:gd name="connsiteY0" fmla="*/ 32658 h 473529"/>
              <a:gd name="connsiteX1" fmla="*/ 1349829 w 3026229"/>
              <a:gd name="connsiteY1" fmla="*/ 468086 h 473529"/>
              <a:gd name="connsiteX2" fmla="*/ 3026229 w 3026229"/>
              <a:gd name="connsiteY2" fmla="*/ 0 h 4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6229" h="473529">
                <a:moveTo>
                  <a:pt x="0" y="32658"/>
                </a:moveTo>
                <a:cubicBezTo>
                  <a:pt x="422729" y="253093"/>
                  <a:pt x="845458" y="473529"/>
                  <a:pt x="1349829" y="468086"/>
                </a:cubicBezTo>
                <a:cubicBezTo>
                  <a:pt x="1854200" y="462643"/>
                  <a:pt x="2440214" y="231321"/>
                  <a:pt x="3026229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2" name="Volný tvar 61"/>
          <p:cNvSpPr/>
          <p:nvPr/>
        </p:nvSpPr>
        <p:spPr>
          <a:xfrm>
            <a:off x="8371114" y="2102534"/>
            <a:ext cx="838200" cy="212270"/>
          </a:xfrm>
          <a:custGeom>
            <a:avLst/>
            <a:gdLst>
              <a:gd name="connsiteX0" fmla="*/ 0 w 838200"/>
              <a:gd name="connsiteY0" fmla="*/ 0 h 212270"/>
              <a:gd name="connsiteX1" fmla="*/ 468086 w 838200"/>
              <a:gd name="connsiteY1" fmla="*/ 195942 h 212270"/>
              <a:gd name="connsiteX2" fmla="*/ 838200 w 838200"/>
              <a:gd name="connsiteY2" fmla="*/ 97971 h 21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212270">
                <a:moveTo>
                  <a:pt x="0" y="0"/>
                </a:moveTo>
                <a:cubicBezTo>
                  <a:pt x="164193" y="89807"/>
                  <a:pt x="328386" y="179614"/>
                  <a:pt x="468086" y="195942"/>
                </a:cubicBezTo>
                <a:cubicBezTo>
                  <a:pt x="607786" y="212270"/>
                  <a:pt x="722993" y="155120"/>
                  <a:pt x="838200" y="97971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3" name="Volný tvar 62"/>
          <p:cNvSpPr/>
          <p:nvPr/>
        </p:nvSpPr>
        <p:spPr>
          <a:xfrm>
            <a:off x="7685314" y="2058991"/>
            <a:ext cx="1447800" cy="288471"/>
          </a:xfrm>
          <a:custGeom>
            <a:avLst/>
            <a:gdLst>
              <a:gd name="connsiteX0" fmla="*/ 0 w 1447800"/>
              <a:gd name="connsiteY0" fmla="*/ 32657 h 288471"/>
              <a:gd name="connsiteX1" fmla="*/ 740229 w 1447800"/>
              <a:gd name="connsiteY1" fmla="*/ 283028 h 288471"/>
              <a:gd name="connsiteX2" fmla="*/ 1447800 w 1447800"/>
              <a:gd name="connsiteY2" fmla="*/ 0 h 28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288471">
                <a:moveTo>
                  <a:pt x="0" y="32657"/>
                </a:moveTo>
                <a:cubicBezTo>
                  <a:pt x="249464" y="160564"/>
                  <a:pt x="498929" y="288471"/>
                  <a:pt x="740229" y="283028"/>
                </a:cubicBezTo>
                <a:cubicBezTo>
                  <a:pt x="981529" y="277585"/>
                  <a:pt x="1214664" y="138792"/>
                  <a:pt x="1447800" y="0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4" name="Volný tvar 63"/>
          <p:cNvSpPr/>
          <p:nvPr/>
        </p:nvSpPr>
        <p:spPr>
          <a:xfrm>
            <a:off x="-21771" y="4517571"/>
            <a:ext cx="718457" cy="156029"/>
          </a:xfrm>
          <a:custGeom>
            <a:avLst/>
            <a:gdLst>
              <a:gd name="connsiteX0" fmla="*/ 0 w 718457"/>
              <a:gd name="connsiteY0" fmla="*/ 21772 h 156029"/>
              <a:gd name="connsiteX1" fmla="*/ 489857 w 718457"/>
              <a:gd name="connsiteY1" fmla="*/ 152400 h 156029"/>
              <a:gd name="connsiteX2" fmla="*/ 718457 w 718457"/>
              <a:gd name="connsiteY2" fmla="*/ 0 h 15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8457" h="156029">
                <a:moveTo>
                  <a:pt x="0" y="21772"/>
                </a:moveTo>
                <a:cubicBezTo>
                  <a:pt x="185057" y="88900"/>
                  <a:pt x="370114" y="156029"/>
                  <a:pt x="489857" y="152400"/>
                </a:cubicBezTo>
                <a:cubicBezTo>
                  <a:pt x="609600" y="148771"/>
                  <a:pt x="664028" y="74385"/>
                  <a:pt x="718457" y="0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5" name="Volný tvar 64"/>
          <p:cNvSpPr/>
          <p:nvPr/>
        </p:nvSpPr>
        <p:spPr>
          <a:xfrm>
            <a:off x="0" y="4343400"/>
            <a:ext cx="729343" cy="174172"/>
          </a:xfrm>
          <a:custGeom>
            <a:avLst/>
            <a:gdLst>
              <a:gd name="connsiteX0" fmla="*/ 0 w 729343"/>
              <a:gd name="connsiteY0" fmla="*/ 65314 h 174172"/>
              <a:gd name="connsiteX1" fmla="*/ 304800 w 729343"/>
              <a:gd name="connsiteY1" fmla="*/ 163286 h 174172"/>
              <a:gd name="connsiteX2" fmla="*/ 729343 w 729343"/>
              <a:gd name="connsiteY2" fmla="*/ 0 h 1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343" h="174172">
                <a:moveTo>
                  <a:pt x="0" y="65314"/>
                </a:moveTo>
                <a:cubicBezTo>
                  <a:pt x="91621" y="119743"/>
                  <a:pt x="183243" y="174172"/>
                  <a:pt x="304800" y="163286"/>
                </a:cubicBezTo>
                <a:cubicBezTo>
                  <a:pt x="426357" y="152400"/>
                  <a:pt x="577850" y="76200"/>
                  <a:pt x="729343" y="0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7" name="Volný tvar 66"/>
          <p:cNvSpPr/>
          <p:nvPr/>
        </p:nvSpPr>
        <p:spPr>
          <a:xfrm>
            <a:off x="1926770" y="4441371"/>
            <a:ext cx="664029" cy="141514"/>
          </a:xfrm>
          <a:custGeom>
            <a:avLst/>
            <a:gdLst>
              <a:gd name="connsiteX0" fmla="*/ 631372 w 631372"/>
              <a:gd name="connsiteY0" fmla="*/ 119742 h 119742"/>
              <a:gd name="connsiteX1" fmla="*/ 206829 w 631372"/>
              <a:gd name="connsiteY1" fmla="*/ 76200 h 119742"/>
              <a:gd name="connsiteX2" fmla="*/ 0 w 631372"/>
              <a:gd name="connsiteY2" fmla="*/ 0 h 11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372" h="119742">
                <a:moveTo>
                  <a:pt x="631372" y="119742"/>
                </a:moveTo>
                <a:cubicBezTo>
                  <a:pt x="471715" y="107949"/>
                  <a:pt x="312058" y="96157"/>
                  <a:pt x="206829" y="76200"/>
                </a:cubicBezTo>
                <a:cubicBezTo>
                  <a:pt x="101600" y="56243"/>
                  <a:pt x="50800" y="28121"/>
                  <a:pt x="0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8" name="Volný tvar 67"/>
          <p:cNvSpPr/>
          <p:nvPr/>
        </p:nvSpPr>
        <p:spPr>
          <a:xfrm>
            <a:off x="1905000" y="4582886"/>
            <a:ext cx="685800" cy="32657"/>
          </a:xfrm>
          <a:custGeom>
            <a:avLst/>
            <a:gdLst>
              <a:gd name="connsiteX0" fmla="*/ 685800 w 685800"/>
              <a:gd name="connsiteY0" fmla="*/ 32657 h 32657"/>
              <a:gd name="connsiteX1" fmla="*/ 0 w 685800"/>
              <a:gd name="connsiteY1" fmla="*/ 0 h 3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32657">
                <a:moveTo>
                  <a:pt x="685800" y="32657"/>
                </a:move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L="342900" indent="-342900" algn="l"/>
            <a:r>
              <a:rPr lang="cs-CZ" altLang="cs-CZ" sz="2800" b="1" smtClean="0">
                <a:solidFill>
                  <a:schemeClr val="bg1"/>
                </a:solidFill>
              </a:rPr>
              <a:t>10. 4. PŘENOS ELEKTRICKÉ ENERGIE</a:t>
            </a:r>
          </a:p>
        </p:txBody>
      </p:sp>
    </p:spTree>
    <p:extLst>
      <p:ext uri="{BB962C8B-B14F-4D97-AF65-F5344CB8AC3E}">
        <p14:creationId xmlns:p14="http://schemas.microsoft.com/office/powerpoint/2010/main" val="22562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/>
      <p:bldP spid="54" grpId="0" animBg="1"/>
      <p:bldP spid="56" grpId="0" animBg="1"/>
      <p:bldP spid="57" grpId="0" animBg="1"/>
      <p:bldP spid="58" grpId="0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76338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lang="cs-CZ" sz="2800" dirty="0" smtClean="0">
                <a:solidFill>
                  <a:prstClr val="black"/>
                </a:solidFill>
                <a:latin typeface="Calibri"/>
              </a:rPr>
              <a:t>Postupy získávání primárních zdrojů a jejich přeměna na elektrickou energii </a:t>
            </a:r>
            <a:r>
              <a:rPr lang="cs-CZ" sz="2800" dirty="0">
                <a:solidFill>
                  <a:prstClr val="black"/>
                </a:solidFill>
                <a:latin typeface="Calibri"/>
              </a:rPr>
              <a:t>nepříznivě ovlivňují životní prostředí </a:t>
            </a:r>
          </a:p>
          <a:p>
            <a:pPr marL="990600" lvl="1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latin typeface="Calibri"/>
              </a:rPr>
              <a:t>spalování uhlí, </a:t>
            </a:r>
          </a:p>
          <a:p>
            <a:pPr marL="990600" lvl="1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latin typeface="Calibri"/>
              </a:rPr>
              <a:t>výstavba velkých vodních přehrad, </a:t>
            </a:r>
          </a:p>
          <a:p>
            <a:pPr marL="990600" lvl="1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800" dirty="0">
                <a:solidFill>
                  <a:prstClr val="black"/>
                </a:solidFill>
                <a:latin typeface="Calibri"/>
              </a:rPr>
              <a:t>nehody </a:t>
            </a:r>
            <a:r>
              <a:rPr lang="cs-CZ" sz="2800" dirty="0" smtClean="0">
                <a:solidFill>
                  <a:prstClr val="black"/>
                </a:solidFill>
                <a:latin typeface="Calibri"/>
              </a:rPr>
              <a:t>reaktoru.</a:t>
            </a:r>
          </a:p>
          <a:p>
            <a:pPr marL="990600" lvl="1" indent="-3429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sz="28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0"/>
              </a:spcBef>
              <a:defRPr/>
            </a:pPr>
            <a:r>
              <a:rPr lang="cs-CZ" sz="2800" b="1" dirty="0" smtClean="0">
                <a:latin typeface="+mn-lt"/>
              </a:rPr>
              <a:t>Alternativní zdroje</a:t>
            </a:r>
            <a:r>
              <a:rPr lang="cs-CZ" sz="2800" dirty="0" smtClean="0">
                <a:latin typeface="+mn-lt"/>
              </a:rPr>
              <a:t> elektrické energie jsou založené na využití</a:t>
            </a:r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800" dirty="0" smtClean="0">
                <a:latin typeface="+mn-lt"/>
              </a:rPr>
              <a:t>sluneční </a:t>
            </a:r>
            <a:r>
              <a:rPr lang="cs-CZ" sz="2800" dirty="0">
                <a:latin typeface="+mn-lt"/>
              </a:rPr>
              <a:t>energie, </a:t>
            </a:r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800" dirty="0">
                <a:latin typeface="+mn-lt"/>
              </a:rPr>
              <a:t>geotermální energie (energie nitra Země). </a:t>
            </a:r>
            <a:br>
              <a:rPr lang="cs-CZ" sz="2800" dirty="0">
                <a:latin typeface="+mn-lt"/>
              </a:rPr>
            </a:br>
            <a:endParaRPr lang="cs-CZ" sz="28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cs-CZ" sz="2800" b="1" dirty="0">
                <a:latin typeface="+mn-lt"/>
              </a:rPr>
              <a:t>Přeměna</a:t>
            </a:r>
            <a:r>
              <a:rPr lang="cs-CZ" sz="2800" dirty="0">
                <a:latin typeface="+mn-lt"/>
              </a:rPr>
              <a:t> energie primárních zdrojů na energii elektrickou </a:t>
            </a:r>
            <a:r>
              <a:rPr lang="cs-CZ" sz="2800" dirty="0" smtClean="0">
                <a:latin typeface="+mn-lt"/>
              </a:rPr>
              <a:t/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	se uskutečňuje </a:t>
            </a:r>
            <a:r>
              <a:rPr lang="cs-CZ" sz="2800" dirty="0">
                <a:latin typeface="+mn-lt"/>
              </a:rPr>
              <a:t>v elektrárnách.</a:t>
            </a:r>
            <a:endParaRPr lang="cs-CZ" sz="28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642938"/>
            <a:ext cx="8964488" cy="60007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600" b="1" dirty="0" smtClean="0"/>
              <a:t>Dálkový přenos</a:t>
            </a:r>
            <a:r>
              <a:rPr lang="cs-CZ" sz="2600" dirty="0" smtClean="0"/>
              <a:t> se uskutečňuje při vysokém napětí </a:t>
            </a:r>
            <a:br>
              <a:rPr lang="cs-CZ" sz="2600" dirty="0" smtClean="0"/>
            </a:br>
            <a:r>
              <a:rPr lang="cs-CZ" sz="2600" dirty="0" smtClean="0"/>
              <a:t>110 </a:t>
            </a:r>
            <a:r>
              <a:rPr lang="cs-CZ" sz="2600" dirty="0" err="1" smtClean="0"/>
              <a:t>kV</a:t>
            </a:r>
            <a:r>
              <a:rPr lang="cs-CZ" sz="2600" dirty="0" smtClean="0"/>
              <a:t>, 220 </a:t>
            </a:r>
            <a:r>
              <a:rPr lang="cs-CZ" sz="2600" dirty="0" err="1" smtClean="0"/>
              <a:t>kV</a:t>
            </a:r>
            <a:r>
              <a:rPr lang="cs-CZ" sz="2600" dirty="0" smtClean="0"/>
              <a:t>, 400 </a:t>
            </a:r>
            <a:r>
              <a:rPr lang="cs-CZ" sz="2600" dirty="0" err="1" smtClean="0"/>
              <a:t>kV</a:t>
            </a:r>
            <a:r>
              <a:rPr lang="cs-CZ" sz="2600" dirty="0" smtClean="0"/>
              <a:t>.</a:t>
            </a:r>
          </a:p>
          <a:p>
            <a:pPr>
              <a:buFont typeface="Arial" charset="0"/>
              <a:buNone/>
              <a:defRPr/>
            </a:pPr>
            <a:r>
              <a:rPr lang="cs-CZ" sz="2600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cs-CZ" sz="2600" dirty="0" smtClean="0"/>
              <a:t>Vlivem ztrát se přenášený výkon snižuje o hodnotu  </a:t>
            </a:r>
            <a:r>
              <a:rPr lang="cs-CZ" sz="2600" b="1" dirty="0" smtClean="0"/>
              <a:t>P = I</a:t>
            </a:r>
            <a:r>
              <a:rPr lang="cs-CZ" sz="2600" b="1" baseline="30000" dirty="0" smtClean="0"/>
              <a:t>2</a:t>
            </a:r>
            <a:r>
              <a:rPr lang="cs-CZ" sz="2600" b="1" dirty="0" smtClean="0"/>
              <a:t>.R</a:t>
            </a:r>
            <a:r>
              <a:rPr lang="cs-CZ" sz="2600" dirty="0" smtClean="0"/>
              <a:t> </a:t>
            </a:r>
            <a:br>
              <a:rPr lang="cs-CZ" sz="2600" dirty="0" smtClean="0"/>
            </a:br>
            <a:r>
              <a:rPr lang="cs-CZ" sz="2600" dirty="0" smtClean="0"/>
              <a:t>(neboť práce </a:t>
            </a:r>
            <a:r>
              <a:rPr lang="cs-CZ" sz="2600" b="1" dirty="0" smtClean="0"/>
              <a:t>W = I</a:t>
            </a:r>
            <a:r>
              <a:rPr lang="cs-CZ" sz="2600" b="1" baseline="30000" dirty="0" smtClean="0"/>
              <a:t>2</a:t>
            </a:r>
            <a:r>
              <a:rPr lang="cs-CZ" sz="2600" b="1" dirty="0" smtClean="0"/>
              <a:t> R t</a:t>
            </a:r>
            <a:r>
              <a:rPr lang="cs-CZ" sz="2600" dirty="0" smtClean="0"/>
              <a:t>  se mění ve vodiči v Joulovo teplo), </a:t>
            </a:r>
          </a:p>
          <a:p>
            <a:pPr marL="1519238">
              <a:buFont typeface="Arial" charset="0"/>
              <a:buNone/>
              <a:defRPr/>
            </a:pPr>
            <a:r>
              <a:rPr lang="cs-CZ" sz="2600" dirty="0" smtClean="0"/>
              <a:t>I – proud ve vodičích vedení,</a:t>
            </a:r>
          </a:p>
          <a:p>
            <a:pPr marL="1519238">
              <a:buFont typeface="Arial" charset="0"/>
              <a:buNone/>
              <a:defRPr/>
            </a:pPr>
            <a:r>
              <a:rPr lang="cs-CZ" sz="2600" dirty="0" smtClean="0"/>
              <a:t>R – odpor. </a:t>
            </a:r>
          </a:p>
          <a:p>
            <a:pPr>
              <a:buFont typeface="Arial" charset="0"/>
              <a:buNone/>
              <a:defRPr/>
            </a:pPr>
            <a:endParaRPr lang="cs-CZ" sz="2600" dirty="0" smtClean="0"/>
          </a:p>
          <a:p>
            <a:pPr>
              <a:defRPr/>
            </a:pPr>
            <a:r>
              <a:rPr lang="cs-CZ" sz="2600" dirty="0" smtClean="0"/>
              <a:t>Chceme-li docílit minimálních ztrát, musí být Joulovo teplo minimální. </a:t>
            </a:r>
          </a:p>
          <a:p>
            <a:pPr>
              <a:defRPr/>
            </a:pPr>
            <a:r>
              <a:rPr lang="cs-CZ" sz="2600" dirty="0" smtClean="0"/>
              <a:t>Toho je možné dosáhnout menším proudem ve vedení </a:t>
            </a:r>
            <a:br>
              <a:rPr lang="cs-CZ" sz="2600" dirty="0" smtClean="0"/>
            </a:br>
            <a:r>
              <a:rPr lang="cs-CZ" sz="2600" dirty="0" smtClean="0"/>
              <a:t>(při daném odporu vedení) a tedy větším napětím. 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r>
              <a:rPr lang="cs-CZ" altLang="cs-CZ" sz="2800" b="1" smtClean="0">
                <a:solidFill>
                  <a:schemeClr val="bg1"/>
                </a:solidFill>
              </a:rPr>
              <a:t>10. 4. PŘENOS ELEKTRICKÉ ENERGIE</a:t>
            </a:r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2656"/>
            <a:ext cx="9144000" cy="6000750"/>
          </a:xfrm>
        </p:spPr>
        <p:txBody>
          <a:bodyPr/>
          <a:lstStyle/>
          <a:p>
            <a:pPr>
              <a:defRPr/>
            </a:pPr>
            <a:r>
              <a:rPr lang="cs-CZ" sz="2600" dirty="0" smtClean="0"/>
              <a:t>Na menší vzdálenosti </a:t>
            </a:r>
            <a:r>
              <a:rPr lang="cs-CZ" sz="2600" b="1" dirty="0" smtClean="0"/>
              <a:t>(blízký přenos)</a:t>
            </a:r>
            <a:r>
              <a:rPr lang="cs-CZ" sz="2600" dirty="0" smtClean="0"/>
              <a:t> se elektrická energie přenáší menším napětím (22 </a:t>
            </a:r>
            <a:r>
              <a:rPr lang="cs-CZ" sz="2600" dirty="0" err="1" smtClean="0"/>
              <a:t>kV</a:t>
            </a:r>
            <a:r>
              <a:rPr lang="cs-CZ" sz="2600" dirty="0" smtClean="0"/>
              <a:t>), které se získává transformací </a:t>
            </a:r>
            <a:br>
              <a:rPr lang="cs-CZ" sz="2600" dirty="0" smtClean="0"/>
            </a:br>
            <a:r>
              <a:rPr lang="cs-CZ" sz="2600" dirty="0" smtClean="0"/>
              <a:t>v rozvodnách napojených na dálkový přenos. </a:t>
            </a:r>
            <a:br>
              <a:rPr lang="cs-CZ" sz="2600" dirty="0" smtClean="0"/>
            </a:br>
            <a:endParaRPr lang="cs-CZ" sz="2600" dirty="0" smtClean="0"/>
          </a:p>
          <a:p>
            <a:pPr>
              <a:defRPr/>
            </a:pPr>
            <a:r>
              <a:rPr lang="cs-CZ" sz="2600" dirty="0" smtClean="0"/>
              <a:t>Přenosovou soustavu ukončují transformační stanice, </a:t>
            </a:r>
            <a:br>
              <a:rPr lang="cs-CZ" sz="2600" dirty="0" smtClean="0"/>
            </a:br>
            <a:r>
              <a:rPr lang="cs-CZ" sz="2600" dirty="0" smtClean="0"/>
              <a:t>v nichž se získává trojfázové napětí , které se rozvádí </a:t>
            </a:r>
            <a:br>
              <a:rPr lang="cs-CZ" sz="2600" dirty="0" smtClean="0"/>
            </a:br>
            <a:r>
              <a:rPr lang="cs-CZ" sz="2600" dirty="0" smtClean="0"/>
              <a:t>k jednotlivým spotřebitelům.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600" dirty="0" smtClean="0"/>
              <a:t> </a:t>
            </a:r>
          </a:p>
        </p:txBody>
      </p:sp>
      <p:sp>
        <p:nvSpPr>
          <p:cNvPr id="25603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9144" y="4411893"/>
            <a:ext cx="6375628" cy="19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http://www.cez.cz/edee/content/microsites/elektrina/f/f3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686" y="4425971"/>
            <a:ext cx="1235115" cy="1667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Volný tvar 5"/>
          <p:cNvSpPr/>
          <p:nvPr/>
        </p:nvSpPr>
        <p:spPr>
          <a:xfrm>
            <a:off x="-21771" y="4667028"/>
            <a:ext cx="718457" cy="156029"/>
          </a:xfrm>
          <a:custGeom>
            <a:avLst/>
            <a:gdLst>
              <a:gd name="connsiteX0" fmla="*/ 0 w 718457"/>
              <a:gd name="connsiteY0" fmla="*/ 21772 h 156029"/>
              <a:gd name="connsiteX1" fmla="*/ 489857 w 718457"/>
              <a:gd name="connsiteY1" fmla="*/ 152400 h 156029"/>
              <a:gd name="connsiteX2" fmla="*/ 718457 w 718457"/>
              <a:gd name="connsiteY2" fmla="*/ 0 h 15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8457" h="156029">
                <a:moveTo>
                  <a:pt x="0" y="21772"/>
                </a:moveTo>
                <a:cubicBezTo>
                  <a:pt x="185057" y="88900"/>
                  <a:pt x="370114" y="156029"/>
                  <a:pt x="489857" y="152400"/>
                </a:cubicBezTo>
                <a:cubicBezTo>
                  <a:pt x="609600" y="148771"/>
                  <a:pt x="664028" y="74385"/>
                  <a:pt x="718457" y="0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Volný tvar 6"/>
          <p:cNvSpPr/>
          <p:nvPr/>
        </p:nvSpPr>
        <p:spPr>
          <a:xfrm>
            <a:off x="0" y="4492857"/>
            <a:ext cx="729343" cy="174172"/>
          </a:xfrm>
          <a:custGeom>
            <a:avLst/>
            <a:gdLst>
              <a:gd name="connsiteX0" fmla="*/ 0 w 729343"/>
              <a:gd name="connsiteY0" fmla="*/ 65314 h 174172"/>
              <a:gd name="connsiteX1" fmla="*/ 304800 w 729343"/>
              <a:gd name="connsiteY1" fmla="*/ 163286 h 174172"/>
              <a:gd name="connsiteX2" fmla="*/ 729343 w 729343"/>
              <a:gd name="connsiteY2" fmla="*/ 0 h 1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343" h="174172">
                <a:moveTo>
                  <a:pt x="0" y="65314"/>
                </a:moveTo>
                <a:cubicBezTo>
                  <a:pt x="91621" y="119743"/>
                  <a:pt x="183243" y="174172"/>
                  <a:pt x="304800" y="163286"/>
                </a:cubicBezTo>
                <a:cubicBezTo>
                  <a:pt x="426357" y="152400"/>
                  <a:pt x="577850" y="76200"/>
                  <a:pt x="729343" y="0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1926770" y="4590828"/>
            <a:ext cx="664029" cy="141514"/>
          </a:xfrm>
          <a:custGeom>
            <a:avLst/>
            <a:gdLst>
              <a:gd name="connsiteX0" fmla="*/ 631372 w 631372"/>
              <a:gd name="connsiteY0" fmla="*/ 119742 h 119742"/>
              <a:gd name="connsiteX1" fmla="*/ 206829 w 631372"/>
              <a:gd name="connsiteY1" fmla="*/ 76200 h 119742"/>
              <a:gd name="connsiteX2" fmla="*/ 0 w 631372"/>
              <a:gd name="connsiteY2" fmla="*/ 0 h 11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372" h="119742">
                <a:moveTo>
                  <a:pt x="631372" y="119742"/>
                </a:moveTo>
                <a:cubicBezTo>
                  <a:pt x="471715" y="107949"/>
                  <a:pt x="312058" y="96157"/>
                  <a:pt x="206829" y="76200"/>
                </a:cubicBezTo>
                <a:cubicBezTo>
                  <a:pt x="101600" y="56243"/>
                  <a:pt x="50800" y="28121"/>
                  <a:pt x="0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1905000" y="4732343"/>
            <a:ext cx="685800" cy="32657"/>
          </a:xfrm>
          <a:custGeom>
            <a:avLst/>
            <a:gdLst>
              <a:gd name="connsiteX0" fmla="*/ 685800 w 685800"/>
              <a:gd name="connsiteY0" fmla="*/ 32657 h 32657"/>
              <a:gd name="connsiteX1" fmla="*/ 0 w 685800"/>
              <a:gd name="connsiteY1" fmla="*/ 0 h 3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800" h="32657">
                <a:moveTo>
                  <a:pt x="685800" y="32657"/>
                </a:move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8" y="476672"/>
            <a:ext cx="8458748" cy="485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220072" y="5445224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+mj-lt"/>
              </a:rPr>
              <a:t>tepelné </a:t>
            </a:r>
            <a:r>
              <a:rPr lang="cs-CZ" sz="2400" b="1" dirty="0">
                <a:solidFill>
                  <a:srgbClr val="FF0000"/>
                </a:solidFill>
                <a:latin typeface="+mj-lt"/>
              </a:rPr>
              <a:t>elektrárny</a:t>
            </a:r>
            <a:endParaRPr lang="cs-CZ" sz="2400" dirty="0">
              <a:solidFill>
                <a:srgbClr val="FF0000"/>
              </a:solidFill>
              <a:latin typeface="+mj-lt"/>
            </a:endParaRPr>
          </a:p>
          <a:p>
            <a:r>
              <a:rPr lang="cs-CZ" sz="2400" b="1" dirty="0">
                <a:solidFill>
                  <a:srgbClr val="F4B74A"/>
                </a:solidFill>
                <a:latin typeface="+mj-lt"/>
              </a:rPr>
              <a:t>jaderné elektrárny</a:t>
            </a:r>
            <a:endParaRPr lang="cs-CZ" sz="2400" dirty="0">
              <a:solidFill>
                <a:srgbClr val="F4B74A"/>
              </a:solidFill>
              <a:latin typeface="+mj-lt"/>
            </a:endParaRPr>
          </a:p>
          <a:p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vodní elektrárny</a:t>
            </a:r>
            <a:endParaRPr lang="cs-CZ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31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562"/>
            <a:ext cx="6516216" cy="6000750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b="1" dirty="0"/>
              <a:t>Elektrárny: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dirty="0" smtClean="0"/>
              <a:t>elektrická </a:t>
            </a:r>
            <a:r>
              <a:rPr lang="cs-CZ" sz="2800" dirty="0"/>
              <a:t>energie se získává přeměnou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z </a:t>
            </a:r>
            <a:r>
              <a:rPr lang="cs-CZ" sz="2800" dirty="0"/>
              <a:t>jiných forem energie: </a:t>
            </a:r>
          </a:p>
          <a:p>
            <a:pPr>
              <a:buFont typeface="Arial" charset="0"/>
              <a:buNone/>
            </a:pPr>
            <a:endParaRPr lang="cs-CZ" altLang="cs-CZ" sz="2600" b="1" u="sng" dirty="0" smtClean="0"/>
          </a:p>
          <a:p>
            <a:pPr marL="0" indent="0">
              <a:buFont typeface="Arial" charset="0"/>
              <a:buNone/>
            </a:pPr>
            <a:r>
              <a:rPr lang="cs-CZ" altLang="cs-CZ" sz="2600" b="1" dirty="0" smtClean="0"/>
              <a:t>1. uhelné elektrárny (tepelné elektrárny)</a:t>
            </a:r>
            <a:r>
              <a:rPr lang="cs-CZ" altLang="cs-CZ" sz="2600" dirty="0" smtClean="0"/>
              <a:t> </a:t>
            </a:r>
          </a:p>
          <a:p>
            <a:r>
              <a:rPr lang="cs-CZ" altLang="cs-CZ" sz="2600" dirty="0" smtClean="0"/>
              <a:t>alternátory jsou poháněny parními turbínami</a:t>
            </a:r>
          </a:p>
          <a:p>
            <a:r>
              <a:rPr lang="cs-CZ" altLang="cs-CZ" sz="2600" dirty="0" smtClean="0"/>
              <a:t>potřebná energie se získává spalováním </a:t>
            </a:r>
            <a:br>
              <a:rPr lang="cs-CZ" altLang="cs-CZ" sz="2600" dirty="0" smtClean="0"/>
            </a:br>
            <a:r>
              <a:rPr lang="cs-CZ" altLang="cs-CZ" sz="2600" dirty="0" smtClean="0"/>
              <a:t>uhlí, oleje, plynu, … </a:t>
            </a:r>
          </a:p>
          <a:p>
            <a:r>
              <a:rPr lang="cs-CZ" altLang="cs-CZ" sz="2600" dirty="0" smtClean="0"/>
              <a:t>spalování probíhá v kotli se soustavou trubek, kterými proudí voda a mění se </a:t>
            </a:r>
            <a:br>
              <a:rPr lang="cs-CZ" altLang="cs-CZ" sz="2600" dirty="0" smtClean="0"/>
            </a:br>
            <a:r>
              <a:rPr lang="cs-CZ" altLang="cs-CZ" sz="2600" dirty="0" smtClean="0"/>
              <a:t>v páru o vysokém tlaku (10 </a:t>
            </a:r>
            <a:r>
              <a:rPr lang="cs-CZ" altLang="cs-CZ" sz="2600" dirty="0" err="1" smtClean="0"/>
              <a:t>MPa</a:t>
            </a:r>
            <a:r>
              <a:rPr lang="cs-CZ" altLang="cs-CZ" sz="2600" dirty="0" smtClean="0"/>
              <a:t>) </a:t>
            </a:r>
            <a:br>
              <a:rPr lang="cs-CZ" altLang="cs-CZ" sz="2600" dirty="0" smtClean="0"/>
            </a:br>
            <a:r>
              <a:rPr lang="cs-CZ" altLang="cs-CZ" sz="2600" dirty="0" smtClean="0"/>
              <a:t>a teplotě (500</a:t>
            </a:r>
            <a:r>
              <a:rPr lang="cs-CZ" altLang="cs-CZ" sz="2600" baseline="30000" dirty="0" smtClean="0"/>
              <a:t>0</a:t>
            </a:r>
            <a:r>
              <a:rPr lang="cs-CZ" altLang="cs-CZ" sz="2600" dirty="0" smtClean="0"/>
              <a:t>C) </a:t>
            </a:r>
          </a:p>
          <a:p>
            <a:r>
              <a:rPr lang="cs-CZ" altLang="cs-CZ" sz="2600" dirty="0" smtClean="0"/>
              <a:t>u nás 70 %  elektrické energie</a:t>
            </a:r>
          </a:p>
          <a:p>
            <a:pPr>
              <a:buFont typeface="Arial" charset="0"/>
              <a:buNone/>
            </a:pPr>
            <a:r>
              <a:rPr lang="cs-CZ" altLang="cs-CZ" sz="2600" dirty="0" smtClean="0"/>
              <a:t> </a:t>
            </a:r>
          </a:p>
        </p:txBody>
      </p:sp>
      <p:sp>
        <p:nvSpPr>
          <p:cNvPr id="26627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5" name="Picture 2" descr="http://upload.wikimedia.org/wikipedia/commons/thumb/1/10/Coal_power_plant_Datteln_1.jpg/220px-Coal_power_plant_Dattel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1412776"/>
            <a:ext cx="2555776" cy="3403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4554"/>
            <a:ext cx="9036496" cy="6000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altLang="cs-CZ" sz="2600" b="1" dirty="0" smtClean="0"/>
              <a:t>2. jaderné elektrárny</a:t>
            </a:r>
            <a:r>
              <a:rPr lang="cs-CZ" altLang="cs-CZ" sz="2600" dirty="0" smtClean="0"/>
              <a:t> </a:t>
            </a:r>
          </a:p>
          <a:p>
            <a:r>
              <a:rPr lang="cs-CZ" altLang="cs-CZ" sz="2600" dirty="0" smtClean="0"/>
              <a:t>energie potřebná pro výrobu </a:t>
            </a:r>
            <a:br>
              <a:rPr lang="cs-CZ" altLang="cs-CZ" sz="2600" dirty="0" smtClean="0"/>
            </a:br>
            <a:r>
              <a:rPr lang="cs-CZ" altLang="cs-CZ" sz="2600" dirty="0" smtClean="0"/>
              <a:t>páry se získává přeměnou </a:t>
            </a:r>
            <a:br>
              <a:rPr lang="cs-CZ" altLang="cs-CZ" sz="2600" dirty="0" smtClean="0"/>
            </a:br>
            <a:r>
              <a:rPr lang="cs-CZ" altLang="cs-CZ" sz="2600" dirty="0" smtClean="0"/>
              <a:t>jaderné energie</a:t>
            </a:r>
          </a:p>
          <a:p>
            <a:r>
              <a:rPr lang="cs-CZ" altLang="cs-CZ" sz="2600" dirty="0" smtClean="0"/>
              <a:t>základem je jaderný reaktor, </a:t>
            </a:r>
            <a:br>
              <a:rPr lang="cs-CZ" altLang="cs-CZ" sz="2600" dirty="0" smtClean="0"/>
            </a:br>
            <a:r>
              <a:rPr lang="cs-CZ" altLang="cs-CZ" sz="2600" dirty="0" smtClean="0"/>
              <a:t>v němž probíhá proces </a:t>
            </a:r>
            <a:br>
              <a:rPr lang="cs-CZ" altLang="cs-CZ" sz="2600" dirty="0" smtClean="0"/>
            </a:br>
            <a:r>
              <a:rPr lang="cs-CZ" altLang="cs-CZ" sz="2600" dirty="0" smtClean="0"/>
              <a:t>štěpení jader paliva</a:t>
            </a:r>
          </a:p>
          <a:p>
            <a:r>
              <a:rPr lang="cs-CZ" altLang="cs-CZ" sz="2600" dirty="0" smtClean="0"/>
              <a:t>při tom se uvolňuje značná </a:t>
            </a:r>
            <a:br>
              <a:rPr lang="cs-CZ" altLang="cs-CZ" sz="2600" dirty="0" smtClean="0"/>
            </a:br>
            <a:r>
              <a:rPr lang="cs-CZ" altLang="cs-CZ" sz="2600" dirty="0" smtClean="0"/>
              <a:t>energie, která se přenáší nejčastěji vodou do výměníku tepla, který zajišťuje, že radioaktivní látky z reaktoru neproniknou </a:t>
            </a:r>
            <a:br>
              <a:rPr lang="cs-CZ" altLang="cs-CZ" sz="2600" dirty="0" smtClean="0"/>
            </a:br>
            <a:r>
              <a:rPr lang="cs-CZ" altLang="cs-CZ" sz="2600" dirty="0" smtClean="0"/>
              <a:t>do páry, která pohání turbínu. </a:t>
            </a:r>
          </a:p>
          <a:p>
            <a:r>
              <a:rPr lang="cs-CZ" altLang="cs-CZ" sz="2600" dirty="0" smtClean="0"/>
              <a:t>Dukovany byly dokončeny v roce 1988. s výkonem 1760 MW. </a:t>
            </a:r>
          </a:p>
          <a:p>
            <a:r>
              <a:rPr lang="cs-CZ" altLang="cs-CZ" sz="2600" dirty="0" smtClean="0"/>
              <a:t>Od roku 2002 je největší jadernou elektrárnou u nás Temelín, 2x981MW. </a:t>
            </a:r>
          </a:p>
          <a:p>
            <a:r>
              <a:rPr lang="cs-CZ" altLang="cs-CZ" sz="2600" dirty="0" smtClean="0"/>
              <a:t>v ČR – 27 % . </a:t>
            </a:r>
          </a:p>
        </p:txBody>
      </p:sp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88640"/>
            <a:ext cx="4132489" cy="2765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nazeleno.cz/Files/FckGallery/Nov%C3%A1%20komprimovan%C3%A1%20slo%C5%BEka%20(metoda%20ZIP).zip/stechov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388787"/>
            <a:ext cx="5198096" cy="3474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8570"/>
            <a:ext cx="7399127" cy="60007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600" b="1" dirty="0" smtClean="0"/>
              <a:t>3. vodní elektrárny </a:t>
            </a:r>
            <a:r>
              <a:rPr lang="cs-CZ" sz="2600" dirty="0"/>
              <a:t>3 </a:t>
            </a:r>
            <a:r>
              <a:rPr lang="cs-CZ" sz="2600" dirty="0" smtClean="0"/>
              <a:t>%</a:t>
            </a:r>
          </a:p>
          <a:p>
            <a:pPr>
              <a:defRPr/>
            </a:pPr>
            <a:r>
              <a:rPr lang="cs-CZ" sz="2600" dirty="0" smtClean="0"/>
              <a:t>jsou založeny na využití </a:t>
            </a:r>
            <a:br>
              <a:rPr lang="cs-CZ" sz="2600" dirty="0" smtClean="0"/>
            </a:br>
            <a:r>
              <a:rPr lang="cs-CZ" sz="2600" dirty="0" smtClean="0"/>
              <a:t>energie vodního toku. </a:t>
            </a:r>
          </a:p>
          <a:p>
            <a:pPr>
              <a:defRPr/>
            </a:pPr>
            <a:r>
              <a:rPr lang="cs-CZ" sz="2600" dirty="0" smtClean="0"/>
              <a:t>alternátor je poháněn </a:t>
            </a:r>
            <a:br>
              <a:rPr lang="cs-CZ" sz="2600" dirty="0" smtClean="0"/>
            </a:br>
            <a:r>
              <a:rPr lang="cs-CZ" sz="2600" dirty="0" smtClean="0"/>
              <a:t>vodní turbínou </a:t>
            </a:r>
          </a:p>
          <a:p>
            <a:pPr>
              <a:defRPr/>
            </a:pPr>
            <a:endParaRPr lang="cs-CZ" sz="2600" dirty="0"/>
          </a:p>
          <a:p>
            <a:pPr>
              <a:defRPr/>
            </a:pPr>
            <a:endParaRPr lang="cs-CZ" sz="2600" dirty="0" smtClean="0"/>
          </a:p>
          <a:p>
            <a:pPr>
              <a:defRPr/>
            </a:pPr>
            <a:endParaRPr lang="cs-CZ" sz="2600" dirty="0"/>
          </a:p>
          <a:p>
            <a:pPr>
              <a:defRPr/>
            </a:pPr>
            <a:endParaRPr lang="cs-CZ" sz="2600" dirty="0" smtClean="0"/>
          </a:p>
          <a:p>
            <a:pPr>
              <a:defRPr/>
            </a:pPr>
            <a:endParaRPr lang="cs-CZ" sz="2600" dirty="0" smtClean="0"/>
          </a:p>
          <a:p>
            <a:pPr>
              <a:defRPr/>
            </a:pPr>
            <a:r>
              <a:rPr lang="cs-CZ" sz="2600" dirty="0"/>
              <a:t>Typ turbíny určuje způsob, jakým se energie vody přeměňuje na kinetickou </a:t>
            </a:r>
            <a:r>
              <a:rPr lang="cs-CZ" sz="2600" dirty="0" smtClean="0"/>
              <a:t>energii.</a:t>
            </a:r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28750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428750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7384"/>
            <a:ext cx="6340696" cy="6765454"/>
          </a:xfrm>
        </p:spPr>
        <p:txBody>
          <a:bodyPr/>
          <a:lstStyle/>
          <a:p>
            <a:pPr marL="174625" indent="-174625">
              <a:buFont typeface="Arial"/>
              <a:buChar char="•"/>
            </a:pPr>
            <a:r>
              <a:rPr lang="cs-CZ" sz="2400" b="1" dirty="0" err="1">
                <a:solidFill>
                  <a:srgbClr val="000000"/>
                </a:solidFill>
                <a:latin typeface="+mj-lt"/>
              </a:rPr>
              <a:t>Peltonova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 - používá se pro větší výkony, velký spád a menší průtok vody. Voda se přivádí hubicí ve směru tečny k obvodu kola a dopadá na lopatky rotoru. </a:t>
            </a:r>
            <a:r>
              <a:rPr lang="cs-CZ" sz="240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cs-CZ" sz="2400" dirty="0" smtClean="0">
                <a:solidFill>
                  <a:srgbClr val="000000"/>
                </a:solidFill>
                <a:latin typeface="+mj-lt"/>
              </a:rPr>
            </a:br>
            <a:r>
              <a:rPr lang="cs-CZ" sz="2400" dirty="0" smtClean="0">
                <a:solidFill>
                  <a:srgbClr val="000000"/>
                </a:solidFill>
                <a:latin typeface="+mj-lt"/>
              </a:rPr>
              <a:t>Výkon 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se reguluje kuželem v hubici.</a:t>
            </a:r>
          </a:p>
          <a:p>
            <a:pPr marL="174625" indent="-174625">
              <a:buFont typeface="Arial"/>
              <a:buChar char="•"/>
            </a:pPr>
            <a:r>
              <a:rPr lang="cs-CZ" sz="2400" b="1" dirty="0" err="1">
                <a:solidFill>
                  <a:srgbClr val="000000"/>
                </a:solidFill>
                <a:latin typeface="+mj-lt"/>
              </a:rPr>
              <a:t>Francisova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 - používá se pro velký rozsah spádů </a:t>
            </a:r>
            <a:r>
              <a:rPr lang="cs-CZ" sz="2400" dirty="0" smtClean="0">
                <a:solidFill>
                  <a:srgbClr val="000000"/>
                </a:solidFill>
                <a:latin typeface="+mj-lt"/>
              </a:rPr>
              <a:t/>
            </a:r>
            <a:br>
              <a:rPr lang="cs-CZ" sz="2400" dirty="0" smtClean="0">
                <a:solidFill>
                  <a:srgbClr val="000000"/>
                </a:solidFill>
                <a:latin typeface="+mj-lt"/>
              </a:rPr>
            </a:br>
            <a:r>
              <a:rPr lang="cs-CZ" sz="2400" dirty="0" smtClean="0">
                <a:solidFill>
                  <a:srgbClr val="000000"/>
                </a:solidFill>
                <a:latin typeface="+mj-lt"/>
              </a:rPr>
              <a:t>i 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průtoků a je dnes nejrozšířenější přetlakovou turbínou. Voda proudí do spirálové skříně turbíny, protéká rozváděcím kolem, naráží na lopatky oběžného kola a odtéká sací troubou. Výkon se reguluje natáčením lopatek rozváděcího kola.</a:t>
            </a:r>
          </a:p>
          <a:p>
            <a:pPr marL="174625" indent="-174625">
              <a:buFont typeface="Arial"/>
              <a:buChar char="•"/>
            </a:pPr>
            <a:r>
              <a:rPr lang="cs-CZ" sz="2400" b="1" dirty="0">
                <a:solidFill>
                  <a:srgbClr val="000000"/>
                </a:solidFill>
                <a:latin typeface="+mj-lt"/>
              </a:rPr>
              <a:t>Kaplanova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 je to vrtulová turbína, která má natáčivé lopatky rozváděcího i oběžného kola. </a:t>
            </a:r>
            <a:br>
              <a:rPr lang="cs-CZ" sz="2400" dirty="0">
                <a:solidFill>
                  <a:srgbClr val="000000"/>
                </a:solidFill>
                <a:latin typeface="+mj-lt"/>
              </a:rPr>
            </a:br>
            <a:r>
              <a:rPr lang="cs-CZ" sz="2400" dirty="0" smtClean="0">
                <a:solidFill>
                  <a:srgbClr val="000000"/>
                </a:solidFill>
                <a:latin typeface="+mj-lt"/>
              </a:rPr>
              <a:t>Je </a:t>
            </a:r>
            <a:r>
              <a:rPr lang="cs-CZ" sz="2400" dirty="0">
                <a:solidFill>
                  <a:srgbClr val="000000"/>
                </a:solidFill>
                <a:latin typeface="+mj-lt"/>
              </a:rPr>
              <a:t>vhodná pro vodní elektrárny s kolísavým průtokem a spádem. Předností tohoto typu jsou vysoké otáčky, což umožňuje používat generátory jednodušší konstrukce.</a:t>
            </a:r>
            <a:endParaRPr lang="cs-CZ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28750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9" name="Picture 7" descr="Pelton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96" y="116632"/>
            <a:ext cx="2583289" cy="20235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Francis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96" y="2347378"/>
            <a:ext cx="2583289" cy="20235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Kaplan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96" y="4578125"/>
            <a:ext cx="2583289" cy="20235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428750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8" name="Picture 9" descr="http://upload.wikimedia.org/wikipedia/commons/8/89/2nwlktrwnwtr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4909" y="2132856"/>
            <a:ext cx="4218668" cy="3198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1960" y="404664"/>
            <a:ext cx="896448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cs-CZ" sz="2600" b="1" dirty="0" smtClean="0"/>
              <a:t>4. větrné elektrárny</a:t>
            </a:r>
            <a:endParaRPr lang="cs-CZ" sz="2600" dirty="0" smtClean="0"/>
          </a:p>
          <a:p>
            <a:pPr>
              <a:defRPr/>
            </a:pPr>
            <a:r>
              <a:rPr lang="cs-CZ" sz="2600" dirty="0" smtClean="0"/>
              <a:t>První </a:t>
            </a:r>
            <a:r>
              <a:rPr lang="cs-CZ" sz="2600" dirty="0"/>
              <a:t>větrná elektrárna </a:t>
            </a:r>
            <a:r>
              <a:rPr lang="cs-CZ" sz="2600" dirty="0" smtClean="0"/>
              <a:t>o </a:t>
            </a:r>
            <a:r>
              <a:rPr lang="cs-CZ" sz="2600" dirty="0"/>
              <a:t>výkonu 315 kW byla uvedena do zkušebního provozu v </a:t>
            </a:r>
            <a:r>
              <a:rPr lang="cs-CZ" sz="2600" dirty="0" smtClean="0"/>
              <a:t>roce 1993 </a:t>
            </a:r>
            <a:r>
              <a:rPr lang="cs-CZ" sz="2600" dirty="0"/>
              <a:t>v Krušných </a:t>
            </a:r>
            <a:r>
              <a:rPr lang="cs-CZ" sz="2600" dirty="0" smtClean="0"/>
              <a:t>horách. </a:t>
            </a:r>
          </a:p>
          <a:p>
            <a:pPr>
              <a:defRPr/>
            </a:pPr>
            <a:r>
              <a:rPr lang="cs-CZ" sz="2600" dirty="0"/>
              <a:t>V </a:t>
            </a:r>
            <a:r>
              <a:rPr lang="cs-CZ" sz="2600" dirty="0" smtClean="0"/>
              <a:t>roce 1998 </a:t>
            </a:r>
            <a:r>
              <a:rPr lang="cs-CZ" sz="2600" dirty="0"/>
              <a:t>byla uvedena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do </a:t>
            </a:r>
            <a:r>
              <a:rPr lang="cs-CZ" sz="2600" dirty="0"/>
              <a:t>trvalého provozu farma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větrných </a:t>
            </a:r>
            <a:r>
              <a:rPr lang="cs-CZ" sz="2600" dirty="0"/>
              <a:t>elektráren na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Mravenečníku </a:t>
            </a:r>
            <a:r>
              <a:rPr lang="cs-CZ" sz="2600" dirty="0"/>
              <a:t>v Koutech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nad </a:t>
            </a:r>
            <a:r>
              <a:rPr lang="cs-CZ" sz="2600" dirty="0"/>
              <a:t>Desnou (Jeseníky),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která </a:t>
            </a:r>
            <a:r>
              <a:rPr lang="cs-CZ" sz="2600" dirty="0"/>
              <a:t>se skládá ze tří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elektráren </a:t>
            </a:r>
            <a:r>
              <a:rPr lang="cs-CZ" sz="2600" dirty="0"/>
              <a:t>o výkonech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220 </a:t>
            </a:r>
            <a:r>
              <a:rPr lang="cs-CZ" sz="2600" dirty="0"/>
              <a:t>kW, 315 kW a 630 kW. </a:t>
            </a: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40032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zrea.org/files/images/mapa_V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5275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1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12" y="92546"/>
            <a:ext cx="9144000" cy="60007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cs-CZ" sz="2600" b="1" dirty="0"/>
              <a:t>5</a:t>
            </a:r>
            <a:r>
              <a:rPr lang="cs-CZ" sz="2600" b="1" dirty="0" smtClean="0"/>
              <a:t>. Geotermální elektrárny </a:t>
            </a:r>
            <a:endParaRPr lang="cs-CZ" sz="2600" dirty="0" smtClean="0"/>
          </a:p>
          <a:p>
            <a:pPr>
              <a:buFont typeface="Arial" charset="0"/>
              <a:buNone/>
              <a:defRPr/>
            </a:pPr>
            <a:endParaRPr lang="cs-CZ" sz="2600" dirty="0" smtClean="0"/>
          </a:p>
          <a:p>
            <a:pPr>
              <a:buFont typeface="Arial" charset="0"/>
              <a:buNone/>
              <a:defRPr/>
            </a:pPr>
            <a:endParaRPr lang="cs-CZ" sz="2600" dirty="0"/>
          </a:p>
          <a:p>
            <a:pPr>
              <a:buFont typeface="Arial" charset="0"/>
              <a:buNone/>
              <a:defRPr/>
            </a:pPr>
            <a:endParaRPr lang="cs-CZ" sz="2600" dirty="0" smtClean="0"/>
          </a:p>
          <a:p>
            <a:pPr>
              <a:buFont typeface="Arial" charset="0"/>
              <a:buNone/>
              <a:defRPr/>
            </a:pPr>
            <a:r>
              <a:rPr lang="cs-CZ" sz="2600" b="1" dirty="0"/>
              <a:t>6</a:t>
            </a:r>
            <a:r>
              <a:rPr lang="cs-CZ" sz="2600" b="1" dirty="0" smtClean="0"/>
              <a:t>. Solární elektrárny</a:t>
            </a:r>
            <a:endParaRPr lang="cs-CZ" sz="2600" dirty="0" smtClean="0"/>
          </a:p>
          <a:p>
            <a:pPr marL="0" indent="0">
              <a:buFont typeface="Arial" charset="0"/>
              <a:buNone/>
              <a:defRPr/>
            </a:pPr>
            <a:r>
              <a:rPr lang="cs-CZ" sz="2600" dirty="0" smtClean="0"/>
              <a:t> </a:t>
            </a:r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1" name="Picture 11" descr="Solární elektrárna. Ilustra&amp;ccaron;ní foto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780928"/>
            <a:ext cx="5127041" cy="3133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188640"/>
            <a:ext cx="32766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43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51520" y="438061"/>
            <a:ext cx="889248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2800" b="1" dirty="0">
                <a:latin typeface="+mn-lt"/>
              </a:rPr>
              <a:t>Generátory</a:t>
            </a:r>
          </a:p>
          <a:p>
            <a:pPr marL="1981200" indent="76200">
              <a:spcBef>
                <a:spcPts val="0"/>
              </a:spcBef>
              <a:defRPr/>
            </a:pPr>
            <a:r>
              <a:rPr lang="cs-CZ" sz="2800" dirty="0" smtClean="0">
                <a:latin typeface="+mn-lt"/>
              </a:rPr>
              <a:t>= </a:t>
            </a:r>
            <a:r>
              <a:rPr lang="cs-CZ" sz="2800" dirty="0">
                <a:latin typeface="+mn-lt"/>
              </a:rPr>
              <a:t>I – </a:t>
            </a:r>
            <a:r>
              <a:rPr lang="cs-CZ" sz="2800" b="1" dirty="0">
                <a:latin typeface="+mn-lt"/>
              </a:rPr>
              <a:t>dynama</a:t>
            </a:r>
          </a:p>
          <a:p>
            <a:pPr marL="1981200" indent="76200">
              <a:spcBef>
                <a:spcPts val="0"/>
              </a:spcBef>
              <a:defRPr/>
            </a:pPr>
            <a:r>
              <a:rPr lang="cs-CZ" sz="2800" dirty="0">
                <a:latin typeface="+mn-lt"/>
              </a:rPr>
              <a:t>~ I – </a:t>
            </a:r>
            <a:r>
              <a:rPr lang="cs-CZ" sz="2800" b="1" dirty="0">
                <a:latin typeface="+mn-lt"/>
              </a:rPr>
              <a:t>alternátory</a:t>
            </a:r>
          </a:p>
          <a:p>
            <a:pPr>
              <a:spcBef>
                <a:spcPts val="0"/>
              </a:spcBef>
              <a:defRPr/>
            </a:pPr>
            <a:endParaRPr lang="cs-CZ" sz="28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cs-CZ" sz="2800" dirty="0">
                <a:latin typeface="+mn-lt"/>
              </a:rPr>
              <a:t>Generátory střídavého napětí jsou stroje, které slouží k přeměně mechanické energie v energii elektrickou 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a využívají k tomu elektromagnetickou indukci</a:t>
            </a:r>
            <a:r>
              <a:rPr lang="cs-CZ" sz="2800" dirty="0" smtClean="0">
                <a:latin typeface="+mn-lt"/>
              </a:rPr>
              <a:t>.</a:t>
            </a:r>
          </a:p>
          <a:p>
            <a:pPr>
              <a:spcBef>
                <a:spcPts val="0"/>
              </a:spcBef>
              <a:defRPr/>
            </a:pPr>
            <a:endParaRPr lang="cs-CZ" sz="2800" dirty="0" smtClean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cs-CZ" sz="2800" dirty="0" smtClean="0">
                <a:latin typeface="+mn-lt"/>
              </a:rPr>
              <a:t>V </a:t>
            </a:r>
            <a:r>
              <a:rPr lang="cs-CZ" sz="2800" dirty="0">
                <a:latin typeface="+mn-lt"/>
              </a:rPr>
              <a:t>energetice se využívá střídavé napětí o frekvenci </a:t>
            </a:r>
            <a:r>
              <a:rPr lang="cs-CZ" sz="2800" dirty="0" smtClean="0">
                <a:latin typeface="+mn-lt"/>
              </a:rPr>
              <a:t>50 </a:t>
            </a:r>
            <a:r>
              <a:rPr lang="cs-CZ" sz="2800" dirty="0">
                <a:latin typeface="+mn-lt"/>
              </a:rPr>
              <a:t>Hz, které se rozvádí do míst spotřeby pomocí elektrické rozvodné sítě. </a:t>
            </a:r>
            <a:endParaRPr lang="cs-CZ" sz="2800" dirty="0" smtClean="0">
              <a:latin typeface="+mn-lt"/>
            </a:endParaRPr>
          </a:p>
          <a:p>
            <a:pPr>
              <a:spcBef>
                <a:spcPts val="0"/>
              </a:spcBef>
              <a:defRPr/>
            </a:pPr>
            <a:endParaRPr lang="cs-CZ" sz="28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cs-CZ" sz="1400" dirty="0">
                <a:latin typeface="+mn-lt"/>
                <a:hlinkClick r:id="rId3"/>
              </a:rPr>
              <a:t>Vznik střídavého proudu</a:t>
            </a:r>
            <a:endParaRPr lang="cs-CZ" sz="14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cs-CZ" sz="1400" dirty="0">
                <a:latin typeface="+mn-lt"/>
                <a:hlinkClick r:id="rId4"/>
              </a:rPr>
              <a:t>MOTOR X GENERÁTOR</a:t>
            </a:r>
            <a:endParaRPr lang="cs-CZ" sz="14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endParaRPr lang="cs-CZ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zrea.org/files/images/Instalace_F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2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978" y="3718207"/>
            <a:ext cx="736441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554" y="3683488"/>
            <a:ext cx="736441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9" name="Přímá spojovací čára 48"/>
          <p:cNvCxnSpPr/>
          <p:nvPr/>
        </p:nvCxnSpPr>
        <p:spPr>
          <a:xfrm rot="3347959">
            <a:off x="832719" y="2716487"/>
            <a:ext cx="870928" cy="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 rot="7412987">
            <a:off x="1859848" y="2391462"/>
            <a:ext cx="827381" cy="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1035006" y="1610604"/>
            <a:ext cx="827381" cy="9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 rot="7534395">
            <a:off x="2086242" y="2409829"/>
            <a:ext cx="483034" cy="5250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 rot="14142584">
            <a:off x="733976" y="2415663"/>
            <a:ext cx="483034" cy="5250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411859" y="1119404"/>
            <a:ext cx="483034" cy="5250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0"/>
          <p:cNvGrpSpPr/>
          <p:nvPr/>
        </p:nvGrpSpPr>
        <p:grpSpPr>
          <a:xfrm>
            <a:off x="543796" y="1119404"/>
            <a:ext cx="2226158" cy="2305311"/>
            <a:chOff x="2152891" y="1446835"/>
            <a:chExt cx="3680750" cy="3811622"/>
          </a:xfrm>
        </p:grpSpPr>
        <p:sp>
          <p:nvSpPr>
            <p:cNvPr id="10" name="Volný tvar 9"/>
            <p:cNvSpPr/>
            <p:nvPr/>
          </p:nvSpPr>
          <p:spPr>
            <a:xfrm flipH="1">
              <a:off x="4932755" y="4635352"/>
              <a:ext cx="787077" cy="613458"/>
            </a:xfrm>
            <a:custGeom>
              <a:avLst/>
              <a:gdLst>
                <a:gd name="connsiteX0" fmla="*/ 347240 w 787078"/>
                <a:gd name="connsiteY0" fmla="*/ 0 h 613458"/>
                <a:gd name="connsiteX1" fmla="*/ 0 w 787078"/>
                <a:gd name="connsiteY1" fmla="*/ 613458 h 613458"/>
                <a:gd name="connsiteX2" fmla="*/ 787078 w 787078"/>
                <a:gd name="connsiteY2" fmla="*/ 613458 h 613458"/>
                <a:gd name="connsiteX3" fmla="*/ 787078 w 787078"/>
                <a:gd name="connsiteY3" fmla="*/ 277792 h 613458"/>
                <a:gd name="connsiteX4" fmla="*/ 347240 w 787078"/>
                <a:gd name="connsiteY4" fmla="*/ 0 h 6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078" h="613458">
                  <a:moveTo>
                    <a:pt x="347240" y="0"/>
                  </a:moveTo>
                  <a:lnTo>
                    <a:pt x="0" y="613458"/>
                  </a:lnTo>
                  <a:lnTo>
                    <a:pt x="787078" y="613458"/>
                  </a:lnTo>
                  <a:lnTo>
                    <a:pt x="787078" y="277792"/>
                  </a:lnTo>
                  <a:lnTo>
                    <a:pt x="347240" y="0"/>
                  </a:lnTo>
                  <a:close/>
                </a:path>
              </a:pathLst>
            </a:custGeom>
            <a:noFill/>
            <a:ln w="381000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2291791" y="4644999"/>
              <a:ext cx="787077" cy="613458"/>
            </a:xfrm>
            <a:custGeom>
              <a:avLst/>
              <a:gdLst>
                <a:gd name="connsiteX0" fmla="*/ 347240 w 787078"/>
                <a:gd name="connsiteY0" fmla="*/ 0 h 613458"/>
                <a:gd name="connsiteX1" fmla="*/ 0 w 787078"/>
                <a:gd name="connsiteY1" fmla="*/ 613458 h 613458"/>
                <a:gd name="connsiteX2" fmla="*/ 787078 w 787078"/>
                <a:gd name="connsiteY2" fmla="*/ 613458 h 613458"/>
                <a:gd name="connsiteX3" fmla="*/ 787078 w 787078"/>
                <a:gd name="connsiteY3" fmla="*/ 277792 h 613458"/>
                <a:gd name="connsiteX4" fmla="*/ 347240 w 787078"/>
                <a:gd name="connsiteY4" fmla="*/ 0 h 6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078" h="613458">
                  <a:moveTo>
                    <a:pt x="347240" y="0"/>
                  </a:moveTo>
                  <a:lnTo>
                    <a:pt x="0" y="613458"/>
                  </a:lnTo>
                  <a:lnTo>
                    <a:pt x="787078" y="613458"/>
                  </a:lnTo>
                  <a:lnTo>
                    <a:pt x="787078" y="277792"/>
                  </a:lnTo>
                  <a:lnTo>
                    <a:pt x="347240" y="0"/>
                  </a:lnTo>
                  <a:close/>
                </a:path>
              </a:pathLst>
            </a:custGeom>
            <a:noFill/>
            <a:ln w="381000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Elipsa 7"/>
            <p:cNvSpPr/>
            <p:nvPr/>
          </p:nvSpPr>
          <p:spPr>
            <a:xfrm>
              <a:off x="2152891" y="1446835"/>
              <a:ext cx="3680750" cy="3680750"/>
            </a:xfrm>
            <a:prstGeom prst="ellipse">
              <a:avLst/>
            </a:prstGeom>
            <a:noFill/>
            <a:ln w="381000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8" name="Přímá spojovací čára 17"/>
          <p:cNvCxnSpPr/>
          <p:nvPr/>
        </p:nvCxnSpPr>
        <p:spPr>
          <a:xfrm rot="5400000">
            <a:off x="898701" y="1457550"/>
            <a:ext cx="1502351" cy="960"/>
          </a:xfrm>
          <a:prstGeom prst="line">
            <a:avLst/>
          </a:prstGeom>
          <a:ln>
            <a:solidFill>
              <a:srgbClr val="F7D61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642876" y="2169479"/>
            <a:ext cx="1274090" cy="882062"/>
          </a:xfrm>
          <a:prstGeom prst="line">
            <a:avLst/>
          </a:prstGeom>
          <a:ln>
            <a:solidFill>
              <a:srgbClr val="F7D61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10800000" flipV="1">
            <a:off x="445792" y="2169480"/>
            <a:ext cx="1218086" cy="882062"/>
          </a:xfrm>
          <a:prstGeom prst="line">
            <a:avLst/>
          </a:prstGeom>
          <a:ln>
            <a:solidFill>
              <a:srgbClr val="F7D61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1397859" y="1287415"/>
            <a:ext cx="914474" cy="9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1397859" y="1425675"/>
            <a:ext cx="500783" cy="9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1397859" y="1494805"/>
            <a:ext cx="500783" cy="9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1397859" y="1563935"/>
            <a:ext cx="500783" cy="9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1397859" y="1356545"/>
            <a:ext cx="500783" cy="9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 rot="7412987">
            <a:off x="1861048" y="2908772"/>
            <a:ext cx="914474" cy="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 rot="7412987">
            <a:off x="2066982" y="2659975"/>
            <a:ext cx="500784" cy="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rot="7412987">
            <a:off x="2009369" y="2621770"/>
            <a:ext cx="500784" cy="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 rot="7412987">
            <a:off x="1951756" y="2583564"/>
            <a:ext cx="500784" cy="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 rot="7412987">
            <a:off x="2124595" y="2698180"/>
            <a:ext cx="500784" cy="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 rot="3347959">
            <a:off x="333458" y="2591042"/>
            <a:ext cx="870928" cy="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 rot="3347959">
            <a:off x="799412" y="2627132"/>
            <a:ext cx="500784" cy="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/>
          <p:nvPr/>
        </p:nvCxnSpPr>
        <p:spPr>
          <a:xfrm rot="3347959">
            <a:off x="742237" y="2665990"/>
            <a:ext cx="500784" cy="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 rot="3347959">
            <a:off x="685061" y="2704847"/>
            <a:ext cx="500784" cy="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 rot="3347959">
            <a:off x="856588" y="2588275"/>
            <a:ext cx="500784" cy="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a 54"/>
          <p:cNvSpPr/>
          <p:nvPr/>
        </p:nvSpPr>
        <p:spPr>
          <a:xfrm>
            <a:off x="2041904" y="3261556"/>
            <a:ext cx="42003" cy="420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Elipsa 55"/>
          <p:cNvSpPr/>
          <p:nvPr/>
        </p:nvSpPr>
        <p:spPr>
          <a:xfrm>
            <a:off x="2463100" y="2051637"/>
            <a:ext cx="42003" cy="420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Elipsa 56"/>
          <p:cNvSpPr/>
          <p:nvPr/>
        </p:nvSpPr>
        <p:spPr>
          <a:xfrm>
            <a:off x="1022165" y="1597772"/>
            <a:ext cx="42003" cy="4200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Elipsa 57"/>
          <p:cNvSpPr/>
          <p:nvPr/>
        </p:nvSpPr>
        <p:spPr>
          <a:xfrm>
            <a:off x="2269421" y="1262915"/>
            <a:ext cx="42003" cy="4200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Elipsa 58"/>
          <p:cNvSpPr/>
          <p:nvPr/>
        </p:nvSpPr>
        <p:spPr>
          <a:xfrm>
            <a:off x="520380" y="2230150"/>
            <a:ext cx="42003" cy="42003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Elipsa 59"/>
          <p:cNvSpPr/>
          <p:nvPr/>
        </p:nvSpPr>
        <p:spPr>
          <a:xfrm>
            <a:off x="1487616" y="3050375"/>
            <a:ext cx="42003" cy="42003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70"/>
          <p:cNvGrpSpPr/>
          <p:nvPr/>
        </p:nvGrpSpPr>
        <p:grpSpPr>
          <a:xfrm>
            <a:off x="1488865" y="1729615"/>
            <a:ext cx="323190" cy="936899"/>
            <a:chOff x="6863787" y="1958053"/>
            <a:chExt cx="534366" cy="1549077"/>
          </a:xfrm>
        </p:grpSpPr>
        <p:sp>
          <p:nvSpPr>
            <p:cNvPr id="61" name="Obdélník 60"/>
            <p:cNvSpPr/>
            <p:nvPr/>
          </p:nvSpPr>
          <p:spPr>
            <a:xfrm>
              <a:off x="6910086" y="2013995"/>
              <a:ext cx="451413" cy="53243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bdélník 61"/>
            <p:cNvSpPr/>
            <p:nvPr/>
          </p:nvSpPr>
          <p:spPr>
            <a:xfrm>
              <a:off x="6910086" y="2541977"/>
              <a:ext cx="451413" cy="360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bdélník 62"/>
            <p:cNvSpPr/>
            <p:nvPr/>
          </p:nvSpPr>
          <p:spPr>
            <a:xfrm>
              <a:off x="6910086" y="2909099"/>
              <a:ext cx="451413" cy="532435"/>
            </a:xfrm>
            <a:prstGeom prst="rect">
              <a:avLst/>
            </a:prstGeom>
            <a:solidFill>
              <a:srgbClr val="20B22E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délník 63"/>
            <p:cNvSpPr/>
            <p:nvPr/>
          </p:nvSpPr>
          <p:spPr>
            <a:xfrm>
              <a:off x="6875365" y="2465408"/>
              <a:ext cx="504000" cy="115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délník 64"/>
            <p:cNvSpPr/>
            <p:nvPr/>
          </p:nvSpPr>
          <p:spPr>
            <a:xfrm>
              <a:off x="6877294" y="2837727"/>
              <a:ext cx="504000" cy="115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Elipsa 65"/>
            <p:cNvSpPr/>
            <p:nvPr/>
          </p:nvSpPr>
          <p:spPr>
            <a:xfrm>
              <a:off x="7025832" y="2604304"/>
              <a:ext cx="208344" cy="20834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Vývojový diagram: zpoždění 68"/>
            <p:cNvSpPr/>
            <p:nvPr/>
          </p:nvSpPr>
          <p:spPr>
            <a:xfrm rot="5400000">
              <a:off x="7060557" y="3171464"/>
              <a:ext cx="138896" cy="532435"/>
            </a:xfrm>
            <a:prstGeom prst="flowChartDelay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Vývojový diagram: zpoždění 69"/>
            <p:cNvSpPr/>
            <p:nvPr/>
          </p:nvSpPr>
          <p:spPr>
            <a:xfrm rot="16200000" flipV="1">
              <a:off x="7062488" y="1761283"/>
              <a:ext cx="138896" cy="532435"/>
            </a:xfrm>
            <a:prstGeom prst="flowChartDelay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2" name="TextovéPole 71"/>
          <p:cNvSpPr txBox="1"/>
          <p:nvPr/>
        </p:nvSpPr>
        <p:spPr>
          <a:xfrm>
            <a:off x="2174913" y="1203410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dirty="0" smtClean="0">
                <a:solidFill>
                  <a:schemeClr val="tx1"/>
                </a:solidFill>
              </a:rPr>
              <a:t>U</a:t>
            </a:r>
            <a:r>
              <a:rPr lang="cs-CZ" sz="1600" baseline="-25000" dirty="0" smtClean="0">
                <a:solidFill>
                  <a:schemeClr val="tx1"/>
                </a:solidFill>
              </a:rPr>
              <a:t>1</a:t>
            </a: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782982" y="1547600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dirty="0" smtClean="0">
                <a:solidFill>
                  <a:schemeClr val="tx1"/>
                </a:solidFill>
              </a:rPr>
              <a:t>U</a:t>
            </a:r>
            <a:r>
              <a:rPr lang="cs-CZ" sz="1600" baseline="-25000" dirty="0" smtClean="0">
                <a:solidFill>
                  <a:schemeClr val="tx1"/>
                </a:solidFill>
              </a:rPr>
              <a:t>2</a:t>
            </a: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1714047" y="3129713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dirty="0" smtClean="0">
                <a:solidFill>
                  <a:schemeClr val="tx1"/>
                </a:solidFill>
              </a:rPr>
              <a:t>V</a:t>
            </a:r>
            <a:r>
              <a:rPr lang="cs-CZ" sz="1600" baseline="-25000" dirty="0" smtClean="0">
                <a:solidFill>
                  <a:schemeClr val="tx1"/>
                </a:solidFill>
              </a:rPr>
              <a:t>1</a:t>
            </a: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75" name="TextovéPole 74"/>
          <p:cNvSpPr txBox="1"/>
          <p:nvPr/>
        </p:nvSpPr>
        <p:spPr>
          <a:xfrm>
            <a:off x="2070367" y="1775487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dirty="0" smtClean="0">
                <a:solidFill>
                  <a:schemeClr val="tx1"/>
                </a:solidFill>
              </a:rPr>
              <a:t>V</a:t>
            </a:r>
            <a:r>
              <a:rPr lang="cs-CZ" sz="1600" baseline="-25000" dirty="0" smtClean="0">
                <a:solidFill>
                  <a:schemeClr val="tx1"/>
                </a:solidFill>
              </a:rPr>
              <a:t>2</a:t>
            </a: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76" name="TextovéPole 75"/>
          <p:cNvSpPr txBox="1"/>
          <p:nvPr/>
        </p:nvSpPr>
        <p:spPr>
          <a:xfrm>
            <a:off x="1393191" y="2960165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dirty="0" smtClean="0">
                <a:solidFill>
                  <a:schemeClr val="tx1"/>
                </a:solidFill>
              </a:rPr>
              <a:t>W</a:t>
            </a:r>
            <a:r>
              <a:rPr lang="cs-CZ" sz="1600" baseline="-25000" dirty="0" smtClean="0">
                <a:solidFill>
                  <a:schemeClr val="tx1"/>
                </a:solidFill>
              </a:rPr>
              <a:t>2</a:t>
            </a: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77" name="TextovéPole 76"/>
          <p:cNvSpPr txBox="1"/>
          <p:nvPr/>
        </p:nvSpPr>
        <p:spPr>
          <a:xfrm>
            <a:off x="309269" y="1845065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dirty="0" smtClean="0">
                <a:solidFill>
                  <a:schemeClr val="tx1"/>
                </a:solidFill>
              </a:rPr>
              <a:t>W</a:t>
            </a:r>
            <a:r>
              <a:rPr lang="cs-CZ" sz="1600" baseline="-25000" dirty="0" smtClean="0">
                <a:solidFill>
                  <a:schemeClr val="tx1"/>
                </a:solidFill>
              </a:rPr>
              <a:t>1</a:t>
            </a: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93" name="TextovéPole 92"/>
          <p:cNvSpPr txBox="1"/>
          <p:nvPr/>
        </p:nvSpPr>
        <p:spPr>
          <a:xfrm>
            <a:off x="612143" y="4891131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80" name="Přímá spojovací čára 79"/>
          <p:cNvCxnSpPr/>
          <p:nvPr/>
        </p:nvCxnSpPr>
        <p:spPr>
          <a:xfrm rot="16200000" flipH="1">
            <a:off x="6619627" y="5033891"/>
            <a:ext cx="1368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ovéPole 80"/>
          <p:cNvSpPr txBox="1"/>
          <p:nvPr/>
        </p:nvSpPr>
        <p:spPr>
          <a:xfrm>
            <a:off x="7234789" y="4916210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7942773" y="4894989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581278" y="3610196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86" name="Volný tvar 85"/>
          <p:cNvSpPr/>
          <p:nvPr/>
        </p:nvSpPr>
        <p:spPr>
          <a:xfrm>
            <a:off x="891251" y="4305780"/>
            <a:ext cx="4340507" cy="1504709"/>
          </a:xfrm>
          <a:custGeom>
            <a:avLst/>
            <a:gdLst>
              <a:gd name="connsiteX0" fmla="*/ 0 w 4236335"/>
              <a:gd name="connsiteY0" fmla="*/ 0 h 1475772"/>
              <a:gd name="connsiteX1" fmla="*/ 729205 w 4236335"/>
              <a:gd name="connsiteY1" fmla="*/ 405114 h 1475772"/>
              <a:gd name="connsiteX2" fmla="*/ 1284790 w 4236335"/>
              <a:gd name="connsiteY2" fmla="*/ 856526 h 1475772"/>
              <a:gd name="connsiteX3" fmla="*/ 2025570 w 4236335"/>
              <a:gd name="connsiteY3" fmla="*/ 1342663 h 1475772"/>
              <a:gd name="connsiteX4" fmla="*/ 2708476 w 4236335"/>
              <a:gd name="connsiteY4" fmla="*/ 1458410 h 1475772"/>
              <a:gd name="connsiteX5" fmla="*/ 3460831 w 4236335"/>
              <a:gd name="connsiteY5" fmla="*/ 1238491 h 1475772"/>
              <a:gd name="connsiteX6" fmla="*/ 4074289 w 4236335"/>
              <a:gd name="connsiteY6" fmla="*/ 787078 h 1475772"/>
              <a:gd name="connsiteX7" fmla="*/ 4236335 w 4236335"/>
              <a:gd name="connsiteY7" fmla="*/ 648182 h 147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6335" h="1475772">
                <a:moveTo>
                  <a:pt x="0" y="0"/>
                </a:moveTo>
                <a:cubicBezTo>
                  <a:pt x="257536" y="131180"/>
                  <a:pt x="515073" y="262360"/>
                  <a:pt x="729205" y="405114"/>
                </a:cubicBezTo>
                <a:cubicBezTo>
                  <a:pt x="943337" y="547868"/>
                  <a:pt x="1068729" y="700268"/>
                  <a:pt x="1284790" y="856526"/>
                </a:cubicBezTo>
                <a:cubicBezTo>
                  <a:pt x="1500851" y="1012784"/>
                  <a:pt x="1788289" y="1242349"/>
                  <a:pt x="2025570" y="1342663"/>
                </a:cubicBezTo>
                <a:cubicBezTo>
                  <a:pt x="2262851" y="1442977"/>
                  <a:pt x="2469266" y="1475772"/>
                  <a:pt x="2708476" y="1458410"/>
                </a:cubicBezTo>
                <a:cubicBezTo>
                  <a:pt x="2947686" y="1441048"/>
                  <a:pt x="3233196" y="1350380"/>
                  <a:pt x="3460831" y="1238491"/>
                </a:cubicBezTo>
                <a:cubicBezTo>
                  <a:pt x="3688467" y="1126602"/>
                  <a:pt x="3945038" y="885463"/>
                  <a:pt x="4074289" y="787078"/>
                </a:cubicBezTo>
                <a:cubicBezTo>
                  <a:pt x="4203540" y="688693"/>
                  <a:pt x="4219937" y="668437"/>
                  <a:pt x="4236335" y="648182"/>
                </a:cubicBezTo>
              </a:path>
            </a:pathLst>
          </a:cu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Volný tvar 86"/>
          <p:cNvSpPr/>
          <p:nvPr/>
        </p:nvSpPr>
        <p:spPr>
          <a:xfrm>
            <a:off x="949125" y="4975184"/>
            <a:ext cx="2129742" cy="794795"/>
          </a:xfrm>
          <a:custGeom>
            <a:avLst/>
            <a:gdLst>
              <a:gd name="connsiteX0" fmla="*/ 0 w 2149033"/>
              <a:gd name="connsiteY0" fmla="*/ 673261 h 794795"/>
              <a:gd name="connsiteX1" fmla="*/ 358815 w 2149033"/>
              <a:gd name="connsiteY1" fmla="*/ 777433 h 794795"/>
              <a:gd name="connsiteX2" fmla="*/ 671332 w 2149033"/>
              <a:gd name="connsiteY2" fmla="*/ 777433 h 794795"/>
              <a:gd name="connsiteX3" fmla="*/ 1041722 w 2149033"/>
              <a:gd name="connsiteY3" fmla="*/ 719560 h 794795"/>
              <a:gd name="connsiteX4" fmla="*/ 1423686 w 2149033"/>
              <a:gd name="connsiteY4" fmla="*/ 522790 h 794795"/>
              <a:gd name="connsiteX5" fmla="*/ 1423686 w 2149033"/>
              <a:gd name="connsiteY5" fmla="*/ 522790 h 794795"/>
              <a:gd name="connsiteX6" fmla="*/ 2037144 w 2149033"/>
              <a:gd name="connsiteY6" fmla="*/ 82952 h 794795"/>
              <a:gd name="connsiteX7" fmla="*/ 2095018 w 2149033"/>
              <a:gd name="connsiteY7" fmla="*/ 25079 h 79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9033" h="794795">
                <a:moveTo>
                  <a:pt x="0" y="673261"/>
                </a:moveTo>
                <a:cubicBezTo>
                  <a:pt x="123463" y="716666"/>
                  <a:pt x="246926" y="760071"/>
                  <a:pt x="358815" y="777433"/>
                </a:cubicBezTo>
                <a:cubicBezTo>
                  <a:pt x="470704" y="794795"/>
                  <a:pt x="557514" y="787078"/>
                  <a:pt x="671332" y="777433"/>
                </a:cubicBezTo>
                <a:cubicBezTo>
                  <a:pt x="785150" y="767788"/>
                  <a:pt x="916330" y="762001"/>
                  <a:pt x="1041722" y="719560"/>
                </a:cubicBezTo>
                <a:cubicBezTo>
                  <a:pt x="1167114" y="677119"/>
                  <a:pt x="1423686" y="522790"/>
                  <a:pt x="1423686" y="522790"/>
                </a:cubicBezTo>
                <a:lnTo>
                  <a:pt x="1423686" y="522790"/>
                </a:lnTo>
                <a:lnTo>
                  <a:pt x="2037144" y="82952"/>
                </a:lnTo>
                <a:cubicBezTo>
                  <a:pt x="2149033" y="0"/>
                  <a:pt x="2122025" y="12539"/>
                  <a:pt x="2095018" y="25079"/>
                </a:cubicBezTo>
              </a:path>
            </a:pathLst>
          </a:cu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0" name="Přímá spojovací čára 89"/>
          <p:cNvCxnSpPr/>
          <p:nvPr/>
        </p:nvCxnSpPr>
        <p:spPr>
          <a:xfrm rot="16200000" flipV="1">
            <a:off x="-299300" y="5013480"/>
            <a:ext cx="25200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ovací čára 83"/>
          <p:cNvCxnSpPr/>
          <p:nvPr/>
        </p:nvCxnSpPr>
        <p:spPr>
          <a:xfrm flipV="1">
            <a:off x="729205" y="4977112"/>
            <a:ext cx="7384648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889" y="3671901"/>
            <a:ext cx="736441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" name="TextovéPole 93"/>
          <p:cNvSpPr txBox="1"/>
          <p:nvPr/>
        </p:nvSpPr>
        <p:spPr>
          <a:xfrm>
            <a:off x="2972529" y="4894610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chemeClr val="tx1"/>
                </a:solidFill>
              </a:rPr>
              <a:t>1/3 T</a:t>
            </a:r>
          </a:p>
        </p:txBody>
      </p:sp>
      <p:sp>
        <p:nvSpPr>
          <p:cNvPr id="96" name="TextovéPole 95"/>
          <p:cNvSpPr txBox="1"/>
          <p:nvPr/>
        </p:nvSpPr>
        <p:spPr>
          <a:xfrm>
            <a:off x="5127347" y="4884963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chemeClr val="tx1"/>
                </a:solidFill>
              </a:rPr>
              <a:t>2/3 T</a:t>
            </a:r>
          </a:p>
        </p:txBody>
      </p:sp>
      <p:sp>
        <p:nvSpPr>
          <p:cNvPr id="71" name="Zaoblený obdélníkový popisek 70"/>
          <p:cNvSpPr/>
          <p:nvPr/>
        </p:nvSpPr>
        <p:spPr>
          <a:xfrm>
            <a:off x="5257382" y="620688"/>
            <a:ext cx="3551322" cy="1552938"/>
          </a:xfrm>
          <a:prstGeom prst="wedgeRoundRectCallout">
            <a:avLst>
              <a:gd name="adj1" fmla="val -162156"/>
              <a:gd name="adj2" fmla="val -20611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44000" bIns="0" rtlCol="0" anchor="ctr"/>
          <a:lstStyle/>
          <a:p>
            <a:r>
              <a:rPr lang="cs-CZ" sz="2400" dirty="0" smtClean="0">
                <a:solidFill>
                  <a:srgbClr val="FF0000"/>
                </a:solidFill>
              </a:rPr>
              <a:t>stator alternátoru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je tvořen třemi cívkami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osy cívek svírají úhel 120°</a:t>
            </a:r>
          </a:p>
          <a:p>
            <a:endParaRPr lang="cs-CZ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8" name="Zaoblený obdélníkový popisek 77"/>
          <p:cNvSpPr/>
          <p:nvPr/>
        </p:nvSpPr>
        <p:spPr>
          <a:xfrm>
            <a:off x="3851921" y="2204864"/>
            <a:ext cx="5155372" cy="1776359"/>
          </a:xfrm>
          <a:prstGeom prst="wedgeRoundRectCallout">
            <a:avLst>
              <a:gd name="adj1" fmla="val -92251"/>
              <a:gd name="adj2" fmla="val -62257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rgbClr val="FF0000"/>
                </a:solidFill>
              </a:rPr>
              <a:t>rotor s póly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je otáčivý magnet</a:t>
            </a:r>
          </a:p>
          <a:p>
            <a:endParaRPr lang="cs-CZ" sz="2200" dirty="0">
              <a:solidFill>
                <a:schemeClr val="tx1"/>
              </a:solidFill>
            </a:endParaRPr>
          </a:p>
          <a:p>
            <a:endParaRPr lang="cs-CZ" sz="2200" dirty="0" smtClean="0">
              <a:solidFill>
                <a:schemeClr val="tx1"/>
              </a:solidFill>
            </a:endParaRPr>
          </a:p>
          <a:p>
            <a:endParaRPr lang="cs-CZ" sz="2200" dirty="0" smtClean="0">
              <a:solidFill>
                <a:schemeClr val="tx1"/>
              </a:solidFill>
            </a:endParaRPr>
          </a:p>
        </p:txBody>
      </p:sp>
      <p:sp>
        <p:nvSpPr>
          <p:cNvPr id="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altLang="cs-CZ" sz="2800" b="1" dirty="0" smtClean="0">
                <a:solidFill>
                  <a:schemeClr val="bg1"/>
                </a:solidFill>
              </a:rPr>
              <a:t>9. 1.  GENERÁTOR STŘÍDAVÉHO PROUDU</a:t>
            </a:r>
          </a:p>
        </p:txBody>
      </p:sp>
    </p:spTree>
    <p:extLst>
      <p:ext uri="{BB962C8B-B14F-4D97-AF65-F5344CB8AC3E}">
        <p14:creationId xmlns:p14="http://schemas.microsoft.com/office/powerpoint/2010/main" val="146021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554" y="3671913"/>
            <a:ext cx="736441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889" y="3671902"/>
            <a:ext cx="736441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978" y="3683482"/>
            <a:ext cx="736441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9" name="Přímá spojovací čára 48"/>
          <p:cNvCxnSpPr/>
          <p:nvPr/>
        </p:nvCxnSpPr>
        <p:spPr>
          <a:xfrm rot="3347959">
            <a:off x="832719" y="2716487"/>
            <a:ext cx="870928" cy="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 rot="7412987">
            <a:off x="1859848" y="2391462"/>
            <a:ext cx="827381" cy="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>
            <a:off x="1035006" y="1610604"/>
            <a:ext cx="827381" cy="9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 rot="7534395">
            <a:off x="2086242" y="2409829"/>
            <a:ext cx="483034" cy="5250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 rot="14142584">
            <a:off x="733976" y="2415663"/>
            <a:ext cx="483034" cy="5250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411859" y="1119404"/>
            <a:ext cx="483034" cy="5250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10"/>
          <p:cNvGrpSpPr/>
          <p:nvPr/>
        </p:nvGrpSpPr>
        <p:grpSpPr>
          <a:xfrm>
            <a:off x="543796" y="1119404"/>
            <a:ext cx="2226158" cy="2305311"/>
            <a:chOff x="2152891" y="1446835"/>
            <a:chExt cx="3680750" cy="3811622"/>
          </a:xfrm>
        </p:grpSpPr>
        <p:sp>
          <p:nvSpPr>
            <p:cNvPr id="10" name="Volný tvar 9"/>
            <p:cNvSpPr/>
            <p:nvPr/>
          </p:nvSpPr>
          <p:spPr>
            <a:xfrm flipH="1">
              <a:off x="4932755" y="4635352"/>
              <a:ext cx="787077" cy="613458"/>
            </a:xfrm>
            <a:custGeom>
              <a:avLst/>
              <a:gdLst>
                <a:gd name="connsiteX0" fmla="*/ 347240 w 787078"/>
                <a:gd name="connsiteY0" fmla="*/ 0 h 613458"/>
                <a:gd name="connsiteX1" fmla="*/ 0 w 787078"/>
                <a:gd name="connsiteY1" fmla="*/ 613458 h 613458"/>
                <a:gd name="connsiteX2" fmla="*/ 787078 w 787078"/>
                <a:gd name="connsiteY2" fmla="*/ 613458 h 613458"/>
                <a:gd name="connsiteX3" fmla="*/ 787078 w 787078"/>
                <a:gd name="connsiteY3" fmla="*/ 277792 h 613458"/>
                <a:gd name="connsiteX4" fmla="*/ 347240 w 787078"/>
                <a:gd name="connsiteY4" fmla="*/ 0 h 6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078" h="613458">
                  <a:moveTo>
                    <a:pt x="347240" y="0"/>
                  </a:moveTo>
                  <a:lnTo>
                    <a:pt x="0" y="613458"/>
                  </a:lnTo>
                  <a:lnTo>
                    <a:pt x="787078" y="613458"/>
                  </a:lnTo>
                  <a:lnTo>
                    <a:pt x="787078" y="277792"/>
                  </a:lnTo>
                  <a:lnTo>
                    <a:pt x="347240" y="0"/>
                  </a:lnTo>
                  <a:close/>
                </a:path>
              </a:pathLst>
            </a:custGeom>
            <a:noFill/>
            <a:ln w="381000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2291791" y="4644999"/>
              <a:ext cx="787077" cy="613458"/>
            </a:xfrm>
            <a:custGeom>
              <a:avLst/>
              <a:gdLst>
                <a:gd name="connsiteX0" fmla="*/ 347240 w 787078"/>
                <a:gd name="connsiteY0" fmla="*/ 0 h 613458"/>
                <a:gd name="connsiteX1" fmla="*/ 0 w 787078"/>
                <a:gd name="connsiteY1" fmla="*/ 613458 h 613458"/>
                <a:gd name="connsiteX2" fmla="*/ 787078 w 787078"/>
                <a:gd name="connsiteY2" fmla="*/ 613458 h 613458"/>
                <a:gd name="connsiteX3" fmla="*/ 787078 w 787078"/>
                <a:gd name="connsiteY3" fmla="*/ 277792 h 613458"/>
                <a:gd name="connsiteX4" fmla="*/ 347240 w 787078"/>
                <a:gd name="connsiteY4" fmla="*/ 0 h 6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078" h="613458">
                  <a:moveTo>
                    <a:pt x="347240" y="0"/>
                  </a:moveTo>
                  <a:lnTo>
                    <a:pt x="0" y="613458"/>
                  </a:lnTo>
                  <a:lnTo>
                    <a:pt x="787078" y="613458"/>
                  </a:lnTo>
                  <a:lnTo>
                    <a:pt x="787078" y="277792"/>
                  </a:lnTo>
                  <a:lnTo>
                    <a:pt x="347240" y="0"/>
                  </a:lnTo>
                  <a:close/>
                </a:path>
              </a:pathLst>
            </a:custGeom>
            <a:noFill/>
            <a:ln w="381000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Elipsa 7"/>
            <p:cNvSpPr/>
            <p:nvPr/>
          </p:nvSpPr>
          <p:spPr>
            <a:xfrm>
              <a:off x="2152891" y="1446835"/>
              <a:ext cx="3680750" cy="3680750"/>
            </a:xfrm>
            <a:prstGeom prst="ellipse">
              <a:avLst/>
            </a:prstGeom>
            <a:noFill/>
            <a:ln w="381000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8" name="Přímá spojovací čára 17"/>
          <p:cNvCxnSpPr/>
          <p:nvPr/>
        </p:nvCxnSpPr>
        <p:spPr>
          <a:xfrm rot="5400000">
            <a:off x="898701" y="1457550"/>
            <a:ext cx="1502351" cy="960"/>
          </a:xfrm>
          <a:prstGeom prst="line">
            <a:avLst/>
          </a:prstGeom>
          <a:ln>
            <a:solidFill>
              <a:srgbClr val="F7D61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1642876" y="2169479"/>
            <a:ext cx="1274090" cy="882062"/>
          </a:xfrm>
          <a:prstGeom prst="line">
            <a:avLst/>
          </a:prstGeom>
          <a:ln>
            <a:solidFill>
              <a:srgbClr val="F7D61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10800000" flipV="1">
            <a:off x="445792" y="2169480"/>
            <a:ext cx="1218086" cy="882062"/>
          </a:xfrm>
          <a:prstGeom prst="line">
            <a:avLst/>
          </a:prstGeom>
          <a:ln>
            <a:solidFill>
              <a:srgbClr val="F7D61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>
            <a:off x="1397859" y="1287415"/>
            <a:ext cx="914474" cy="9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čára 27"/>
          <p:cNvCxnSpPr/>
          <p:nvPr/>
        </p:nvCxnSpPr>
        <p:spPr>
          <a:xfrm>
            <a:off x="1397859" y="1425675"/>
            <a:ext cx="500783" cy="9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1397859" y="1494805"/>
            <a:ext cx="500783" cy="9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1397859" y="1563935"/>
            <a:ext cx="500783" cy="9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>
            <a:off x="1397859" y="1356545"/>
            <a:ext cx="500783" cy="96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 rot="7412987">
            <a:off x="1861048" y="2908772"/>
            <a:ext cx="914474" cy="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 rot="7412987">
            <a:off x="2066982" y="2659975"/>
            <a:ext cx="500784" cy="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rot="7412987">
            <a:off x="2009369" y="2621770"/>
            <a:ext cx="500784" cy="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 rot="7412987">
            <a:off x="1951756" y="2583564"/>
            <a:ext cx="500784" cy="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 rot="7412987">
            <a:off x="2124595" y="2698180"/>
            <a:ext cx="500784" cy="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čára 47"/>
          <p:cNvCxnSpPr/>
          <p:nvPr/>
        </p:nvCxnSpPr>
        <p:spPr>
          <a:xfrm rot="3347959">
            <a:off x="333458" y="2591042"/>
            <a:ext cx="870928" cy="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čára 49"/>
          <p:cNvCxnSpPr/>
          <p:nvPr/>
        </p:nvCxnSpPr>
        <p:spPr>
          <a:xfrm rot="3347959">
            <a:off x="799412" y="2627132"/>
            <a:ext cx="500784" cy="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čára 50"/>
          <p:cNvCxnSpPr/>
          <p:nvPr/>
        </p:nvCxnSpPr>
        <p:spPr>
          <a:xfrm rot="3347959">
            <a:off x="742237" y="2665990"/>
            <a:ext cx="500784" cy="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čára 51"/>
          <p:cNvCxnSpPr/>
          <p:nvPr/>
        </p:nvCxnSpPr>
        <p:spPr>
          <a:xfrm rot="3347959">
            <a:off x="685061" y="2704847"/>
            <a:ext cx="500784" cy="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 rot="3347959">
            <a:off x="856588" y="2588275"/>
            <a:ext cx="500784" cy="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a 54"/>
          <p:cNvSpPr/>
          <p:nvPr/>
        </p:nvSpPr>
        <p:spPr>
          <a:xfrm>
            <a:off x="2041904" y="3261556"/>
            <a:ext cx="42003" cy="420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Elipsa 55"/>
          <p:cNvSpPr/>
          <p:nvPr/>
        </p:nvSpPr>
        <p:spPr>
          <a:xfrm>
            <a:off x="2463100" y="2051637"/>
            <a:ext cx="42003" cy="4200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Elipsa 56"/>
          <p:cNvSpPr/>
          <p:nvPr/>
        </p:nvSpPr>
        <p:spPr>
          <a:xfrm>
            <a:off x="1022165" y="1597772"/>
            <a:ext cx="42003" cy="4200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Elipsa 57"/>
          <p:cNvSpPr/>
          <p:nvPr/>
        </p:nvSpPr>
        <p:spPr>
          <a:xfrm>
            <a:off x="2269421" y="1262915"/>
            <a:ext cx="42003" cy="4200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Elipsa 58"/>
          <p:cNvSpPr/>
          <p:nvPr/>
        </p:nvSpPr>
        <p:spPr>
          <a:xfrm>
            <a:off x="520380" y="2230150"/>
            <a:ext cx="42003" cy="42003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Elipsa 59"/>
          <p:cNvSpPr/>
          <p:nvPr/>
        </p:nvSpPr>
        <p:spPr>
          <a:xfrm>
            <a:off x="1487616" y="3050375"/>
            <a:ext cx="42003" cy="42003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70"/>
          <p:cNvGrpSpPr/>
          <p:nvPr/>
        </p:nvGrpSpPr>
        <p:grpSpPr>
          <a:xfrm>
            <a:off x="1488865" y="1729615"/>
            <a:ext cx="323190" cy="936899"/>
            <a:chOff x="6863787" y="1958053"/>
            <a:chExt cx="534366" cy="1549077"/>
          </a:xfrm>
        </p:grpSpPr>
        <p:sp>
          <p:nvSpPr>
            <p:cNvPr id="61" name="Obdélník 60"/>
            <p:cNvSpPr/>
            <p:nvPr/>
          </p:nvSpPr>
          <p:spPr>
            <a:xfrm>
              <a:off x="6910086" y="2013995"/>
              <a:ext cx="451413" cy="53243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bdélník 61"/>
            <p:cNvSpPr/>
            <p:nvPr/>
          </p:nvSpPr>
          <p:spPr>
            <a:xfrm>
              <a:off x="6910086" y="2541977"/>
              <a:ext cx="451413" cy="360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bdélník 62"/>
            <p:cNvSpPr/>
            <p:nvPr/>
          </p:nvSpPr>
          <p:spPr>
            <a:xfrm>
              <a:off x="6910086" y="2909099"/>
              <a:ext cx="451413" cy="532435"/>
            </a:xfrm>
            <a:prstGeom prst="rect">
              <a:avLst/>
            </a:prstGeom>
            <a:solidFill>
              <a:srgbClr val="20B22E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délník 63"/>
            <p:cNvSpPr/>
            <p:nvPr/>
          </p:nvSpPr>
          <p:spPr>
            <a:xfrm>
              <a:off x="6875365" y="2465408"/>
              <a:ext cx="504000" cy="115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délník 64"/>
            <p:cNvSpPr/>
            <p:nvPr/>
          </p:nvSpPr>
          <p:spPr>
            <a:xfrm>
              <a:off x="6877294" y="2837727"/>
              <a:ext cx="504000" cy="115746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Elipsa 65"/>
            <p:cNvSpPr/>
            <p:nvPr/>
          </p:nvSpPr>
          <p:spPr>
            <a:xfrm>
              <a:off x="7025832" y="2604304"/>
              <a:ext cx="208344" cy="20834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Vývojový diagram: zpoždění 68"/>
            <p:cNvSpPr/>
            <p:nvPr/>
          </p:nvSpPr>
          <p:spPr>
            <a:xfrm rot="5400000">
              <a:off x="7060557" y="3171464"/>
              <a:ext cx="138896" cy="532435"/>
            </a:xfrm>
            <a:prstGeom prst="flowChartDelay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Vývojový diagram: zpoždění 69"/>
            <p:cNvSpPr/>
            <p:nvPr/>
          </p:nvSpPr>
          <p:spPr>
            <a:xfrm rot="16200000" flipV="1">
              <a:off x="7062488" y="1761283"/>
              <a:ext cx="138896" cy="532435"/>
            </a:xfrm>
            <a:prstGeom prst="flowChartDelay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2" name="TextovéPole 71"/>
          <p:cNvSpPr txBox="1"/>
          <p:nvPr/>
        </p:nvSpPr>
        <p:spPr>
          <a:xfrm>
            <a:off x="2174913" y="1203410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dirty="0" smtClean="0">
                <a:solidFill>
                  <a:schemeClr val="tx1"/>
                </a:solidFill>
              </a:rPr>
              <a:t>U</a:t>
            </a:r>
            <a:r>
              <a:rPr lang="cs-CZ" sz="1600" baseline="-25000" dirty="0" smtClean="0">
                <a:solidFill>
                  <a:schemeClr val="tx1"/>
                </a:solidFill>
              </a:rPr>
              <a:t>1</a:t>
            </a: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782982" y="1547600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dirty="0" smtClean="0">
                <a:solidFill>
                  <a:schemeClr val="tx1"/>
                </a:solidFill>
              </a:rPr>
              <a:t>U</a:t>
            </a:r>
            <a:r>
              <a:rPr lang="cs-CZ" sz="1600" baseline="-25000" dirty="0" smtClean="0">
                <a:solidFill>
                  <a:schemeClr val="tx1"/>
                </a:solidFill>
              </a:rPr>
              <a:t>2</a:t>
            </a: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1714047" y="3129713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dirty="0" smtClean="0">
                <a:solidFill>
                  <a:schemeClr val="tx1"/>
                </a:solidFill>
              </a:rPr>
              <a:t>V</a:t>
            </a:r>
            <a:r>
              <a:rPr lang="cs-CZ" sz="1600" baseline="-25000" dirty="0" smtClean="0">
                <a:solidFill>
                  <a:schemeClr val="tx1"/>
                </a:solidFill>
              </a:rPr>
              <a:t>1</a:t>
            </a: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75" name="TextovéPole 74"/>
          <p:cNvSpPr txBox="1"/>
          <p:nvPr/>
        </p:nvSpPr>
        <p:spPr>
          <a:xfrm>
            <a:off x="2070367" y="1775487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dirty="0" smtClean="0">
                <a:solidFill>
                  <a:schemeClr val="tx1"/>
                </a:solidFill>
              </a:rPr>
              <a:t>V</a:t>
            </a:r>
            <a:r>
              <a:rPr lang="cs-CZ" sz="1600" baseline="-25000" dirty="0" smtClean="0">
                <a:solidFill>
                  <a:schemeClr val="tx1"/>
                </a:solidFill>
              </a:rPr>
              <a:t>2</a:t>
            </a: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76" name="TextovéPole 75"/>
          <p:cNvSpPr txBox="1"/>
          <p:nvPr/>
        </p:nvSpPr>
        <p:spPr>
          <a:xfrm>
            <a:off x="1393191" y="2960165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dirty="0" smtClean="0">
                <a:solidFill>
                  <a:schemeClr val="tx1"/>
                </a:solidFill>
              </a:rPr>
              <a:t>W</a:t>
            </a:r>
            <a:r>
              <a:rPr lang="cs-CZ" sz="1600" baseline="-25000" dirty="0" smtClean="0">
                <a:solidFill>
                  <a:schemeClr val="tx1"/>
                </a:solidFill>
              </a:rPr>
              <a:t>2</a:t>
            </a: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77" name="TextovéPole 76"/>
          <p:cNvSpPr txBox="1"/>
          <p:nvPr/>
        </p:nvSpPr>
        <p:spPr>
          <a:xfrm>
            <a:off x="309269" y="1845065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dirty="0" smtClean="0">
                <a:solidFill>
                  <a:schemeClr val="tx1"/>
                </a:solidFill>
              </a:rPr>
              <a:t>W</a:t>
            </a:r>
            <a:r>
              <a:rPr lang="cs-CZ" sz="1600" baseline="-25000" dirty="0" smtClean="0">
                <a:solidFill>
                  <a:schemeClr val="tx1"/>
                </a:solidFill>
              </a:rPr>
              <a:t>1</a:t>
            </a: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93" name="TextovéPole 92"/>
          <p:cNvSpPr txBox="1"/>
          <p:nvPr/>
        </p:nvSpPr>
        <p:spPr>
          <a:xfrm>
            <a:off x="612143" y="4891131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80" name="Přímá spojovací čára 79"/>
          <p:cNvCxnSpPr/>
          <p:nvPr/>
        </p:nvCxnSpPr>
        <p:spPr>
          <a:xfrm rot="16200000" flipH="1">
            <a:off x="6619627" y="5033891"/>
            <a:ext cx="1368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ovéPole 80"/>
          <p:cNvSpPr txBox="1"/>
          <p:nvPr/>
        </p:nvSpPr>
        <p:spPr>
          <a:xfrm>
            <a:off x="7234789" y="4916210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2" name="TextovéPole 81"/>
          <p:cNvSpPr txBox="1"/>
          <p:nvPr/>
        </p:nvSpPr>
        <p:spPr>
          <a:xfrm>
            <a:off x="7942773" y="4894989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581278" y="3610196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chemeClr val="tx1"/>
                </a:solidFill>
              </a:rPr>
              <a:t>u</a:t>
            </a:r>
          </a:p>
        </p:txBody>
      </p:sp>
      <p:cxnSp>
        <p:nvCxnSpPr>
          <p:cNvPr id="90" name="Přímá spojovací čára 89"/>
          <p:cNvCxnSpPr/>
          <p:nvPr/>
        </p:nvCxnSpPr>
        <p:spPr>
          <a:xfrm rot="16200000" flipV="1">
            <a:off x="-299300" y="5013480"/>
            <a:ext cx="25200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ovací čára 83"/>
          <p:cNvCxnSpPr/>
          <p:nvPr/>
        </p:nvCxnSpPr>
        <p:spPr>
          <a:xfrm flipV="1">
            <a:off x="729205" y="4977112"/>
            <a:ext cx="7384648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2984104" y="4894610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chemeClr val="tx1"/>
                </a:solidFill>
              </a:rPr>
              <a:t>1/3 T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5138922" y="4884963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chemeClr val="tx1"/>
                </a:solidFill>
              </a:rPr>
              <a:t>2/3 T</a:t>
            </a:r>
          </a:p>
        </p:txBody>
      </p:sp>
      <p:sp>
        <p:nvSpPr>
          <p:cNvPr id="78" name="TextovéPole 77"/>
          <p:cNvSpPr txBox="1"/>
          <p:nvPr/>
        </p:nvSpPr>
        <p:spPr>
          <a:xfrm>
            <a:off x="2319411" y="3808893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rgbClr val="00B0F0"/>
                </a:solidFill>
              </a:rPr>
              <a:t>u</a:t>
            </a:r>
            <a:r>
              <a:rPr lang="cs-CZ" sz="1600" i="1" baseline="-25000" dirty="0" smtClean="0">
                <a:solidFill>
                  <a:srgbClr val="00B0F0"/>
                </a:solidFill>
              </a:rPr>
              <a:t>1</a:t>
            </a:r>
            <a:endParaRPr lang="cs-CZ" sz="1600" i="1" dirty="0" smtClean="0">
              <a:solidFill>
                <a:srgbClr val="00B0F0"/>
              </a:solidFill>
            </a:endParaRPr>
          </a:p>
        </p:txBody>
      </p:sp>
      <p:sp>
        <p:nvSpPr>
          <p:cNvPr id="79" name="TextovéPole 78"/>
          <p:cNvSpPr txBox="1"/>
          <p:nvPr/>
        </p:nvSpPr>
        <p:spPr>
          <a:xfrm>
            <a:off x="4507024" y="3820466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chemeClr val="tx1"/>
                </a:solidFill>
              </a:rPr>
              <a:t>u</a:t>
            </a:r>
            <a:r>
              <a:rPr lang="cs-CZ" sz="1600" i="1" baseline="-25000" dirty="0" smtClean="0">
                <a:solidFill>
                  <a:schemeClr val="tx1"/>
                </a:solidFill>
              </a:rPr>
              <a:t>2</a:t>
            </a:r>
            <a:endParaRPr lang="cs-CZ" sz="1600" i="1" dirty="0" smtClean="0">
              <a:solidFill>
                <a:schemeClr val="tx1"/>
              </a:solidFill>
            </a:endParaRPr>
          </a:p>
        </p:txBody>
      </p:sp>
      <p:sp>
        <p:nvSpPr>
          <p:cNvPr id="85" name="TextovéPole 84"/>
          <p:cNvSpPr txBox="1"/>
          <p:nvPr/>
        </p:nvSpPr>
        <p:spPr>
          <a:xfrm>
            <a:off x="6555744" y="3832042"/>
            <a:ext cx="476033" cy="37102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rgbClr val="FF3300"/>
                </a:solidFill>
              </a:rPr>
              <a:t>u</a:t>
            </a:r>
            <a:r>
              <a:rPr lang="cs-CZ" sz="1600" i="1" baseline="-25000" dirty="0" smtClean="0">
                <a:solidFill>
                  <a:srgbClr val="FF3300"/>
                </a:solidFill>
              </a:rPr>
              <a:t>3</a:t>
            </a:r>
            <a:endParaRPr lang="cs-CZ" sz="1600" i="1" dirty="0" smtClean="0">
              <a:solidFill>
                <a:srgbClr val="FF3300"/>
              </a:solidFill>
            </a:endParaRPr>
          </a:p>
        </p:txBody>
      </p:sp>
      <p:sp>
        <p:nvSpPr>
          <p:cNvPr id="88" name="Zaoblený obdélník 87"/>
          <p:cNvSpPr/>
          <p:nvPr/>
        </p:nvSpPr>
        <p:spPr>
          <a:xfrm>
            <a:off x="931379" y="5989320"/>
            <a:ext cx="792371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2200" dirty="0">
                <a:solidFill>
                  <a:schemeClr val="tx1"/>
                </a:solidFill>
              </a:rPr>
              <a:t>Mají stejnou amplitudu Um a mají stejnou frekvenci </a:t>
            </a:r>
            <a:r>
              <a:rPr lang="cs-CZ" sz="2200" dirty="0" err="1">
                <a:solidFill>
                  <a:schemeClr val="tx1"/>
                </a:solidFill>
              </a:rPr>
              <a:t>f</a:t>
            </a:r>
            <a:r>
              <a:rPr lang="cs-CZ" sz="2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altLang="cs-CZ" sz="2800" b="1" dirty="0" smtClean="0">
                <a:solidFill>
                  <a:schemeClr val="bg1"/>
                </a:solidFill>
              </a:rPr>
              <a:t>9. 1.  GENERÁTOR STŘÍDAVÉHO PROUDU</a:t>
            </a:r>
          </a:p>
        </p:txBody>
      </p:sp>
      <p:sp>
        <p:nvSpPr>
          <p:cNvPr id="94" name="Zaoblený obdélníkový popisek 93"/>
          <p:cNvSpPr/>
          <p:nvPr/>
        </p:nvSpPr>
        <p:spPr>
          <a:xfrm>
            <a:off x="5257382" y="620688"/>
            <a:ext cx="3551322" cy="1552938"/>
          </a:xfrm>
          <a:prstGeom prst="wedgeRoundRectCallout">
            <a:avLst>
              <a:gd name="adj1" fmla="val -162156"/>
              <a:gd name="adj2" fmla="val -20611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44000" bIns="0" rtlCol="0" anchor="ctr"/>
          <a:lstStyle/>
          <a:p>
            <a:r>
              <a:rPr lang="cs-CZ" sz="2400" dirty="0" smtClean="0">
                <a:solidFill>
                  <a:srgbClr val="FF0000"/>
                </a:solidFill>
              </a:rPr>
              <a:t>stator alternátoru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je tvořen třemi cívkami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osy cívek svírají úhel 120°</a:t>
            </a:r>
          </a:p>
          <a:p>
            <a:endParaRPr lang="cs-CZ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5" name="Zaoblený obdélníkový popisek 94"/>
          <p:cNvSpPr/>
          <p:nvPr/>
        </p:nvSpPr>
        <p:spPr>
          <a:xfrm>
            <a:off x="3851921" y="2204864"/>
            <a:ext cx="5155372" cy="1776359"/>
          </a:xfrm>
          <a:prstGeom prst="wedgeRoundRectCallout">
            <a:avLst>
              <a:gd name="adj1" fmla="val -92251"/>
              <a:gd name="adj2" fmla="val -62257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rgbClr val="FF0000"/>
                </a:solidFill>
              </a:rPr>
              <a:t>rotor s póly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je otáčivý magnet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tx1"/>
                </a:solidFill>
              </a:rPr>
              <a:t> otáčením rotoru se v cívkách indukují navzájem fázově posunutá střídavá napětí u</a:t>
            </a:r>
            <a:r>
              <a:rPr lang="cs-CZ" sz="2200" baseline="-25000" dirty="0" smtClean="0">
                <a:solidFill>
                  <a:schemeClr val="tx1"/>
                </a:solidFill>
              </a:rPr>
              <a:t>1</a:t>
            </a:r>
            <a:r>
              <a:rPr lang="cs-CZ" sz="2200" dirty="0" smtClean="0">
                <a:solidFill>
                  <a:schemeClr val="tx1"/>
                </a:solidFill>
              </a:rPr>
              <a:t>, u</a:t>
            </a:r>
            <a:r>
              <a:rPr lang="cs-CZ" sz="2200" baseline="-25000" dirty="0" smtClean="0">
                <a:solidFill>
                  <a:schemeClr val="tx1"/>
                </a:solidFill>
              </a:rPr>
              <a:t>2</a:t>
            </a:r>
            <a:r>
              <a:rPr lang="cs-CZ" sz="2200" dirty="0" smtClean="0">
                <a:solidFill>
                  <a:schemeClr val="tx1"/>
                </a:solidFill>
              </a:rPr>
              <a:t>, u</a:t>
            </a:r>
            <a:r>
              <a:rPr lang="cs-CZ" sz="2200" baseline="-25000" dirty="0" smtClean="0">
                <a:solidFill>
                  <a:schemeClr val="tx1"/>
                </a:solidFill>
              </a:rPr>
              <a:t>3</a:t>
            </a:r>
            <a:r>
              <a:rPr lang="cs-CZ" sz="22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350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5" grpId="0"/>
      <p:bldP spid="88" grpId="0"/>
      <p:bldP spid="8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Přímá spojovací čára 47"/>
          <p:cNvCxnSpPr/>
          <p:nvPr/>
        </p:nvCxnSpPr>
        <p:spPr>
          <a:xfrm rot="10800000" flipV="1">
            <a:off x="1078374" y="4863294"/>
            <a:ext cx="28820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Skupina 35"/>
          <p:cNvGrpSpPr>
            <a:grpSpLocks noChangeAspect="1"/>
          </p:cNvGrpSpPr>
          <p:nvPr/>
        </p:nvGrpSpPr>
        <p:grpSpPr>
          <a:xfrm>
            <a:off x="3706447" y="3903376"/>
            <a:ext cx="5172771" cy="1832266"/>
            <a:chOff x="581278" y="3528285"/>
            <a:chExt cx="7837528" cy="2776160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9554" y="3671913"/>
              <a:ext cx="7364413" cy="262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8889" y="3671902"/>
              <a:ext cx="7364413" cy="262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978" y="3683482"/>
              <a:ext cx="7364413" cy="2620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ovéPole 20"/>
            <p:cNvSpPr txBox="1"/>
            <p:nvPr/>
          </p:nvSpPr>
          <p:spPr>
            <a:xfrm>
              <a:off x="612143" y="4820976"/>
              <a:ext cx="476033" cy="3710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400" i="1" dirty="0" smtClean="0">
                  <a:solidFill>
                    <a:schemeClr val="tx1"/>
                  </a:solidFill>
                </a:rPr>
                <a:t>0</a:t>
              </a:r>
            </a:p>
          </p:txBody>
        </p:sp>
        <p:cxnSp>
          <p:nvCxnSpPr>
            <p:cNvPr id="25" name="Přímá spojovací čára 24"/>
            <p:cNvCxnSpPr/>
            <p:nvPr/>
          </p:nvCxnSpPr>
          <p:spPr>
            <a:xfrm rot="16200000" flipH="1">
              <a:off x="6619627" y="5033891"/>
              <a:ext cx="1368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Pole 25"/>
            <p:cNvSpPr txBox="1"/>
            <p:nvPr/>
          </p:nvSpPr>
          <p:spPr>
            <a:xfrm>
              <a:off x="7234788" y="4846054"/>
              <a:ext cx="476033" cy="3710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400" i="1" dirty="0" smtClean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7942773" y="4894989"/>
              <a:ext cx="476033" cy="3710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600" i="1" dirty="0" smtClean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581278" y="3610196"/>
              <a:ext cx="476033" cy="3710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600" i="1" dirty="0" smtClean="0">
                  <a:solidFill>
                    <a:schemeClr val="tx1"/>
                  </a:solidFill>
                </a:rPr>
                <a:t>u</a:t>
              </a:r>
            </a:p>
          </p:txBody>
        </p:sp>
        <p:cxnSp>
          <p:nvCxnSpPr>
            <p:cNvPr id="29" name="Přímá spojovací čára 28"/>
            <p:cNvCxnSpPr/>
            <p:nvPr/>
          </p:nvCxnSpPr>
          <p:spPr>
            <a:xfrm rot="16200000" flipV="1">
              <a:off x="-299300" y="5013480"/>
              <a:ext cx="2520000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ovací čára 29"/>
            <p:cNvCxnSpPr/>
            <p:nvPr/>
          </p:nvCxnSpPr>
          <p:spPr>
            <a:xfrm flipV="1">
              <a:off x="729205" y="4977112"/>
              <a:ext cx="7384648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2984104" y="4894610"/>
              <a:ext cx="476033" cy="3710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400" i="1" dirty="0" smtClean="0">
                  <a:solidFill>
                    <a:schemeClr val="tx1"/>
                  </a:solidFill>
                </a:rPr>
                <a:t>1/3 T</a:t>
              </a:r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5138922" y="4884963"/>
              <a:ext cx="476033" cy="3710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400" i="1" dirty="0" smtClean="0">
                  <a:solidFill>
                    <a:schemeClr val="tx1"/>
                  </a:solidFill>
                </a:rPr>
                <a:t>2/3 T</a:t>
              </a:r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2319410" y="3528285"/>
              <a:ext cx="476033" cy="3710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600" i="1" dirty="0" smtClean="0">
                  <a:solidFill>
                    <a:srgbClr val="00B0F0"/>
                  </a:solidFill>
                </a:rPr>
                <a:t>u</a:t>
              </a:r>
              <a:r>
                <a:rPr lang="cs-CZ" sz="1600" i="1" baseline="-25000" dirty="0" smtClean="0">
                  <a:solidFill>
                    <a:srgbClr val="00B0F0"/>
                  </a:solidFill>
                </a:rPr>
                <a:t>1</a:t>
              </a:r>
              <a:endParaRPr lang="cs-CZ" sz="1600" i="1" dirty="0" smtClean="0">
                <a:solidFill>
                  <a:srgbClr val="00B0F0"/>
                </a:solidFill>
              </a:endParaRPr>
            </a:p>
          </p:txBody>
        </p:sp>
        <p:sp>
          <p:nvSpPr>
            <p:cNvPr id="34" name="TextovéPole 33"/>
            <p:cNvSpPr txBox="1"/>
            <p:nvPr/>
          </p:nvSpPr>
          <p:spPr>
            <a:xfrm>
              <a:off x="4507025" y="3539856"/>
              <a:ext cx="476033" cy="3710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600" i="1" dirty="0" smtClean="0">
                  <a:solidFill>
                    <a:schemeClr val="tx1"/>
                  </a:solidFill>
                </a:rPr>
                <a:t>u</a:t>
              </a:r>
              <a:r>
                <a:rPr lang="cs-CZ" sz="1600" i="1" baseline="-25000" dirty="0" smtClean="0">
                  <a:solidFill>
                    <a:schemeClr val="tx1"/>
                  </a:solidFill>
                </a:rPr>
                <a:t>2</a:t>
              </a:r>
              <a:endParaRPr lang="cs-CZ" sz="1600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6555743" y="3551432"/>
              <a:ext cx="476033" cy="3710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rtlCol="0">
              <a:noAutofit/>
            </a:bodyPr>
            <a:lstStyle/>
            <a:p>
              <a:pPr marL="274320" marR="0" indent="-274320" algn="ctr" defTabSz="914400" rtl="0" eaLnBrk="1" fontAlgn="auto" latinLnBrk="0" hangingPunct="1">
                <a:lnSpc>
                  <a:spcPct val="150000"/>
                </a:lnSpc>
                <a:spcBef>
                  <a:spcPts val="580"/>
                </a:spcBef>
                <a:spcAft>
                  <a:spcPts val="0"/>
                </a:spcAft>
                <a:buClr>
                  <a:srgbClr val="FFC000"/>
                </a:buClr>
                <a:buSzPct val="85000"/>
                <a:buFont typeface="Wingdings 2"/>
                <a:buNone/>
                <a:tabLst/>
              </a:pPr>
              <a:r>
                <a:rPr lang="cs-CZ" sz="1600" i="1" dirty="0" smtClean="0">
                  <a:solidFill>
                    <a:srgbClr val="FF3300"/>
                  </a:solidFill>
                </a:rPr>
                <a:t>u</a:t>
              </a:r>
              <a:r>
                <a:rPr lang="cs-CZ" sz="1600" i="1" baseline="-25000" dirty="0" smtClean="0">
                  <a:solidFill>
                    <a:srgbClr val="FF3300"/>
                  </a:solidFill>
                </a:rPr>
                <a:t>3</a:t>
              </a:r>
              <a:endParaRPr lang="cs-CZ" sz="1600" i="1" dirty="0" smtClean="0">
                <a:solidFill>
                  <a:srgbClr val="FF3300"/>
                </a:solidFill>
              </a:endParaRPr>
            </a:p>
          </p:txBody>
        </p:sp>
      </p:grpSp>
      <p:cxnSp>
        <p:nvCxnSpPr>
          <p:cNvPr id="44" name="Přímá spojovací šipka 43"/>
          <p:cNvCxnSpPr/>
          <p:nvPr/>
        </p:nvCxnSpPr>
        <p:spPr>
          <a:xfrm>
            <a:off x="1840375" y="4861367"/>
            <a:ext cx="5760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čára 45"/>
          <p:cNvCxnSpPr/>
          <p:nvPr/>
        </p:nvCxnSpPr>
        <p:spPr>
          <a:xfrm rot="10800000" flipV="1">
            <a:off x="1076445" y="4433102"/>
            <a:ext cx="28820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 rot="10800000" flipV="1">
            <a:off x="1124671" y="5303132"/>
            <a:ext cx="28820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 rot="10800000">
            <a:off x="1467278" y="4429367"/>
            <a:ext cx="385859" cy="43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šipka 51"/>
          <p:cNvCxnSpPr/>
          <p:nvPr/>
        </p:nvCxnSpPr>
        <p:spPr>
          <a:xfrm rot="5400000">
            <a:off x="1455950" y="4921792"/>
            <a:ext cx="468000" cy="3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ovéPole 53"/>
          <p:cNvSpPr txBox="1"/>
          <p:nvPr/>
        </p:nvSpPr>
        <p:spPr>
          <a:xfrm>
            <a:off x="2228091" y="4437740"/>
            <a:ext cx="314182" cy="24487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cs-CZ" sz="1600" i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cs-CZ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1639711" y="4902657"/>
            <a:ext cx="314182" cy="24487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cs-CZ" sz="1600" i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cs-CZ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1641641" y="4302699"/>
            <a:ext cx="314182" cy="24487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</a:t>
            </a:r>
            <a:r>
              <a:rPr lang="cs-CZ" sz="1600" i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cs-CZ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8" name="Přímá spojovací čára 57"/>
          <p:cNvCxnSpPr/>
          <p:nvPr/>
        </p:nvCxnSpPr>
        <p:spPr>
          <a:xfrm rot="5400000">
            <a:off x="1116957" y="4508341"/>
            <a:ext cx="451415" cy="277793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čára 59"/>
          <p:cNvCxnSpPr/>
          <p:nvPr/>
        </p:nvCxnSpPr>
        <p:spPr>
          <a:xfrm rot="16200000" flipH="1">
            <a:off x="1174832" y="4936601"/>
            <a:ext cx="428264" cy="347244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šipka 70"/>
          <p:cNvCxnSpPr/>
          <p:nvPr/>
        </p:nvCxnSpPr>
        <p:spPr>
          <a:xfrm rot="10800000">
            <a:off x="1205227" y="4872942"/>
            <a:ext cx="612000" cy="1588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ovéPole 73"/>
          <p:cNvSpPr txBox="1"/>
          <p:nvPr/>
        </p:nvSpPr>
        <p:spPr>
          <a:xfrm>
            <a:off x="1338770" y="4474391"/>
            <a:ext cx="314182" cy="24487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rtlCol="0">
            <a:noAutofit/>
          </a:bodyPr>
          <a:lstStyle/>
          <a:p>
            <a:pPr marL="274320" marR="0" indent="-274320" algn="ctr" defTabSz="914400" rtl="0" eaLnBrk="1" fontAlgn="auto" latinLnBrk="0" hangingPunct="1">
              <a:lnSpc>
                <a:spcPct val="150000"/>
              </a:lnSpc>
              <a:spcBef>
                <a:spcPts val="580"/>
              </a:spcBef>
              <a:spcAft>
                <a:spcPts val="0"/>
              </a:spcAft>
              <a:buClr>
                <a:srgbClr val="FFC000"/>
              </a:buClr>
              <a:buSzPct val="85000"/>
              <a:buFont typeface="Wingdings 2"/>
              <a:buNone/>
              <a:tabLst/>
            </a:pPr>
            <a:r>
              <a:rPr lang="cs-CZ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-U</a:t>
            </a:r>
            <a:r>
              <a:rPr lang="cs-CZ" sz="1600" i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cs-CZ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altLang="cs-CZ" sz="2800" b="1" dirty="0" smtClean="0">
                <a:solidFill>
                  <a:schemeClr val="bg1"/>
                </a:solidFill>
              </a:rPr>
              <a:t>9. 1.  GENERÁTOR STŘÍDAVÉHO PROUDU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1131" y="1013609"/>
            <a:ext cx="82324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+mj-lt"/>
              </a:rPr>
              <a:t>Součet okamžitých hodnot střídavých napětí indukovaných v cívkách alternátoru je stále nulový.</a:t>
            </a:r>
            <a:endParaRPr lang="cs-CZ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975249" y="2420888"/>
            <a:ext cx="2924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sz="3600" dirty="0" smtClean="0">
                <a:latin typeface="+mn-lt"/>
                <a:ea typeface="Cambria Math" pitchFamily="18" charset="0"/>
              </a:rPr>
              <a:t>u</a:t>
            </a:r>
            <a:r>
              <a:rPr lang="cs-CZ" sz="3600" baseline="-25000" dirty="0" smtClean="0">
                <a:latin typeface="+mn-lt"/>
                <a:ea typeface="Cambria Math" pitchFamily="18" charset="0"/>
              </a:rPr>
              <a:t>1</a:t>
            </a:r>
            <a:r>
              <a:rPr lang="cs-CZ" sz="3600" dirty="0" smtClean="0">
                <a:latin typeface="+mn-lt"/>
                <a:ea typeface="Cambria Math" pitchFamily="18" charset="0"/>
              </a:rPr>
              <a:t> + u</a:t>
            </a:r>
            <a:r>
              <a:rPr lang="cs-CZ" sz="3600" baseline="-25000" dirty="0" smtClean="0">
                <a:latin typeface="+mn-lt"/>
                <a:ea typeface="Cambria Math" pitchFamily="18" charset="0"/>
              </a:rPr>
              <a:t>2</a:t>
            </a:r>
            <a:r>
              <a:rPr lang="cs-CZ" sz="3600" dirty="0" smtClean="0">
                <a:latin typeface="+mn-lt"/>
                <a:ea typeface="Cambria Math" pitchFamily="18" charset="0"/>
              </a:rPr>
              <a:t> + u</a:t>
            </a:r>
            <a:r>
              <a:rPr lang="cs-CZ" sz="3600" baseline="-25000" dirty="0" smtClean="0">
                <a:latin typeface="+mn-lt"/>
                <a:ea typeface="Cambria Math" pitchFamily="18" charset="0"/>
              </a:rPr>
              <a:t>3</a:t>
            </a:r>
            <a:r>
              <a:rPr lang="cs-CZ" sz="3600" dirty="0" smtClean="0">
                <a:latin typeface="+mn-lt"/>
                <a:ea typeface="Cambria Math" pitchFamily="18" charset="0"/>
              </a:rPr>
              <a:t> = 0</a:t>
            </a:r>
            <a:endParaRPr lang="cs-CZ" sz="3600" dirty="0">
              <a:solidFill>
                <a:srgbClr val="F7D611"/>
              </a:solidFill>
              <a:latin typeface="+mn-lt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42938"/>
            <a:ext cx="9144000" cy="12144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altLang="cs-CZ" sz="3000" b="1" dirty="0" smtClean="0"/>
              <a:t>Princip</a:t>
            </a:r>
            <a:r>
              <a:rPr lang="cs-CZ" altLang="cs-CZ" sz="3000" dirty="0" smtClean="0"/>
              <a:t> – otáčení vodivé smyčky v magnetickém poli. </a:t>
            </a:r>
          </a:p>
          <a:p>
            <a:pPr>
              <a:buFont typeface="Arial" charset="0"/>
              <a:buNone/>
            </a:pPr>
            <a:r>
              <a:rPr lang="cs-CZ" altLang="cs-CZ" sz="3000" dirty="0" smtClean="0"/>
              <a:t>Alternátor používaný v elektrárnách má 2 části: </a:t>
            </a:r>
          </a:p>
          <a:p>
            <a:pPr>
              <a:buFont typeface="Arial" charset="0"/>
              <a:buNone/>
            </a:pPr>
            <a:r>
              <a:rPr lang="cs-CZ" altLang="cs-CZ" dirty="0" smtClean="0"/>
              <a:t> 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altLang="cs-CZ" sz="2800" b="1" dirty="0" smtClean="0">
                <a:solidFill>
                  <a:schemeClr val="bg1"/>
                </a:solidFill>
              </a:rPr>
              <a:t>10. 1.  GENERÁTOR STŘÍDAVÉHO PROUDU</a:t>
            </a: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4341" name="Picture 10" descr="http://fyzika.jreichl.com/data/E_stridavy_proud_soubory/image003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206625"/>
            <a:ext cx="4833937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000250"/>
            <a:ext cx="4000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cs-CZ" sz="2800" dirty="0" smtClean="0">
                <a:latin typeface="+mn-lt"/>
                <a:cs typeface="+mn-cs"/>
              </a:rPr>
              <a:t>1</a:t>
            </a:r>
            <a:r>
              <a:rPr lang="cs-CZ" sz="2800" dirty="0">
                <a:latin typeface="+mn-lt"/>
                <a:cs typeface="+mn-cs"/>
              </a:rPr>
              <a:t>. </a:t>
            </a:r>
            <a:r>
              <a:rPr lang="cs-CZ" sz="2800" b="1" dirty="0">
                <a:latin typeface="+mn-lt"/>
                <a:cs typeface="+mn-cs"/>
              </a:rPr>
              <a:t>rotor</a:t>
            </a:r>
            <a:r>
              <a:rPr lang="cs-CZ" sz="2800" dirty="0">
                <a:latin typeface="+mn-lt"/>
                <a:cs typeface="+mn-cs"/>
              </a:rPr>
              <a:t> – koná rotační pohyb – elektromagnet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cs-CZ" sz="2800" dirty="0">
                <a:latin typeface="+mn-lt"/>
                <a:cs typeface="+mn-cs"/>
              </a:rPr>
              <a:t>2. </a:t>
            </a:r>
            <a:r>
              <a:rPr lang="cs-CZ" sz="2800" b="1" dirty="0">
                <a:latin typeface="+mn-lt"/>
                <a:cs typeface="+mn-cs"/>
              </a:rPr>
              <a:t>stator</a:t>
            </a:r>
            <a:r>
              <a:rPr lang="cs-CZ" sz="2800" dirty="0">
                <a:latin typeface="+mn-lt"/>
                <a:cs typeface="+mn-cs"/>
              </a:rPr>
              <a:t> – soustava cívek, </a:t>
            </a:r>
            <a:br>
              <a:rPr lang="cs-CZ" sz="2800" dirty="0">
                <a:latin typeface="+mn-lt"/>
                <a:cs typeface="+mn-cs"/>
              </a:rPr>
            </a:br>
            <a:r>
              <a:rPr lang="cs-CZ" sz="2800" dirty="0">
                <a:latin typeface="+mn-lt"/>
                <a:cs typeface="+mn-cs"/>
              </a:rPr>
              <a:t>ve kterých se indukuje střídavé napětí</a:t>
            </a:r>
            <a:r>
              <a:rPr lang="cs-CZ" sz="2800" dirty="0" smtClean="0">
                <a:latin typeface="+mn-lt"/>
                <a:cs typeface="+mn-cs"/>
              </a:rPr>
              <a:t>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cs-CZ" sz="2800" dirty="0" smtClean="0">
                <a:latin typeface="+mn-lt"/>
                <a:cs typeface="+mn-cs"/>
              </a:rPr>
              <a:t> </a:t>
            </a:r>
            <a:endParaRPr lang="cs-CZ" sz="2800" dirty="0"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cs-CZ" sz="2800" dirty="0" smtClean="0">
                <a:latin typeface="+mn-lt"/>
                <a:cs typeface="+mn-cs"/>
              </a:rPr>
              <a:t>Proud </a:t>
            </a:r>
            <a:r>
              <a:rPr lang="cs-CZ" sz="2800" dirty="0">
                <a:latin typeface="+mn-lt"/>
                <a:cs typeface="+mn-cs"/>
              </a:rPr>
              <a:t>se odvádí </a:t>
            </a:r>
            <a:r>
              <a:rPr lang="cs-CZ" sz="2800" dirty="0" smtClean="0">
                <a:latin typeface="+mn-lt"/>
                <a:cs typeface="+mn-cs"/>
              </a:rPr>
              <a:t/>
            </a:r>
            <a:br>
              <a:rPr lang="cs-CZ" sz="2800" dirty="0" smtClean="0">
                <a:latin typeface="+mn-lt"/>
                <a:cs typeface="+mn-cs"/>
              </a:rPr>
            </a:br>
            <a:r>
              <a:rPr lang="cs-CZ" sz="2800" dirty="0" smtClean="0">
                <a:latin typeface="+mn-lt"/>
                <a:cs typeface="+mn-cs"/>
              </a:rPr>
              <a:t>pevnými </a:t>
            </a:r>
            <a:r>
              <a:rPr lang="cs-CZ" sz="2800" dirty="0">
                <a:latin typeface="+mn-lt"/>
                <a:cs typeface="+mn-cs"/>
              </a:rPr>
              <a:t>svorkami, </a:t>
            </a:r>
            <a:r>
              <a:rPr lang="cs-CZ" sz="2800" dirty="0" smtClean="0">
                <a:latin typeface="+mn-lt"/>
                <a:cs typeface="+mn-cs"/>
              </a:rPr>
              <a:t/>
            </a:r>
            <a:br>
              <a:rPr lang="cs-CZ" sz="2800" dirty="0" smtClean="0">
                <a:latin typeface="+mn-lt"/>
                <a:cs typeface="+mn-cs"/>
              </a:rPr>
            </a:br>
            <a:r>
              <a:rPr lang="cs-CZ" sz="2800" dirty="0" smtClean="0">
                <a:latin typeface="+mn-lt"/>
                <a:cs typeface="+mn-cs"/>
              </a:rPr>
              <a:t>což </a:t>
            </a:r>
            <a:r>
              <a:rPr lang="cs-CZ" sz="2800" dirty="0">
                <a:latin typeface="+mn-lt"/>
                <a:cs typeface="+mn-cs"/>
              </a:rPr>
              <a:t>je jednodušší </a:t>
            </a:r>
            <a:r>
              <a:rPr lang="cs-CZ" sz="2800" dirty="0" smtClean="0">
                <a:latin typeface="+mn-lt"/>
                <a:cs typeface="+mn-cs"/>
              </a:rPr>
              <a:t/>
            </a:r>
            <a:br>
              <a:rPr lang="cs-CZ" sz="2800" dirty="0" smtClean="0">
                <a:latin typeface="+mn-lt"/>
                <a:cs typeface="+mn-cs"/>
              </a:rPr>
            </a:br>
            <a:r>
              <a:rPr lang="cs-CZ" sz="2800" dirty="0" smtClean="0">
                <a:latin typeface="+mn-lt"/>
                <a:cs typeface="+mn-cs"/>
              </a:rPr>
              <a:t>než </a:t>
            </a:r>
            <a:r>
              <a:rPr lang="cs-CZ" sz="2800" dirty="0">
                <a:latin typeface="+mn-lt"/>
                <a:cs typeface="+mn-cs"/>
              </a:rPr>
              <a:t>z </a:t>
            </a:r>
            <a:r>
              <a:rPr lang="cs-CZ" sz="2800" dirty="0" smtClean="0">
                <a:latin typeface="+mn-lt"/>
                <a:cs typeface="+mn-cs"/>
              </a:rPr>
              <a:t>rotoru. </a:t>
            </a:r>
            <a:endParaRPr lang="cs-CZ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3672" y="260648"/>
            <a:ext cx="9144000" cy="12144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cs-CZ" altLang="cs-CZ" sz="2800" dirty="0" smtClean="0"/>
              <a:t>V elektrárnách se používá </a:t>
            </a:r>
            <a:r>
              <a:rPr lang="cs-CZ" altLang="cs-CZ" sz="2800" b="1" dirty="0" smtClean="0"/>
              <a:t>trojfázový alternátor</a:t>
            </a:r>
            <a:r>
              <a:rPr lang="cs-CZ" altLang="cs-CZ" sz="2800" dirty="0" smtClean="0"/>
              <a:t>, </a:t>
            </a:r>
          </a:p>
          <a:p>
            <a:pPr>
              <a:buFont typeface="Arial" charset="0"/>
              <a:buNone/>
            </a:pPr>
            <a:endParaRPr lang="cs-CZ" altLang="cs-CZ" sz="2800" dirty="0" smtClean="0"/>
          </a:p>
          <a:p>
            <a:pPr>
              <a:buFont typeface="Arial" charset="0"/>
              <a:buNone/>
            </a:pPr>
            <a:r>
              <a:rPr lang="cs-CZ" altLang="cs-CZ" sz="2800" dirty="0" smtClean="0"/>
              <a:t> </a:t>
            </a: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23813" y="2525713"/>
            <a:ext cx="9144000" cy="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77998" y="1628800"/>
            <a:ext cx="4085610" cy="417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cs-CZ" altLang="cs-CZ" sz="2800" b="1" dirty="0">
                <a:latin typeface="+mj-lt"/>
              </a:rPr>
              <a:t>Stator</a:t>
            </a:r>
            <a:r>
              <a:rPr lang="cs-CZ" altLang="cs-CZ" sz="2800" dirty="0">
                <a:latin typeface="+mj-lt"/>
              </a:rPr>
              <a:t> je tvořen </a:t>
            </a:r>
            <a:r>
              <a:rPr lang="cs-CZ" altLang="cs-CZ" sz="2800" dirty="0" smtClean="0">
                <a:latin typeface="+mj-lt"/>
              </a:rPr>
              <a:t/>
            </a:r>
            <a:br>
              <a:rPr lang="cs-CZ" altLang="cs-CZ" sz="2800" dirty="0" smtClean="0">
                <a:latin typeface="+mj-lt"/>
              </a:rPr>
            </a:br>
            <a:r>
              <a:rPr lang="cs-CZ" altLang="cs-CZ" sz="2800" dirty="0" smtClean="0">
                <a:latin typeface="+mj-lt"/>
              </a:rPr>
              <a:t>třemi </a:t>
            </a:r>
            <a:r>
              <a:rPr lang="cs-CZ" altLang="cs-CZ" sz="2800" dirty="0">
                <a:latin typeface="+mj-lt"/>
              </a:rPr>
              <a:t>cívkami, </a:t>
            </a:r>
            <a:br>
              <a:rPr lang="cs-CZ" altLang="cs-CZ" sz="2800" dirty="0">
                <a:latin typeface="+mj-lt"/>
              </a:rPr>
            </a:br>
            <a:r>
              <a:rPr lang="cs-CZ" altLang="cs-CZ" sz="2800" dirty="0">
                <a:latin typeface="+mj-lt"/>
              </a:rPr>
              <a:t>jejichž osy svírají </a:t>
            </a:r>
            <a:r>
              <a:rPr lang="cs-CZ" altLang="cs-CZ" sz="2800" dirty="0" smtClean="0">
                <a:latin typeface="+mj-lt"/>
              </a:rPr>
              <a:t/>
            </a:r>
            <a:br>
              <a:rPr lang="cs-CZ" altLang="cs-CZ" sz="2800" dirty="0" smtClean="0">
                <a:latin typeface="+mj-lt"/>
              </a:rPr>
            </a:br>
            <a:r>
              <a:rPr lang="cs-CZ" altLang="cs-CZ" sz="2800" dirty="0" smtClean="0">
                <a:latin typeface="+mj-lt"/>
              </a:rPr>
              <a:t>vzájemně </a:t>
            </a:r>
            <a:r>
              <a:rPr lang="cs-CZ" altLang="cs-CZ" sz="2800" dirty="0">
                <a:latin typeface="+mj-lt"/>
              </a:rPr>
              <a:t>úhel 120</a:t>
            </a:r>
            <a:r>
              <a:rPr lang="cs-CZ" altLang="cs-CZ" sz="2800" baseline="30000" dirty="0">
                <a:latin typeface="+mj-lt"/>
              </a:rPr>
              <a:t>o</a:t>
            </a:r>
            <a:r>
              <a:rPr lang="cs-CZ" altLang="cs-CZ" sz="2800" dirty="0">
                <a:latin typeface="+mj-lt"/>
              </a:rPr>
              <a:t>. 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cs-CZ" sz="2800" b="1" dirty="0" smtClean="0">
              <a:latin typeface="+mj-lt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cs-CZ" sz="2800" b="1" dirty="0" smtClean="0">
                <a:latin typeface="+mj-lt"/>
              </a:rPr>
              <a:t>Rotor</a:t>
            </a:r>
            <a:r>
              <a:rPr lang="cs-CZ" sz="2800" dirty="0" smtClean="0">
                <a:latin typeface="+mj-lt"/>
              </a:rPr>
              <a:t> - magnet </a:t>
            </a:r>
            <a:br>
              <a:rPr lang="cs-CZ" sz="28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>otáčející se mezi</a:t>
            </a:r>
            <a:r>
              <a:rPr lang="cs-CZ" sz="2800" dirty="0" smtClean="0">
                <a:latin typeface="+mj-lt"/>
                <a:cs typeface="+mn-cs"/>
              </a:rPr>
              <a:t> cívkami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cs-CZ" sz="2800" dirty="0" smtClean="0">
                <a:latin typeface="+mj-lt"/>
                <a:cs typeface="+mn-cs"/>
              </a:rPr>
              <a:t> </a:t>
            </a:r>
            <a:br>
              <a:rPr lang="cs-CZ" sz="2800" dirty="0" smtClean="0">
                <a:latin typeface="+mj-lt"/>
                <a:cs typeface="+mn-cs"/>
              </a:rPr>
            </a:br>
            <a:r>
              <a:rPr lang="cs-CZ" sz="2400" dirty="0" smtClean="0">
                <a:latin typeface="+mj-lt"/>
                <a:cs typeface="+mn-cs"/>
              </a:rPr>
              <a:t>(3000 otáček/min = 50 Hz).</a:t>
            </a:r>
            <a:br>
              <a:rPr lang="cs-CZ" sz="2400" dirty="0" smtClean="0">
                <a:latin typeface="+mj-lt"/>
                <a:cs typeface="+mn-cs"/>
              </a:rPr>
            </a:br>
            <a:r>
              <a:rPr lang="cs-CZ" sz="2800" dirty="0" smtClean="0">
                <a:latin typeface="+mj-lt"/>
                <a:cs typeface="+mn-cs"/>
              </a:rPr>
              <a:t> </a:t>
            </a:r>
            <a:endParaRPr lang="cs-CZ" sz="2800" dirty="0">
              <a:latin typeface="+mj-lt"/>
              <a:cs typeface="+mn-cs"/>
            </a:endParaRPr>
          </a:p>
        </p:txBody>
      </p:sp>
      <p:sp>
        <p:nvSpPr>
          <p:cNvPr id="25" name="Ovál 24"/>
          <p:cNvSpPr/>
          <p:nvPr/>
        </p:nvSpPr>
        <p:spPr>
          <a:xfrm>
            <a:off x="4399411" y="2070803"/>
            <a:ext cx="3620349" cy="362034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6" name="Skupina 25"/>
          <p:cNvGrpSpPr/>
          <p:nvPr/>
        </p:nvGrpSpPr>
        <p:grpSpPr>
          <a:xfrm>
            <a:off x="6012447" y="1569313"/>
            <a:ext cx="970341" cy="1798309"/>
            <a:chOff x="5372038" y="1941732"/>
            <a:chExt cx="970341" cy="1798309"/>
          </a:xfrm>
        </p:grpSpPr>
        <p:sp>
          <p:nvSpPr>
            <p:cNvPr id="27" name="Volný tvar 26"/>
            <p:cNvSpPr/>
            <p:nvPr/>
          </p:nvSpPr>
          <p:spPr>
            <a:xfrm>
              <a:off x="5372038" y="2085748"/>
              <a:ext cx="970341" cy="1654293"/>
            </a:xfrm>
            <a:custGeom>
              <a:avLst/>
              <a:gdLst>
                <a:gd name="connsiteX0" fmla="*/ 102931 w 1073864"/>
                <a:gd name="connsiteY0" fmla="*/ 176312 h 1936692"/>
                <a:gd name="connsiteX1" fmla="*/ 137221 w 1073864"/>
                <a:gd name="connsiteY1" fmla="*/ 656372 h 1936692"/>
                <a:gd name="connsiteX2" fmla="*/ 411541 w 1073864"/>
                <a:gd name="connsiteY2" fmla="*/ 804962 h 1936692"/>
                <a:gd name="connsiteX3" fmla="*/ 61 w 1073864"/>
                <a:gd name="connsiteY3" fmla="*/ 827822 h 1936692"/>
                <a:gd name="connsiteX4" fmla="*/ 445831 w 1073864"/>
                <a:gd name="connsiteY4" fmla="*/ 907832 h 1936692"/>
                <a:gd name="connsiteX5" fmla="*/ 57211 w 1073864"/>
                <a:gd name="connsiteY5" fmla="*/ 976412 h 1936692"/>
                <a:gd name="connsiteX6" fmla="*/ 422971 w 1073864"/>
                <a:gd name="connsiteY6" fmla="*/ 1056422 h 1936692"/>
                <a:gd name="connsiteX7" fmla="*/ 11491 w 1073864"/>
                <a:gd name="connsiteY7" fmla="*/ 1136432 h 1936692"/>
                <a:gd name="connsiteX8" fmla="*/ 457261 w 1073864"/>
                <a:gd name="connsiteY8" fmla="*/ 1227872 h 1936692"/>
                <a:gd name="connsiteX9" fmla="*/ 68641 w 1073864"/>
                <a:gd name="connsiteY9" fmla="*/ 1296452 h 1936692"/>
                <a:gd name="connsiteX10" fmla="*/ 502981 w 1073864"/>
                <a:gd name="connsiteY10" fmla="*/ 1399322 h 1936692"/>
                <a:gd name="connsiteX11" fmla="*/ 240091 w 1073864"/>
                <a:gd name="connsiteY11" fmla="*/ 1456472 h 1936692"/>
                <a:gd name="connsiteX12" fmla="*/ 240091 w 1073864"/>
                <a:gd name="connsiteY12" fmla="*/ 1799372 h 1936692"/>
                <a:gd name="connsiteX13" fmla="*/ 960181 w 1073864"/>
                <a:gd name="connsiteY13" fmla="*/ 1799372 h 1936692"/>
                <a:gd name="connsiteX14" fmla="*/ 983041 w 1073864"/>
                <a:gd name="connsiteY14" fmla="*/ 130592 h 1936692"/>
                <a:gd name="connsiteX15" fmla="*/ 102931 w 1073864"/>
                <a:gd name="connsiteY15" fmla="*/ 176312 h 1936692"/>
                <a:gd name="connsiteX0" fmla="*/ 102931 w 1073864"/>
                <a:gd name="connsiteY0" fmla="*/ 156943 h 1917323"/>
                <a:gd name="connsiteX1" fmla="*/ 137221 w 1073864"/>
                <a:gd name="connsiteY1" fmla="*/ 637003 h 1917323"/>
                <a:gd name="connsiteX2" fmla="*/ 411541 w 1073864"/>
                <a:gd name="connsiteY2" fmla="*/ 785593 h 1917323"/>
                <a:gd name="connsiteX3" fmla="*/ 61 w 1073864"/>
                <a:gd name="connsiteY3" fmla="*/ 808453 h 1917323"/>
                <a:gd name="connsiteX4" fmla="*/ 445831 w 1073864"/>
                <a:gd name="connsiteY4" fmla="*/ 888463 h 1917323"/>
                <a:gd name="connsiteX5" fmla="*/ 57211 w 1073864"/>
                <a:gd name="connsiteY5" fmla="*/ 957043 h 1917323"/>
                <a:gd name="connsiteX6" fmla="*/ 422971 w 1073864"/>
                <a:gd name="connsiteY6" fmla="*/ 1037053 h 1917323"/>
                <a:gd name="connsiteX7" fmla="*/ 11491 w 1073864"/>
                <a:gd name="connsiteY7" fmla="*/ 1117063 h 1917323"/>
                <a:gd name="connsiteX8" fmla="*/ 457261 w 1073864"/>
                <a:gd name="connsiteY8" fmla="*/ 1208503 h 1917323"/>
                <a:gd name="connsiteX9" fmla="*/ 68641 w 1073864"/>
                <a:gd name="connsiteY9" fmla="*/ 1277083 h 1917323"/>
                <a:gd name="connsiteX10" fmla="*/ 502981 w 1073864"/>
                <a:gd name="connsiteY10" fmla="*/ 1379953 h 1917323"/>
                <a:gd name="connsiteX11" fmla="*/ 240091 w 1073864"/>
                <a:gd name="connsiteY11" fmla="*/ 1437103 h 1917323"/>
                <a:gd name="connsiteX12" fmla="*/ 240091 w 1073864"/>
                <a:gd name="connsiteY12" fmla="*/ 1780003 h 1917323"/>
                <a:gd name="connsiteX13" fmla="*/ 960181 w 1073864"/>
                <a:gd name="connsiteY13" fmla="*/ 1780003 h 1917323"/>
                <a:gd name="connsiteX14" fmla="*/ 983041 w 1073864"/>
                <a:gd name="connsiteY14" fmla="*/ 111223 h 1917323"/>
                <a:gd name="connsiteX15" fmla="*/ 102931 w 1073864"/>
                <a:gd name="connsiteY15" fmla="*/ 156943 h 1917323"/>
                <a:gd name="connsiteX0" fmla="*/ 102931 w 1073864"/>
                <a:gd name="connsiteY0" fmla="*/ 156943 h 1903616"/>
                <a:gd name="connsiteX1" fmla="*/ 137221 w 1073864"/>
                <a:gd name="connsiteY1" fmla="*/ 637003 h 1903616"/>
                <a:gd name="connsiteX2" fmla="*/ 411541 w 1073864"/>
                <a:gd name="connsiteY2" fmla="*/ 785593 h 1903616"/>
                <a:gd name="connsiteX3" fmla="*/ 61 w 1073864"/>
                <a:gd name="connsiteY3" fmla="*/ 808453 h 1903616"/>
                <a:gd name="connsiteX4" fmla="*/ 445831 w 1073864"/>
                <a:gd name="connsiteY4" fmla="*/ 888463 h 1903616"/>
                <a:gd name="connsiteX5" fmla="*/ 57211 w 1073864"/>
                <a:gd name="connsiteY5" fmla="*/ 957043 h 1903616"/>
                <a:gd name="connsiteX6" fmla="*/ 422971 w 1073864"/>
                <a:gd name="connsiteY6" fmla="*/ 1037053 h 1903616"/>
                <a:gd name="connsiteX7" fmla="*/ 11491 w 1073864"/>
                <a:gd name="connsiteY7" fmla="*/ 1117063 h 1903616"/>
                <a:gd name="connsiteX8" fmla="*/ 457261 w 1073864"/>
                <a:gd name="connsiteY8" fmla="*/ 1208503 h 1903616"/>
                <a:gd name="connsiteX9" fmla="*/ 68641 w 1073864"/>
                <a:gd name="connsiteY9" fmla="*/ 1277083 h 1903616"/>
                <a:gd name="connsiteX10" fmla="*/ 502981 w 1073864"/>
                <a:gd name="connsiteY10" fmla="*/ 1379953 h 1903616"/>
                <a:gd name="connsiteX11" fmla="*/ 240091 w 1073864"/>
                <a:gd name="connsiteY11" fmla="*/ 1437103 h 1903616"/>
                <a:gd name="connsiteX12" fmla="*/ 240091 w 1073864"/>
                <a:gd name="connsiteY12" fmla="*/ 1780003 h 1903616"/>
                <a:gd name="connsiteX13" fmla="*/ 960181 w 1073864"/>
                <a:gd name="connsiteY13" fmla="*/ 1780003 h 1903616"/>
                <a:gd name="connsiteX14" fmla="*/ 983041 w 1073864"/>
                <a:gd name="connsiteY14" fmla="*/ 111223 h 1903616"/>
                <a:gd name="connsiteX15" fmla="*/ 102931 w 1073864"/>
                <a:gd name="connsiteY15" fmla="*/ 156943 h 1903616"/>
                <a:gd name="connsiteX0" fmla="*/ 102931 w 1073864"/>
                <a:gd name="connsiteY0" fmla="*/ 156943 h 1791856"/>
                <a:gd name="connsiteX1" fmla="*/ 137221 w 1073864"/>
                <a:gd name="connsiteY1" fmla="*/ 637003 h 1791856"/>
                <a:gd name="connsiteX2" fmla="*/ 411541 w 1073864"/>
                <a:gd name="connsiteY2" fmla="*/ 785593 h 1791856"/>
                <a:gd name="connsiteX3" fmla="*/ 61 w 1073864"/>
                <a:gd name="connsiteY3" fmla="*/ 808453 h 1791856"/>
                <a:gd name="connsiteX4" fmla="*/ 445831 w 1073864"/>
                <a:gd name="connsiteY4" fmla="*/ 888463 h 1791856"/>
                <a:gd name="connsiteX5" fmla="*/ 57211 w 1073864"/>
                <a:gd name="connsiteY5" fmla="*/ 957043 h 1791856"/>
                <a:gd name="connsiteX6" fmla="*/ 422971 w 1073864"/>
                <a:gd name="connsiteY6" fmla="*/ 1037053 h 1791856"/>
                <a:gd name="connsiteX7" fmla="*/ 11491 w 1073864"/>
                <a:gd name="connsiteY7" fmla="*/ 1117063 h 1791856"/>
                <a:gd name="connsiteX8" fmla="*/ 457261 w 1073864"/>
                <a:gd name="connsiteY8" fmla="*/ 1208503 h 1791856"/>
                <a:gd name="connsiteX9" fmla="*/ 68641 w 1073864"/>
                <a:gd name="connsiteY9" fmla="*/ 1277083 h 1791856"/>
                <a:gd name="connsiteX10" fmla="*/ 502981 w 1073864"/>
                <a:gd name="connsiteY10" fmla="*/ 1379953 h 1791856"/>
                <a:gd name="connsiteX11" fmla="*/ 240091 w 1073864"/>
                <a:gd name="connsiteY11" fmla="*/ 1437103 h 1791856"/>
                <a:gd name="connsiteX12" fmla="*/ 240091 w 1073864"/>
                <a:gd name="connsiteY12" fmla="*/ 1780003 h 1791856"/>
                <a:gd name="connsiteX13" fmla="*/ 960181 w 1073864"/>
                <a:gd name="connsiteY13" fmla="*/ 1780003 h 1791856"/>
                <a:gd name="connsiteX14" fmla="*/ 983041 w 1073864"/>
                <a:gd name="connsiteY14" fmla="*/ 111223 h 1791856"/>
                <a:gd name="connsiteX15" fmla="*/ 102931 w 1073864"/>
                <a:gd name="connsiteY15" fmla="*/ 156943 h 1791856"/>
                <a:gd name="connsiteX0" fmla="*/ 102931 w 1073864"/>
                <a:gd name="connsiteY0" fmla="*/ 156943 h 1791856"/>
                <a:gd name="connsiteX1" fmla="*/ 137221 w 1073864"/>
                <a:gd name="connsiteY1" fmla="*/ 637003 h 1791856"/>
                <a:gd name="connsiteX2" fmla="*/ 411541 w 1073864"/>
                <a:gd name="connsiteY2" fmla="*/ 785593 h 1791856"/>
                <a:gd name="connsiteX3" fmla="*/ 61 w 1073864"/>
                <a:gd name="connsiteY3" fmla="*/ 808453 h 1791856"/>
                <a:gd name="connsiteX4" fmla="*/ 445831 w 1073864"/>
                <a:gd name="connsiteY4" fmla="*/ 888463 h 1791856"/>
                <a:gd name="connsiteX5" fmla="*/ 57211 w 1073864"/>
                <a:gd name="connsiteY5" fmla="*/ 957043 h 1791856"/>
                <a:gd name="connsiteX6" fmla="*/ 422971 w 1073864"/>
                <a:gd name="connsiteY6" fmla="*/ 1037053 h 1791856"/>
                <a:gd name="connsiteX7" fmla="*/ 11491 w 1073864"/>
                <a:gd name="connsiteY7" fmla="*/ 1117063 h 1791856"/>
                <a:gd name="connsiteX8" fmla="*/ 457261 w 1073864"/>
                <a:gd name="connsiteY8" fmla="*/ 1208503 h 1791856"/>
                <a:gd name="connsiteX9" fmla="*/ 68641 w 1073864"/>
                <a:gd name="connsiteY9" fmla="*/ 1277083 h 1791856"/>
                <a:gd name="connsiteX10" fmla="*/ 502981 w 1073864"/>
                <a:gd name="connsiteY10" fmla="*/ 1379953 h 1791856"/>
                <a:gd name="connsiteX11" fmla="*/ 240091 w 1073864"/>
                <a:gd name="connsiteY11" fmla="*/ 1437103 h 1791856"/>
                <a:gd name="connsiteX12" fmla="*/ 240091 w 1073864"/>
                <a:gd name="connsiteY12" fmla="*/ 1780003 h 1791856"/>
                <a:gd name="connsiteX13" fmla="*/ 960181 w 1073864"/>
                <a:gd name="connsiteY13" fmla="*/ 1780003 h 1791856"/>
                <a:gd name="connsiteX14" fmla="*/ 983041 w 1073864"/>
                <a:gd name="connsiteY14" fmla="*/ 111223 h 1791856"/>
                <a:gd name="connsiteX15" fmla="*/ 102931 w 1073864"/>
                <a:gd name="connsiteY15" fmla="*/ 156943 h 1791856"/>
                <a:gd name="connsiteX0" fmla="*/ 102931 w 1046166"/>
                <a:gd name="connsiteY0" fmla="*/ 156943 h 1791856"/>
                <a:gd name="connsiteX1" fmla="*/ 137221 w 1046166"/>
                <a:gd name="connsiteY1" fmla="*/ 637003 h 1791856"/>
                <a:gd name="connsiteX2" fmla="*/ 411541 w 1046166"/>
                <a:gd name="connsiteY2" fmla="*/ 785593 h 1791856"/>
                <a:gd name="connsiteX3" fmla="*/ 61 w 1046166"/>
                <a:gd name="connsiteY3" fmla="*/ 808453 h 1791856"/>
                <a:gd name="connsiteX4" fmla="*/ 445831 w 1046166"/>
                <a:gd name="connsiteY4" fmla="*/ 888463 h 1791856"/>
                <a:gd name="connsiteX5" fmla="*/ 57211 w 1046166"/>
                <a:gd name="connsiteY5" fmla="*/ 957043 h 1791856"/>
                <a:gd name="connsiteX6" fmla="*/ 422971 w 1046166"/>
                <a:gd name="connsiteY6" fmla="*/ 1037053 h 1791856"/>
                <a:gd name="connsiteX7" fmla="*/ 11491 w 1046166"/>
                <a:gd name="connsiteY7" fmla="*/ 1117063 h 1791856"/>
                <a:gd name="connsiteX8" fmla="*/ 457261 w 1046166"/>
                <a:gd name="connsiteY8" fmla="*/ 1208503 h 1791856"/>
                <a:gd name="connsiteX9" fmla="*/ 68641 w 1046166"/>
                <a:gd name="connsiteY9" fmla="*/ 1277083 h 1791856"/>
                <a:gd name="connsiteX10" fmla="*/ 502981 w 1046166"/>
                <a:gd name="connsiteY10" fmla="*/ 1379953 h 1791856"/>
                <a:gd name="connsiteX11" fmla="*/ 240091 w 1046166"/>
                <a:gd name="connsiteY11" fmla="*/ 1437103 h 1791856"/>
                <a:gd name="connsiteX12" fmla="*/ 240091 w 1046166"/>
                <a:gd name="connsiteY12" fmla="*/ 1780003 h 1791856"/>
                <a:gd name="connsiteX13" fmla="*/ 960181 w 1046166"/>
                <a:gd name="connsiteY13" fmla="*/ 1780003 h 1791856"/>
                <a:gd name="connsiteX14" fmla="*/ 983041 w 1046166"/>
                <a:gd name="connsiteY14" fmla="*/ 111223 h 1791856"/>
                <a:gd name="connsiteX15" fmla="*/ 102931 w 1046166"/>
                <a:gd name="connsiteY15" fmla="*/ 156943 h 1791856"/>
                <a:gd name="connsiteX0" fmla="*/ 102931 w 1046166"/>
                <a:gd name="connsiteY0" fmla="*/ 156943 h 1791856"/>
                <a:gd name="connsiteX1" fmla="*/ 137221 w 1046166"/>
                <a:gd name="connsiteY1" fmla="*/ 637003 h 1791856"/>
                <a:gd name="connsiteX2" fmla="*/ 411541 w 1046166"/>
                <a:gd name="connsiteY2" fmla="*/ 785593 h 1791856"/>
                <a:gd name="connsiteX3" fmla="*/ 61 w 1046166"/>
                <a:gd name="connsiteY3" fmla="*/ 808453 h 1791856"/>
                <a:gd name="connsiteX4" fmla="*/ 445831 w 1046166"/>
                <a:gd name="connsiteY4" fmla="*/ 888463 h 1791856"/>
                <a:gd name="connsiteX5" fmla="*/ 57211 w 1046166"/>
                <a:gd name="connsiteY5" fmla="*/ 957043 h 1791856"/>
                <a:gd name="connsiteX6" fmla="*/ 422971 w 1046166"/>
                <a:gd name="connsiteY6" fmla="*/ 1037053 h 1791856"/>
                <a:gd name="connsiteX7" fmla="*/ 11491 w 1046166"/>
                <a:gd name="connsiteY7" fmla="*/ 1117063 h 1791856"/>
                <a:gd name="connsiteX8" fmla="*/ 457261 w 1046166"/>
                <a:gd name="connsiteY8" fmla="*/ 1208503 h 1791856"/>
                <a:gd name="connsiteX9" fmla="*/ 68641 w 1046166"/>
                <a:gd name="connsiteY9" fmla="*/ 1277083 h 1791856"/>
                <a:gd name="connsiteX10" fmla="*/ 502981 w 1046166"/>
                <a:gd name="connsiteY10" fmla="*/ 1379953 h 1791856"/>
                <a:gd name="connsiteX11" fmla="*/ 240091 w 1046166"/>
                <a:gd name="connsiteY11" fmla="*/ 1437103 h 1791856"/>
                <a:gd name="connsiteX12" fmla="*/ 240091 w 1046166"/>
                <a:gd name="connsiteY12" fmla="*/ 1780003 h 1791856"/>
                <a:gd name="connsiteX13" fmla="*/ 960181 w 1046166"/>
                <a:gd name="connsiteY13" fmla="*/ 1780003 h 1791856"/>
                <a:gd name="connsiteX14" fmla="*/ 983041 w 1046166"/>
                <a:gd name="connsiteY14" fmla="*/ 111223 h 1791856"/>
                <a:gd name="connsiteX15" fmla="*/ 102931 w 1046166"/>
                <a:gd name="connsiteY15" fmla="*/ 156943 h 1791856"/>
                <a:gd name="connsiteX0" fmla="*/ 102931 w 983041"/>
                <a:gd name="connsiteY0" fmla="*/ 156943 h 1791856"/>
                <a:gd name="connsiteX1" fmla="*/ 137221 w 983041"/>
                <a:gd name="connsiteY1" fmla="*/ 637003 h 1791856"/>
                <a:gd name="connsiteX2" fmla="*/ 411541 w 983041"/>
                <a:gd name="connsiteY2" fmla="*/ 785593 h 1791856"/>
                <a:gd name="connsiteX3" fmla="*/ 61 w 983041"/>
                <a:gd name="connsiteY3" fmla="*/ 808453 h 1791856"/>
                <a:gd name="connsiteX4" fmla="*/ 445831 w 983041"/>
                <a:gd name="connsiteY4" fmla="*/ 888463 h 1791856"/>
                <a:gd name="connsiteX5" fmla="*/ 57211 w 983041"/>
                <a:gd name="connsiteY5" fmla="*/ 957043 h 1791856"/>
                <a:gd name="connsiteX6" fmla="*/ 422971 w 983041"/>
                <a:gd name="connsiteY6" fmla="*/ 1037053 h 1791856"/>
                <a:gd name="connsiteX7" fmla="*/ 11491 w 983041"/>
                <a:gd name="connsiteY7" fmla="*/ 1117063 h 1791856"/>
                <a:gd name="connsiteX8" fmla="*/ 457261 w 983041"/>
                <a:gd name="connsiteY8" fmla="*/ 1208503 h 1791856"/>
                <a:gd name="connsiteX9" fmla="*/ 68641 w 983041"/>
                <a:gd name="connsiteY9" fmla="*/ 1277083 h 1791856"/>
                <a:gd name="connsiteX10" fmla="*/ 502981 w 983041"/>
                <a:gd name="connsiteY10" fmla="*/ 1379953 h 1791856"/>
                <a:gd name="connsiteX11" fmla="*/ 240091 w 983041"/>
                <a:gd name="connsiteY11" fmla="*/ 1437103 h 1791856"/>
                <a:gd name="connsiteX12" fmla="*/ 240091 w 983041"/>
                <a:gd name="connsiteY12" fmla="*/ 1780003 h 1791856"/>
                <a:gd name="connsiteX13" fmla="*/ 960181 w 983041"/>
                <a:gd name="connsiteY13" fmla="*/ 1780003 h 1791856"/>
                <a:gd name="connsiteX14" fmla="*/ 983041 w 983041"/>
                <a:gd name="connsiteY14" fmla="*/ 111223 h 1791856"/>
                <a:gd name="connsiteX15" fmla="*/ 102931 w 983041"/>
                <a:gd name="connsiteY15" fmla="*/ 156943 h 1791856"/>
                <a:gd name="connsiteX0" fmla="*/ 102931 w 983041"/>
                <a:gd name="connsiteY0" fmla="*/ 45772 h 1680685"/>
                <a:gd name="connsiteX1" fmla="*/ 137221 w 983041"/>
                <a:gd name="connsiteY1" fmla="*/ 525832 h 1680685"/>
                <a:gd name="connsiteX2" fmla="*/ 411541 w 983041"/>
                <a:gd name="connsiteY2" fmla="*/ 674422 h 1680685"/>
                <a:gd name="connsiteX3" fmla="*/ 61 w 983041"/>
                <a:gd name="connsiteY3" fmla="*/ 697282 h 1680685"/>
                <a:gd name="connsiteX4" fmla="*/ 445831 w 983041"/>
                <a:gd name="connsiteY4" fmla="*/ 777292 h 1680685"/>
                <a:gd name="connsiteX5" fmla="*/ 57211 w 983041"/>
                <a:gd name="connsiteY5" fmla="*/ 845872 h 1680685"/>
                <a:gd name="connsiteX6" fmla="*/ 422971 w 983041"/>
                <a:gd name="connsiteY6" fmla="*/ 925882 h 1680685"/>
                <a:gd name="connsiteX7" fmla="*/ 11491 w 983041"/>
                <a:gd name="connsiteY7" fmla="*/ 1005892 h 1680685"/>
                <a:gd name="connsiteX8" fmla="*/ 457261 w 983041"/>
                <a:gd name="connsiteY8" fmla="*/ 1097332 h 1680685"/>
                <a:gd name="connsiteX9" fmla="*/ 68641 w 983041"/>
                <a:gd name="connsiteY9" fmla="*/ 1165912 h 1680685"/>
                <a:gd name="connsiteX10" fmla="*/ 502981 w 983041"/>
                <a:gd name="connsiteY10" fmla="*/ 1268782 h 1680685"/>
                <a:gd name="connsiteX11" fmla="*/ 240091 w 983041"/>
                <a:gd name="connsiteY11" fmla="*/ 1325932 h 1680685"/>
                <a:gd name="connsiteX12" fmla="*/ 240091 w 983041"/>
                <a:gd name="connsiteY12" fmla="*/ 1668832 h 1680685"/>
                <a:gd name="connsiteX13" fmla="*/ 960181 w 983041"/>
                <a:gd name="connsiteY13" fmla="*/ 1668832 h 1680685"/>
                <a:gd name="connsiteX14" fmla="*/ 983041 w 983041"/>
                <a:gd name="connsiteY14" fmla="*/ 52 h 1680685"/>
                <a:gd name="connsiteX15" fmla="*/ 102931 w 983041"/>
                <a:gd name="connsiteY15" fmla="*/ 45772 h 1680685"/>
                <a:gd name="connsiteX0" fmla="*/ 102931 w 983041"/>
                <a:gd name="connsiteY0" fmla="*/ 45772 h 1680685"/>
                <a:gd name="connsiteX1" fmla="*/ 137221 w 983041"/>
                <a:gd name="connsiteY1" fmla="*/ 525832 h 1680685"/>
                <a:gd name="connsiteX2" fmla="*/ 411541 w 983041"/>
                <a:gd name="connsiteY2" fmla="*/ 674422 h 1680685"/>
                <a:gd name="connsiteX3" fmla="*/ 61 w 983041"/>
                <a:gd name="connsiteY3" fmla="*/ 697282 h 1680685"/>
                <a:gd name="connsiteX4" fmla="*/ 445831 w 983041"/>
                <a:gd name="connsiteY4" fmla="*/ 777292 h 1680685"/>
                <a:gd name="connsiteX5" fmla="*/ 57211 w 983041"/>
                <a:gd name="connsiteY5" fmla="*/ 845872 h 1680685"/>
                <a:gd name="connsiteX6" fmla="*/ 422971 w 983041"/>
                <a:gd name="connsiteY6" fmla="*/ 925882 h 1680685"/>
                <a:gd name="connsiteX7" fmla="*/ 11491 w 983041"/>
                <a:gd name="connsiteY7" fmla="*/ 1005892 h 1680685"/>
                <a:gd name="connsiteX8" fmla="*/ 457261 w 983041"/>
                <a:gd name="connsiteY8" fmla="*/ 1097332 h 1680685"/>
                <a:gd name="connsiteX9" fmla="*/ 68641 w 983041"/>
                <a:gd name="connsiteY9" fmla="*/ 1165912 h 1680685"/>
                <a:gd name="connsiteX10" fmla="*/ 502981 w 983041"/>
                <a:gd name="connsiteY10" fmla="*/ 1268782 h 1680685"/>
                <a:gd name="connsiteX11" fmla="*/ 240091 w 983041"/>
                <a:gd name="connsiteY11" fmla="*/ 1325932 h 1680685"/>
                <a:gd name="connsiteX12" fmla="*/ 240091 w 983041"/>
                <a:gd name="connsiteY12" fmla="*/ 1668832 h 1680685"/>
                <a:gd name="connsiteX13" fmla="*/ 960181 w 983041"/>
                <a:gd name="connsiteY13" fmla="*/ 1668832 h 1680685"/>
                <a:gd name="connsiteX14" fmla="*/ 983041 w 983041"/>
                <a:gd name="connsiteY14" fmla="*/ 52 h 1680685"/>
                <a:gd name="connsiteX15" fmla="*/ 102931 w 983041"/>
                <a:gd name="connsiteY15" fmla="*/ 45772 h 1680685"/>
                <a:gd name="connsiteX0" fmla="*/ 102931 w 983041"/>
                <a:gd name="connsiteY0" fmla="*/ 60751 h 1695664"/>
                <a:gd name="connsiteX1" fmla="*/ 148651 w 983041"/>
                <a:gd name="connsiteY1" fmla="*/ 609391 h 1695664"/>
                <a:gd name="connsiteX2" fmla="*/ 411541 w 983041"/>
                <a:gd name="connsiteY2" fmla="*/ 689401 h 1695664"/>
                <a:gd name="connsiteX3" fmla="*/ 61 w 983041"/>
                <a:gd name="connsiteY3" fmla="*/ 712261 h 1695664"/>
                <a:gd name="connsiteX4" fmla="*/ 445831 w 983041"/>
                <a:gd name="connsiteY4" fmla="*/ 792271 h 1695664"/>
                <a:gd name="connsiteX5" fmla="*/ 57211 w 983041"/>
                <a:gd name="connsiteY5" fmla="*/ 860851 h 1695664"/>
                <a:gd name="connsiteX6" fmla="*/ 422971 w 983041"/>
                <a:gd name="connsiteY6" fmla="*/ 940861 h 1695664"/>
                <a:gd name="connsiteX7" fmla="*/ 11491 w 983041"/>
                <a:gd name="connsiteY7" fmla="*/ 1020871 h 1695664"/>
                <a:gd name="connsiteX8" fmla="*/ 457261 w 983041"/>
                <a:gd name="connsiteY8" fmla="*/ 1112311 h 1695664"/>
                <a:gd name="connsiteX9" fmla="*/ 68641 w 983041"/>
                <a:gd name="connsiteY9" fmla="*/ 1180891 h 1695664"/>
                <a:gd name="connsiteX10" fmla="*/ 502981 w 983041"/>
                <a:gd name="connsiteY10" fmla="*/ 1283761 h 1695664"/>
                <a:gd name="connsiteX11" fmla="*/ 240091 w 983041"/>
                <a:gd name="connsiteY11" fmla="*/ 1340911 h 1695664"/>
                <a:gd name="connsiteX12" fmla="*/ 240091 w 983041"/>
                <a:gd name="connsiteY12" fmla="*/ 1683811 h 1695664"/>
                <a:gd name="connsiteX13" fmla="*/ 960181 w 983041"/>
                <a:gd name="connsiteY13" fmla="*/ 1683811 h 1695664"/>
                <a:gd name="connsiteX14" fmla="*/ 983041 w 983041"/>
                <a:gd name="connsiteY14" fmla="*/ 15031 h 1695664"/>
                <a:gd name="connsiteX15" fmla="*/ 102931 w 983041"/>
                <a:gd name="connsiteY15" fmla="*/ 60751 h 1695664"/>
                <a:gd name="connsiteX0" fmla="*/ 102931 w 983041"/>
                <a:gd name="connsiteY0" fmla="*/ 45786 h 1680699"/>
                <a:gd name="connsiteX1" fmla="*/ 148651 w 983041"/>
                <a:gd name="connsiteY1" fmla="*/ 594426 h 1680699"/>
                <a:gd name="connsiteX2" fmla="*/ 411541 w 983041"/>
                <a:gd name="connsiteY2" fmla="*/ 674436 h 1680699"/>
                <a:gd name="connsiteX3" fmla="*/ 61 w 983041"/>
                <a:gd name="connsiteY3" fmla="*/ 697296 h 1680699"/>
                <a:gd name="connsiteX4" fmla="*/ 445831 w 983041"/>
                <a:gd name="connsiteY4" fmla="*/ 777306 h 1680699"/>
                <a:gd name="connsiteX5" fmla="*/ 57211 w 983041"/>
                <a:gd name="connsiteY5" fmla="*/ 845886 h 1680699"/>
                <a:gd name="connsiteX6" fmla="*/ 422971 w 983041"/>
                <a:gd name="connsiteY6" fmla="*/ 925896 h 1680699"/>
                <a:gd name="connsiteX7" fmla="*/ 11491 w 983041"/>
                <a:gd name="connsiteY7" fmla="*/ 1005906 h 1680699"/>
                <a:gd name="connsiteX8" fmla="*/ 457261 w 983041"/>
                <a:gd name="connsiteY8" fmla="*/ 1097346 h 1680699"/>
                <a:gd name="connsiteX9" fmla="*/ 68641 w 983041"/>
                <a:gd name="connsiteY9" fmla="*/ 1165926 h 1680699"/>
                <a:gd name="connsiteX10" fmla="*/ 502981 w 983041"/>
                <a:gd name="connsiteY10" fmla="*/ 1268796 h 1680699"/>
                <a:gd name="connsiteX11" fmla="*/ 240091 w 983041"/>
                <a:gd name="connsiteY11" fmla="*/ 1325946 h 1680699"/>
                <a:gd name="connsiteX12" fmla="*/ 240091 w 983041"/>
                <a:gd name="connsiteY12" fmla="*/ 1668846 h 1680699"/>
                <a:gd name="connsiteX13" fmla="*/ 960181 w 983041"/>
                <a:gd name="connsiteY13" fmla="*/ 1668846 h 1680699"/>
                <a:gd name="connsiteX14" fmla="*/ 983041 w 983041"/>
                <a:gd name="connsiteY14" fmla="*/ 66 h 1680699"/>
                <a:gd name="connsiteX15" fmla="*/ 102931 w 983041"/>
                <a:gd name="connsiteY15" fmla="*/ 45786 h 1680699"/>
                <a:gd name="connsiteX0" fmla="*/ 102931 w 983041"/>
                <a:gd name="connsiteY0" fmla="*/ 45786 h 1680699"/>
                <a:gd name="connsiteX1" fmla="*/ 148651 w 983041"/>
                <a:gd name="connsiteY1" fmla="*/ 594426 h 1680699"/>
                <a:gd name="connsiteX2" fmla="*/ 411541 w 983041"/>
                <a:gd name="connsiteY2" fmla="*/ 674436 h 1680699"/>
                <a:gd name="connsiteX3" fmla="*/ 61 w 983041"/>
                <a:gd name="connsiteY3" fmla="*/ 697296 h 1680699"/>
                <a:gd name="connsiteX4" fmla="*/ 445831 w 983041"/>
                <a:gd name="connsiteY4" fmla="*/ 777306 h 1680699"/>
                <a:gd name="connsiteX5" fmla="*/ 6411 w 983041"/>
                <a:gd name="connsiteY5" fmla="*/ 839536 h 1680699"/>
                <a:gd name="connsiteX6" fmla="*/ 422971 w 983041"/>
                <a:gd name="connsiteY6" fmla="*/ 925896 h 1680699"/>
                <a:gd name="connsiteX7" fmla="*/ 11491 w 983041"/>
                <a:gd name="connsiteY7" fmla="*/ 1005906 h 1680699"/>
                <a:gd name="connsiteX8" fmla="*/ 457261 w 983041"/>
                <a:gd name="connsiteY8" fmla="*/ 1097346 h 1680699"/>
                <a:gd name="connsiteX9" fmla="*/ 68641 w 983041"/>
                <a:gd name="connsiteY9" fmla="*/ 1165926 h 1680699"/>
                <a:gd name="connsiteX10" fmla="*/ 502981 w 983041"/>
                <a:gd name="connsiteY10" fmla="*/ 1268796 h 1680699"/>
                <a:gd name="connsiteX11" fmla="*/ 240091 w 983041"/>
                <a:gd name="connsiteY11" fmla="*/ 1325946 h 1680699"/>
                <a:gd name="connsiteX12" fmla="*/ 240091 w 983041"/>
                <a:gd name="connsiteY12" fmla="*/ 1668846 h 1680699"/>
                <a:gd name="connsiteX13" fmla="*/ 960181 w 983041"/>
                <a:gd name="connsiteY13" fmla="*/ 1668846 h 1680699"/>
                <a:gd name="connsiteX14" fmla="*/ 983041 w 983041"/>
                <a:gd name="connsiteY14" fmla="*/ 66 h 1680699"/>
                <a:gd name="connsiteX15" fmla="*/ 102931 w 983041"/>
                <a:gd name="connsiteY15" fmla="*/ 45786 h 1680699"/>
                <a:gd name="connsiteX0" fmla="*/ 102931 w 983041"/>
                <a:gd name="connsiteY0" fmla="*/ 45786 h 1680699"/>
                <a:gd name="connsiteX1" fmla="*/ 148651 w 983041"/>
                <a:gd name="connsiteY1" fmla="*/ 594426 h 1680699"/>
                <a:gd name="connsiteX2" fmla="*/ 411541 w 983041"/>
                <a:gd name="connsiteY2" fmla="*/ 674436 h 1680699"/>
                <a:gd name="connsiteX3" fmla="*/ 61 w 983041"/>
                <a:gd name="connsiteY3" fmla="*/ 697296 h 1680699"/>
                <a:gd name="connsiteX4" fmla="*/ 445831 w 983041"/>
                <a:gd name="connsiteY4" fmla="*/ 777306 h 1680699"/>
                <a:gd name="connsiteX5" fmla="*/ 6411 w 983041"/>
                <a:gd name="connsiteY5" fmla="*/ 839536 h 1680699"/>
                <a:gd name="connsiteX6" fmla="*/ 422971 w 983041"/>
                <a:gd name="connsiteY6" fmla="*/ 925896 h 1680699"/>
                <a:gd name="connsiteX7" fmla="*/ 1966 w 983041"/>
                <a:gd name="connsiteY7" fmla="*/ 1009081 h 1680699"/>
                <a:gd name="connsiteX8" fmla="*/ 457261 w 983041"/>
                <a:gd name="connsiteY8" fmla="*/ 1097346 h 1680699"/>
                <a:gd name="connsiteX9" fmla="*/ 68641 w 983041"/>
                <a:gd name="connsiteY9" fmla="*/ 1165926 h 1680699"/>
                <a:gd name="connsiteX10" fmla="*/ 502981 w 983041"/>
                <a:gd name="connsiteY10" fmla="*/ 1268796 h 1680699"/>
                <a:gd name="connsiteX11" fmla="*/ 240091 w 983041"/>
                <a:gd name="connsiteY11" fmla="*/ 1325946 h 1680699"/>
                <a:gd name="connsiteX12" fmla="*/ 240091 w 983041"/>
                <a:gd name="connsiteY12" fmla="*/ 1668846 h 1680699"/>
                <a:gd name="connsiteX13" fmla="*/ 960181 w 983041"/>
                <a:gd name="connsiteY13" fmla="*/ 1668846 h 1680699"/>
                <a:gd name="connsiteX14" fmla="*/ 983041 w 983041"/>
                <a:gd name="connsiteY14" fmla="*/ 66 h 1680699"/>
                <a:gd name="connsiteX15" fmla="*/ 102931 w 983041"/>
                <a:gd name="connsiteY15" fmla="*/ 45786 h 1680699"/>
                <a:gd name="connsiteX0" fmla="*/ 102931 w 983041"/>
                <a:gd name="connsiteY0" fmla="*/ 45786 h 1680699"/>
                <a:gd name="connsiteX1" fmla="*/ 148651 w 983041"/>
                <a:gd name="connsiteY1" fmla="*/ 594426 h 1680699"/>
                <a:gd name="connsiteX2" fmla="*/ 411541 w 983041"/>
                <a:gd name="connsiteY2" fmla="*/ 674436 h 1680699"/>
                <a:gd name="connsiteX3" fmla="*/ 61 w 983041"/>
                <a:gd name="connsiteY3" fmla="*/ 697296 h 1680699"/>
                <a:gd name="connsiteX4" fmla="*/ 445831 w 983041"/>
                <a:gd name="connsiteY4" fmla="*/ 777306 h 1680699"/>
                <a:gd name="connsiteX5" fmla="*/ 6411 w 983041"/>
                <a:gd name="connsiteY5" fmla="*/ 839536 h 1680699"/>
                <a:gd name="connsiteX6" fmla="*/ 422971 w 983041"/>
                <a:gd name="connsiteY6" fmla="*/ 925896 h 1680699"/>
                <a:gd name="connsiteX7" fmla="*/ 1966 w 983041"/>
                <a:gd name="connsiteY7" fmla="*/ 1009081 h 1680699"/>
                <a:gd name="connsiteX8" fmla="*/ 457261 w 983041"/>
                <a:gd name="connsiteY8" fmla="*/ 1097346 h 1680699"/>
                <a:gd name="connsiteX9" fmla="*/ 24191 w 983041"/>
                <a:gd name="connsiteY9" fmla="*/ 1159576 h 1680699"/>
                <a:gd name="connsiteX10" fmla="*/ 502981 w 983041"/>
                <a:gd name="connsiteY10" fmla="*/ 1268796 h 1680699"/>
                <a:gd name="connsiteX11" fmla="*/ 240091 w 983041"/>
                <a:gd name="connsiteY11" fmla="*/ 1325946 h 1680699"/>
                <a:gd name="connsiteX12" fmla="*/ 240091 w 983041"/>
                <a:gd name="connsiteY12" fmla="*/ 1668846 h 1680699"/>
                <a:gd name="connsiteX13" fmla="*/ 960181 w 983041"/>
                <a:gd name="connsiteY13" fmla="*/ 1668846 h 1680699"/>
                <a:gd name="connsiteX14" fmla="*/ 983041 w 983041"/>
                <a:gd name="connsiteY14" fmla="*/ 66 h 1680699"/>
                <a:gd name="connsiteX15" fmla="*/ 102931 w 983041"/>
                <a:gd name="connsiteY15" fmla="*/ 45786 h 1680699"/>
                <a:gd name="connsiteX0" fmla="*/ 102931 w 983041"/>
                <a:gd name="connsiteY0" fmla="*/ 45786 h 1680699"/>
                <a:gd name="connsiteX1" fmla="*/ 148651 w 983041"/>
                <a:gd name="connsiteY1" fmla="*/ 594426 h 1680699"/>
                <a:gd name="connsiteX2" fmla="*/ 411541 w 983041"/>
                <a:gd name="connsiteY2" fmla="*/ 674436 h 1680699"/>
                <a:gd name="connsiteX3" fmla="*/ 61 w 983041"/>
                <a:gd name="connsiteY3" fmla="*/ 697296 h 1680699"/>
                <a:gd name="connsiteX4" fmla="*/ 445831 w 983041"/>
                <a:gd name="connsiteY4" fmla="*/ 777306 h 1680699"/>
                <a:gd name="connsiteX5" fmla="*/ 6411 w 983041"/>
                <a:gd name="connsiteY5" fmla="*/ 839536 h 1680699"/>
                <a:gd name="connsiteX6" fmla="*/ 422971 w 983041"/>
                <a:gd name="connsiteY6" fmla="*/ 925896 h 1680699"/>
                <a:gd name="connsiteX7" fmla="*/ 1966 w 983041"/>
                <a:gd name="connsiteY7" fmla="*/ 1009081 h 1680699"/>
                <a:gd name="connsiteX8" fmla="*/ 457261 w 983041"/>
                <a:gd name="connsiteY8" fmla="*/ 1097346 h 1680699"/>
                <a:gd name="connsiteX9" fmla="*/ 24191 w 983041"/>
                <a:gd name="connsiteY9" fmla="*/ 1159576 h 1680699"/>
                <a:gd name="connsiteX10" fmla="*/ 502981 w 983041"/>
                <a:gd name="connsiteY10" fmla="*/ 1268796 h 1680699"/>
                <a:gd name="connsiteX11" fmla="*/ 240091 w 983041"/>
                <a:gd name="connsiteY11" fmla="*/ 1325946 h 1680699"/>
                <a:gd name="connsiteX12" fmla="*/ 240091 w 983041"/>
                <a:gd name="connsiteY12" fmla="*/ 1668846 h 1680699"/>
                <a:gd name="connsiteX13" fmla="*/ 960181 w 983041"/>
                <a:gd name="connsiteY13" fmla="*/ 1668846 h 1680699"/>
                <a:gd name="connsiteX14" fmla="*/ 983041 w 983041"/>
                <a:gd name="connsiteY14" fmla="*/ 66 h 1680699"/>
                <a:gd name="connsiteX15" fmla="*/ 102931 w 983041"/>
                <a:gd name="connsiteY15" fmla="*/ 45786 h 1680699"/>
                <a:gd name="connsiteX0" fmla="*/ 102931 w 983041"/>
                <a:gd name="connsiteY0" fmla="*/ 45786 h 1681582"/>
                <a:gd name="connsiteX1" fmla="*/ 148651 w 983041"/>
                <a:gd name="connsiteY1" fmla="*/ 594426 h 1681582"/>
                <a:gd name="connsiteX2" fmla="*/ 411541 w 983041"/>
                <a:gd name="connsiteY2" fmla="*/ 674436 h 1681582"/>
                <a:gd name="connsiteX3" fmla="*/ 61 w 983041"/>
                <a:gd name="connsiteY3" fmla="*/ 697296 h 1681582"/>
                <a:gd name="connsiteX4" fmla="*/ 445831 w 983041"/>
                <a:gd name="connsiteY4" fmla="*/ 777306 h 1681582"/>
                <a:gd name="connsiteX5" fmla="*/ 6411 w 983041"/>
                <a:gd name="connsiteY5" fmla="*/ 839536 h 1681582"/>
                <a:gd name="connsiteX6" fmla="*/ 422971 w 983041"/>
                <a:gd name="connsiteY6" fmla="*/ 925896 h 1681582"/>
                <a:gd name="connsiteX7" fmla="*/ 1966 w 983041"/>
                <a:gd name="connsiteY7" fmla="*/ 1009081 h 1681582"/>
                <a:gd name="connsiteX8" fmla="*/ 457261 w 983041"/>
                <a:gd name="connsiteY8" fmla="*/ 1097346 h 1681582"/>
                <a:gd name="connsiteX9" fmla="*/ 24191 w 983041"/>
                <a:gd name="connsiteY9" fmla="*/ 1159576 h 1681582"/>
                <a:gd name="connsiteX10" fmla="*/ 502981 w 983041"/>
                <a:gd name="connsiteY10" fmla="*/ 1268796 h 1681582"/>
                <a:gd name="connsiteX11" fmla="*/ 240091 w 983041"/>
                <a:gd name="connsiteY11" fmla="*/ 1325946 h 1681582"/>
                <a:gd name="connsiteX12" fmla="*/ 201991 w 983041"/>
                <a:gd name="connsiteY12" fmla="*/ 1672021 h 1681582"/>
                <a:gd name="connsiteX13" fmla="*/ 960181 w 983041"/>
                <a:gd name="connsiteY13" fmla="*/ 1668846 h 1681582"/>
                <a:gd name="connsiteX14" fmla="*/ 983041 w 983041"/>
                <a:gd name="connsiteY14" fmla="*/ 66 h 1681582"/>
                <a:gd name="connsiteX15" fmla="*/ 102931 w 983041"/>
                <a:gd name="connsiteY15" fmla="*/ 45786 h 1681582"/>
                <a:gd name="connsiteX0" fmla="*/ 102931 w 983041"/>
                <a:gd name="connsiteY0" fmla="*/ 45786 h 1703730"/>
                <a:gd name="connsiteX1" fmla="*/ 148651 w 983041"/>
                <a:gd name="connsiteY1" fmla="*/ 594426 h 1703730"/>
                <a:gd name="connsiteX2" fmla="*/ 411541 w 983041"/>
                <a:gd name="connsiteY2" fmla="*/ 674436 h 1703730"/>
                <a:gd name="connsiteX3" fmla="*/ 61 w 983041"/>
                <a:gd name="connsiteY3" fmla="*/ 697296 h 1703730"/>
                <a:gd name="connsiteX4" fmla="*/ 445831 w 983041"/>
                <a:gd name="connsiteY4" fmla="*/ 777306 h 1703730"/>
                <a:gd name="connsiteX5" fmla="*/ 6411 w 983041"/>
                <a:gd name="connsiteY5" fmla="*/ 839536 h 1703730"/>
                <a:gd name="connsiteX6" fmla="*/ 422971 w 983041"/>
                <a:gd name="connsiteY6" fmla="*/ 925896 h 1703730"/>
                <a:gd name="connsiteX7" fmla="*/ 1966 w 983041"/>
                <a:gd name="connsiteY7" fmla="*/ 1009081 h 1703730"/>
                <a:gd name="connsiteX8" fmla="*/ 457261 w 983041"/>
                <a:gd name="connsiteY8" fmla="*/ 1097346 h 1703730"/>
                <a:gd name="connsiteX9" fmla="*/ 24191 w 983041"/>
                <a:gd name="connsiteY9" fmla="*/ 1159576 h 1703730"/>
                <a:gd name="connsiteX10" fmla="*/ 502981 w 983041"/>
                <a:gd name="connsiteY10" fmla="*/ 1268796 h 1703730"/>
                <a:gd name="connsiteX11" fmla="*/ 205166 w 983041"/>
                <a:gd name="connsiteY11" fmla="*/ 1319596 h 1703730"/>
                <a:gd name="connsiteX12" fmla="*/ 201991 w 983041"/>
                <a:gd name="connsiteY12" fmla="*/ 1672021 h 1703730"/>
                <a:gd name="connsiteX13" fmla="*/ 960181 w 983041"/>
                <a:gd name="connsiteY13" fmla="*/ 1668846 h 1703730"/>
                <a:gd name="connsiteX14" fmla="*/ 983041 w 983041"/>
                <a:gd name="connsiteY14" fmla="*/ 66 h 1703730"/>
                <a:gd name="connsiteX15" fmla="*/ 102931 w 983041"/>
                <a:gd name="connsiteY15" fmla="*/ 45786 h 1703730"/>
                <a:gd name="connsiteX0" fmla="*/ 102931 w 983041"/>
                <a:gd name="connsiteY0" fmla="*/ 45786 h 1703730"/>
                <a:gd name="connsiteX1" fmla="*/ 148651 w 983041"/>
                <a:gd name="connsiteY1" fmla="*/ 594426 h 1703730"/>
                <a:gd name="connsiteX2" fmla="*/ 411541 w 983041"/>
                <a:gd name="connsiteY2" fmla="*/ 674436 h 1703730"/>
                <a:gd name="connsiteX3" fmla="*/ 61 w 983041"/>
                <a:gd name="connsiteY3" fmla="*/ 697296 h 1703730"/>
                <a:gd name="connsiteX4" fmla="*/ 445831 w 983041"/>
                <a:gd name="connsiteY4" fmla="*/ 777306 h 1703730"/>
                <a:gd name="connsiteX5" fmla="*/ 6411 w 983041"/>
                <a:gd name="connsiteY5" fmla="*/ 839536 h 1703730"/>
                <a:gd name="connsiteX6" fmla="*/ 422971 w 983041"/>
                <a:gd name="connsiteY6" fmla="*/ 925896 h 1703730"/>
                <a:gd name="connsiteX7" fmla="*/ 1966 w 983041"/>
                <a:gd name="connsiteY7" fmla="*/ 1009081 h 1703730"/>
                <a:gd name="connsiteX8" fmla="*/ 457261 w 983041"/>
                <a:gd name="connsiteY8" fmla="*/ 1097346 h 1703730"/>
                <a:gd name="connsiteX9" fmla="*/ 24191 w 983041"/>
                <a:gd name="connsiteY9" fmla="*/ 1159576 h 1703730"/>
                <a:gd name="connsiteX10" fmla="*/ 502981 w 983041"/>
                <a:gd name="connsiteY10" fmla="*/ 1268796 h 1703730"/>
                <a:gd name="connsiteX11" fmla="*/ 205166 w 983041"/>
                <a:gd name="connsiteY11" fmla="*/ 1319596 h 1703730"/>
                <a:gd name="connsiteX12" fmla="*/ 201991 w 983041"/>
                <a:gd name="connsiteY12" fmla="*/ 1672021 h 1703730"/>
                <a:gd name="connsiteX13" fmla="*/ 960181 w 983041"/>
                <a:gd name="connsiteY13" fmla="*/ 1668846 h 1703730"/>
                <a:gd name="connsiteX14" fmla="*/ 983041 w 983041"/>
                <a:gd name="connsiteY14" fmla="*/ 66 h 1703730"/>
                <a:gd name="connsiteX15" fmla="*/ 102931 w 983041"/>
                <a:gd name="connsiteY15" fmla="*/ 45786 h 1703730"/>
                <a:gd name="connsiteX0" fmla="*/ 102931 w 983041"/>
                <a:gd name="connsiteY0" fmla="*/ 45786 h 1682707"/>
                <a:gd name="connsiteX1" fmla="*/ 148651 w 983041"/>
                <a:gd name="connsiteY1" fmla="*/ 594426 h 1682707"/>
                <a:gd name="connsiteX2" fmla="*/ 411541 w 983041"/>
                <a:gd name="connsiteY2" fmla="*/ 674436 h 1682707"/>
                <a:gd name="connsiteX3" fmla="*/ 61 w 983041"/>
                <a:gd name="connsiteY3" fmla="*/ 697296 h 1682707"/>
                <a:gd name="connsiteX4" fmla="*/ 445831 w 983041"/>
                <a:gd name="connsiteY4" fmla="*/ 777306 h 1682707"/>
                <a:gd name="connsiteX5" fmla="*/ 6411 w 983041"/>
                <a:gd name="connsiteY5" fmla="*/ 839536 h 1682707"/>
                <a:gd name="connsiteX6" fmla="*/ 422971 w 983041"/>
                <a:gd name="connsiteY6" fmla="*/ 925896 h 1682707"/>
                <a:gd name="connsiteX7" fmla="*/ 1966 w 983041"/>
                <a:gd name="connsiteY7" fmla="*/ 1009081 h 1682707"/>
                <a:gd name="connsiteX8" fmla="*/ 457261 w 983041"/>
                <a:gd name="connsiteY8" fmla="*/ 1097346 h 1682707"/>
                <a:gd name="connsiteX9" fmla="*/ 24191 w 983041"/>
                <a:gd name="connsiteY9" fmla="*/ 1159576 h 1682707"/>
                <a:gd name="connsiteX10" fmla="*/ 502981 w 983041"/>
                <a:gd name="connsiteY10" fmla="*/ 1268796 h 1682707"/>
                <a:gd name="connsiteX11" fmla="*/ 205166 w 983041"/>
                <a:gd name="connsiteY11" fmla="*/ 1319596 h 1682707"/>
                <a:gd name="connsiteX12" fmla="*/ 201991 w 983041"/>
                <a:gd name="connsiteY12" fmla="*/ 1672021 h 1682707"/>
                <a:gd name="connsiteX13" fmla="*/ 960181 w 983041"/>
                <a:gd name="connsiteY13" fmla="*/ 1668846 h 1682707"/>
                <a:gd name="connsiteX14" fmla="*/ 983041 w 983041"/>
                <a:gd name="connsiteY14" fmla="*/ 66 h 1682707"/>
                <a:gd name="connsiteX15" fmla="*/ 102931 w 983041"/>
                <a:gd name="connsiteY15" fmla="*/ 45786 h 1682707"/>
                <a:gd name="connsiteX0" fmla="*/ 147381 w 983041"/>
                <a:gd name="connsiteY0" fmla="*/ 45786 h 1682707"/>
                <a:gd name="connsiteX1" fmla="*/ 148651 w 983041"/>
                <a:gd name="connsiteY1" fmla="*/ 594426 h 1682707"/>
                <a:gd name="connsiteX2" fmla="*/ 411541 w 983041"/>
                <a:gd name="connsiteY2" fmla="*/ 674436 h 1682707"/>
                <a:gd name="connsiteX3" fmla="*/ 61 w 983041"/>
                <a:gd name="connsiteY3" fmla="*/ 697296 h 1682707"/>
                <a:gd name="connsiteX4" fmla="*/ 445831 w 983041"/>
                <a:gd name="connsiteY4" fmla="*/ 777306 h 1682707"/>
                <a:gd name="connsiteX5" fmla="*/ 6411 w 983041"/>
                <a:gd name="connsiteY5" fmla="*/ 839536 h 1682707"/>
                <a:gd name="connsiteX6" fmla="*/ 422971 w 983041"/>
                <a:gd name="connsiteY6" fmla="*/ 925896 h 1682707"/>
                <a:gd name="connsiteX7" fmla="*/ 1966 w 983041"/>
                <a:gd name="connsiteY7" fmla="*/ 1009081 h 1682707"/>
                <a:gd name="connsiteX8" fmla="*/ 457261 w 983041"/>
                <a:gd name="connsiteY8" fmla="*/ 1097346 h 1682707"/>
                <a:gd name="connsiteX9" fmla="*/ 24191 w 983041"/>
                <a:gd name="connsiteY9" fmla="*/ 1159576 h 1682707"/>
                <a:gd name="connsiteX10" fmla="*/ 502981 w 983041"/>
                <a:gd name="connsiteY10" fmla="*/ 1268796 h 1682707"/>
                <a:gd name="connsiteX11" fmla="*/ 205166 w 983041"/>
                <a:gd name="connsiteY11" fmla="*/ 1319596 h 1682707"/>
                <a:gd name="connsiteX12" fmla="*/ 201991 w 983041"/>
                <a:gd name="connsiteY12" fmla="*/ 1672021 h 1682707"/>
                <a:gd name="connsiteX13" fmla="*/ 960181 w 983041"/>
                <a:gd name="connsiteY13" fmla="*/ 1668846 h 1682707"/>
                <a:gd name="connsiteX14" fmla="*/ 983041 w 983041"/>
                <a:gd name="connsiteY14" fmla="*/ 66 h 1682707"/>
                <a:gd name="connsiteX15" fmla="*/ 147381 w 983041"/>
                <a:gd name="connsiteY15" fmla="*/ 45786 h 1682707"/>
                <a:gd name="connsiteX0" fmla="*/ 147381 w 983041"/>
                <a:gd name="connsiteY0" fmla="*/ 45786 h 1682707"/>
                <a:gd name="connsiteX1" fmla="*/ 148651 w 983041"/>
                <a:gd name="connsiteY1" fmla="*/ 594426 h 1682707"/>
                <a:gd name="connsiteX2" fmla="*/ 411541 w 983041"/>
                <a:gd name="connsiteY2" fmla="*/ 674436 h 1682707"/>
                <a:gd name="connsiteX3" fmla="*/ 61 w 983041"/>
                <a:gd name="connsiteY3" fmla="*/ 697296 h 1682707"/>
                <a:gd name="connsiteX4" fmla="*/ 445831 w 983041"/>
                <a:gd name="connsiteY4" fmla="*/ 777306 h 1682707"/>
                <a:gd name="connsiteX5" fmla="*/ 6411 w 983041"/>
                <a:gd name="connsiteY5" fmla="*/ 839536 h 1682707"/>
                <a:gd name="connsiteX6" fmla="*/ 422971 w 983041"/>
                <a:gd name="connsiteY6" fmla="*/ 925896 h 1682707"/>
                <a:gd name="connsiteX7" fmla="*/ 1966 w 983041"/>
                <a:gd name="connsiteY7" fmla="*/ 1009081 h 1682707"/>
                <a:gd name="connsiteX8" fmla="*/ 457261 w 983041"/>
                <a:gd name="connsiteY8" fmla="*/ 1097346 h 1682707"/>
                <a:gd name="connsiteX9" fmla="*/ 24191 w 983041"/>
                <a:gd name="connsiteY9" fmla="*/ 1159576 h 1682707"/>
                <a:gd name="connsiteX10" fmla="*/ 502981 w 983041"/>
                <a:gd name="connsiteY10" fmla="*/ 1268796 h 1682707"/>
                <a:gd name="connsiteX11" fmla="*/ 205166 w 983041"/>
                <a:gd name="connsiteY11" fmla="*/ 1319596 h 1682707"/>
                <a:gd name="connsiteX12" fmla="*/ 201991 w 983041"/>
                <a:gd name="connsiteY12" fmla="*/ 1672021 h 1682707"/>
                <a:gd name="connsiteX13" fmla="*/ 960181 w 983041"/>
                <a:gd name="connsiteY13" fmla="*/ 1668846 h 1682707"/>
                <a:gd name="connsiteX14" fmla="*/ 983041 w 983041"/>
                <a:gd name="connsiteY14" fmla="*/ 66 h 1682707"/>
                <a:gd name="connsiteX15" fmla="*/ 147381 w 983041"/>
                <a:gd name="connsiteY15" fmla="*/ 45786 h 1682707"/>
                <a:gd name="connsiteX0" fmla="*/ 147381 w 983041"/>
                <a:gd name="connsiteY0" fmla="*/ 45786 h 1682707"/>
                <a:gd name="connsiteX1" fmla="*/ 148651 w 983041"/>
                <a:gd name="connsiteY1" fmla="*/ 594426 h 1682707"/>
                <a:gd name="connsiteX2" fmla="*/ 411541 w 983041"/>
                <a:gd name="connsiteY2" fmla="*/ 674436 h 1682707"/>
                <a:gd name="connsiteX3" fmla="*/ 61 w 983041"/>
                <a:gd name="connsiteY3" fmla="*/ 697296 h 1682707"/>
                <a:gd name="connsiteX4" fmla="*/ 445831 w 983041"/>
                <a:gd name="connsiteY4" fmla="*/ 777306 h 1682707"/>
                <a:gd name="connsiteX5" fmla="*/ 6411 w 983041"/>
                <a:gd name="connsiteY5" fmla="*/ 839536 h 1682707"/>
                <a:gd name="connsiteX6" fmla="*/ 422971 w 983041"/>
                <a:gd name="connsiteY6" fmla="*/ 925896 h 1682707"/>
                <a:gd name="connsiteX7" fmla="*/ 1966 w 983041"/>
                <a:gd name="connsiteY7" fmla="*/ 1009081 h 1682707"/>
                <a:gd name="connsiteX8" fmla="*/ 457261 w 983041"/>
                <a:gd name="connsiteY8" fmla="*/ 1097346 h 1682707"/>
                <a:gd name="connsiteX9" fmla="*/ 24191 w 983041"/>
                <a:gd name="connsiteY9" fmla="*/ 1159576 h 1682707"/>
                <a:gd name="connsiteX10" fmla="*/ 449006 w 983041"/>
                <a:gd name="connsiteY10" fmla="*/ 1268796 h 1682707"/>
                <a:gd name="connsiteX11" fmla="*/ 205166 w 983041"/>
                <a:gd name="connsiteY11" fmla="*/ 1319596 h 1682707"/>
                <a:gd name="connsiteX12" fmla="*/ 201991 w 983041"/>
                <a:gd name="connsiteY12" fmla="*/ 1672021 h 1682707"/>
                <a:gd name="connsiteX13" fmla="*/ 960181 w 983041"/>
                <a:gd name="connsiteY13" fmla="*/ 1668846 h 1682707"/>
                <a:gd name="connsiteX14" fmla="*/ 983041 w 983041"/>
                <a:gd name="connsiteY14" fmla="*/ 66 h 1682707"/>
                <a:gd name="connsiteX15" fmla="*/ 147381 w 983041"/>
                <a:gd name="connsiteY15" fmla="*/ 45786 h 1682707"/>
                <a:gd name="connsiteX0" fmla="*/ 147381 w 983041"/>
                <a:gd name="connsiteY0" fmla="*/ 45786 h 1682707"/>
                <a:gd name="connsiteX1" fmla="*/ 148651 w 983041"/>
                <a:gd name="connsiteY1" fmla="*/ 594426 h 1682707"/>
                <a:gd name="connsiteX2" fmla="*/ 411541 w 983041"/>
                <a:gd name="connsiteY2" fmla="*/ 674436 h 1682707"/>
                <a:gd name="connsiteX3" fmla="*/ 61 w 983041"/>
                <a:gd name="connsiteY3" fmla="*/ 697296 h 1682707"/>
                <a:gd name="connsiteX4" fmla="*/ 445831 w 983041"/>
                <a:gd name="connsiteY4" fmla="*/ 777306 h 1682707"/>
                <a:gd name="connsiteX5" fmla="*/ 6411 w 983041"/>
                <a:gd name="connsiteY5" fmla="*/ 839536 h 1682707"/>
                <a:gd name="connsiteX6" fmla="*/ 432496 w 983041"/>
                <a:gd name="connsiteY6" fmla="*/ 925896 h 1682707"/>
                <a:gd name="connsiteX7" fmla="*/ 1966 w 983041"/>
                <a:gd name="connsiteY7" fmla="*/ 1009081 h 1682707"/>
                <a:gd name="connsiteX8" fmla="*/ 457261 w 983041"/>
                <a:gd name="connsiteY8" fmla="*/ 1097346 h 1682707"/>
                <a:gd name="connsiteX9" fmla="*/ 24191 w 983041"/>
                <a:gd name="connsiteY9" fmla="*/ 1159576 h 1682707"/>
                <a:gd name="connsiteX10" fmla="*/ 449006 w 983041"/>
                <a:gd name="connsiteY10" fmla="*/ 1268796 h 1682707"/>
                <a:gd name="connsiteX11" fmla="*/ 205166 w 983041"/>
                <a:gd name="connsiteY11" fmla="*/ 1319596 h 1682707"/>
                <a:gd name="connsiteX12" fmla="*/ 201991 w 983041"/>
                <a:gd name="connsiteY12" fmla="*/ 1672021 h 1682707"/>
                <a:gd name="connsiteX13" fmla="*/ 960181 w 983041"/>
                <a:gd name="connsiteY13" fmla="*/ 1668846 h 1682707"/>
                <a:gd name="connsiteX14" fmla="*/ 983041 w 983041"/>
                <a:gd name="connsiteY14" fmla="*/ 66 h 1682707"/>
                <a:gd name="connsiteX15" fmla="*/ 147381 w 983041"/>
                <a:gd name="connsiteY15" fmla="*/ 45786 h 1682707"/>
                <a:gd name="connsiteX0" fmla="*/ 147381 w 983041"/>
                <a:gd name="connsiteY0" fmla="*/ 45786 h 1682707"/>
                <a:gd name="connsiteX1" fmla="*/ 148651 w 983041"/>
                <a:gd name="connsiteY1" fmla="*/ 594426 h 1682707"/>
                <a:gd name="connsiteX2" fmla="*/ 411541 w 983041"/>
                <a:gd name="connsiteY2" fmla="*/ 674436 h 1682707"/>
                <a:gd name="connsiteX3" fmla="*/ 61 w 983041"/>
                <a:gd name="connsiteY3" fmla="*/ 697296 h 1682707"/>
                <a:gd name="connsiteX4" fmla="*/ 445831 w 983041"/>
                <a:gd name="connsiteY4" fmla="*/ 777306 h 1682707"/>
                <a:gd name="connsiteX5" fmla="*/ 6411 w 983041"/>
                <a:gd name="connsiteY5" fmla="*/ 839536 h 1682707"/>
                <a:gd name="connsiteX6" fmla="*/ 432496 w 983041"/>
                <a:gd name="connsiteY6" fmla="*/ 925896 h 1682707"/>
                <a:gd name="connsiteX7" fmla="*/ 1966 w 983041"/>
                <a:gd name="connsiteY7" fmla="*/ 1009081 h 1682707"/>
                <a:gd name="connsiteX8" fmla="*/ 457261 w 983041"/>
                <a:gd name="connsiteY8" fmla="*/ 1097346 h 1682707"/>
                <a:gd name="connsiteX9" fmla="*/ 24191 w 983041"/>
                <a:gd name="connsiteY9" fmla="*/ 1159576 h 1682707"/>
                <a:gd name="connsiteX10" fmla="*/ 449006 w 983041"/>
                <a:gd name="connsiteY10" fmla="*/ 1268796 h 1682707"/>
                <a:gd name="connsiteX11" fmla="*/ 205166 w 983041"/>
                <a:gd name="connsiteY11" fmla="*/ 1319596 h 1682707"/>
                <a:gd name="connsiteX12" fmla="*/ 201991 w 983041"/>
                <a:gd name="connsiteY12" fmla="*/ 1672021 h 1682707"/>
                <a:gd name="connsiteX13" fmla="*/ 960181 w 983041"/>
                <a:gd name="connsiteY13" fmla="*/ 1668846 h 1682707"/>
                <a:gd name="connsiteX14" fmla="*/ 983041 w 983041"/>
                <a:gd name="connsiteY14" fmla="*/ 66 h 1682707"/>
                <a:gd name="connsiteX15" fmla="*/ 147381 w 983041"/>
                <a:gd name="connsiteY15" fmla="*/ 45786 h 1682707"/>
                <a:gd name="connsiteX0" fmla="*/ 147381 w 970341"/>
                <a:gd name="connsiteY0" fmla="*/ 47382 h 1684303"/>
                <a:gd name="connsiteX1" fmla="*/ 148651 w 970341"/>
                <a:gd name="connsiteY1" fmla="*/ 596022 h 1684303"/>
                <a:gd name="connsiteX2" fmla="*/ 411541 w 970341"/>
                <a:gd name="connsiteY2" fmla="*/ 676032 h 1684303"/>
                <a:gd name="connsiteX3" fmla="*/ 61 w 970341"/>
                <a:gd name="connsiteY3" fmla="*/ 698892 h 1684303"/>
                <a:gd name="connsiteX4" fmla="*/ 445831 w 970341"/>
                <a:gd name="connsiteY4" fmla="*/ 778902 h 1684303"/>
                <a:gd name="connsiteX5" fmla="*/ 6411 w 970341"/>
                <a:gd name="connsiteY5" fmla="*/ 841132 h 1684303"/>
                <a:gd name="connsiteX6" fmla="*/ 432496 w 970341"/>
                <a:gd name="connsiteY6" fmla="*/ 927492 h 1684303"/>
                <a:gd name="connsiteX7" fmla="*/ 1966 w 970341"/>
                <a:gd name="connsiteY7" fmla="*/ 1010677 h 1684303"/>
                <a:gd name="connsiteX8" fmla="*/ 457261 w 970341"/>
                <a:gd name="connsiteY8" fmla="*/ 1098942 h 1684303"/>
                <a:gd name="connsiteX9" fmla="*/ 24191 w 970341"/>
                <a:gd name="connsiteY9" fmla="*/ 1161172 h 1684303"/>
                <a:gd name="connsiteX10" fmla="*/ 449006 w 970341"/>
                <a:gd name="connsiteY10" fmla="*/ 1270392 h 1684303"/>
                <a:gd name="connsiteX11" fmla="*/ 205166 w 970341"/>
                <a:gd name="connsiteY11" fmla="*/ 1321192 h 1684303"/>
                <a:gd name="connsiteX12" fmla="*/ 201991 w 970341"/>
                <a:gd name="connsiteY12" fmla="*/ 1673617 h 1684303"/>
                <a:gd name="connsiteX13" fmla="*/ 960181 w 970341"/>
                <a:gd name="connsiteY13" fmla="*/ 1670442 h 1684303"/>
                <a:gd name="connsiteX14" fmla="*/ 970341 w 970341"/>
                <a:gd name="connsiteY14" fmla="*/ 30237 h 1684303"/>
                <a:gd name="connsiteX15" fmla="*/ 147381 w 970341"/>
                <a:gd name="connsiteY15" fmla="*/ 47382 h 1684303"/>
                <a:gd name="connsiteX0" fmla="*/ 147381 w 970341"/>
                <a:gd name="connsiteY0" fmla="*/ 17372 h 1654293"/>
                <a:gd name="connsiteX1" fmla="*/ 148651 w 970341"/>
                <a:gd name="connsiteY1" fmla="*/ 566012 h 1654293"/>
                <a:gd name="connsiteX2" fmla="*/ 411541 w 970341"/>
                <a:gd name="connsiteY2" fmla="*/ 646022 h 1654293"/>
                <a:gd name="connsiteX3" fmla="*/ 61 w 970341"/>
                <a:gd name="connsiteY3" fmla="*/ 668882 h 1654293"/>
                <a:gd name="connsiteX4" fmla="*/ 445831 w 970341"/>
                <a:gd name="connsiteY4" fmla="*/ 748892 h 1654293"/>
                <a:gd name="connsiteX5" fmla="*/ 6411 w 970341"/>
                <a:gd name="connsiteY5" fmla="*/ 811122 h 1654293"/>
                <a:gd name="connsiteX6" fmla="*/ 432496 w 970341"/>
                <a:gd name="connsiteY6" fmla="*/ 897482 h 1654293"/>
                <a:gd name="connsiteX7" fmla="*/ 1966 w 970341"/>
                <a:gd name="connsiteY7" fmla="*/ 980667 h 1654293"/>
                <a:gd name="connsiteX8" fmla="*/ 457261 w 970341"/>
                <a:gd name="connsiteY8" fmla="*/ 1068932 h 1654293"/>
                <a:gd name="connsiteX9" fmla="*/ 24191 w 970341"/>
                <a:gd name="connsiteY9" fmla="*/ 1131162 h 1654293"/>
                <a:gd name="connsiteX10" fmla="*/ 449006 w 970341"/>
                <a:gd name="connsiteY10" fmla="*/ 1240382 h 1654293"/>
                <a:gd name="connsiteX11" fmla="*/ 205166 w 970341"/>
                <a:gd name="connsiteY11" fmla="*/ 1291182 h 1654293"/>
                <a:gd name="connsiteX12" fmla="*/ 201991 w 970341"/>
                <a:gd name="connsiteY12" fmla="*/ 1643607 h 1654293"/>
                <a:gd name="connsiteX13" fmla="*/ 960181 w 970341"/>
                <a:gd name="connsiteY13" fmla="*/ 1640432 h 1654293"/>
                <a:gd name="connsiteX14" fmla="*/ 970341 w 970341"/>
                <a:gd name="connsiteY14" fmla="*/ 227 h 1654293"/>
                <a:gd name="connsiteX15" fmla="*/ 147381 w 970341"/>
                <a:gd name="connsiteY15" fmla="*/ 17372 h 16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0341" h="1654293">
                  <a:moveTo>
                    <a:pt x="147381" y="17372"/>
                  </a:moveTo>
                  <a:cubicBezTo>
                    <a:pt x="137433" y="25944"/>
                    <a:pt x="145899" y="566012"/>
                    <a:pt x="148651" y="566012"/>
                  </a:cubicBezTo>
                  <a:cubicBezTo>
                    <a:pt x="151403" y="566012"/>
                    <a:pt x="436306" y="628877"/>
                    <a:pt x="411541" y="646022"/>
                  </a:cubicBezTo>
                  <a:cubicBezTo>
                    <a:pt x="386776" y="663167"/>
                    <a:pt x="-5654" y="651737"/>
                    <a:pt x="61" y="668882"/>
                  </a:cubicBezTo>
                  <a:cubicBezTo>
                    <a:pt x="5776" y="686027"/>
                    <a:pt x="444773" y="725185"/>
                    <a:pt x="445831" y="748892"/>
                  </a:cubicBezTo>
                  <a:cubicBezTo>
                    <a:pt x="446889" y="772599"/>
                    <a:pt x="8634" y="786357"/>
                    <a:pt x="6411" y="811122"/>
                  </a:cubicBezTo>
                  <a:cubicBezTo>
                    <a:pt x="4189" y="835887"/>
                    <a:pt x="433237" y="869225"/>
                    <a:pt x="432496" y="897482"/>
                  </a:cubicBezTo>
                  <a:cubicBezTo>
                    <a:pt x="431755" y="925739"/>
                    <a:pt x="-2162" y="952092"/>
                    <a:pt x="1966" y="980667"/>
                  </a:cubicBezTo>
                  <a:cubicBezTo>
                    <a:pt x="6094" y="1009242"/>
                    <a:pt x="453557" y="1043850"/>
                    <a:pt x="457261" y="1068932"/>
                  </a:cubicBezTo>
                  <a:cubicBezTo>
                    <a:pt x="460965" y="1094014"/>
                    <a:pt x="25567" y="1102587"/>
                    <a:pt x="24191" y="1131162"/>
                  </a:cubicBezTo>
                  <a:cubicBezTo>
                    <a:pt x="22815" y="1159737"/>
                    <a:pt x="418844" y="1213712"/>
                    <a:pt x="449006" y="1240382"/>
                  </a:cubicBezTo>
                  <a:cubicBezTo>
                    <a:pt x="479168" y="1267052"/>
                    <a:pt x="201885" y="1290653"/>
                    <a:pt x="205166" y="1291182"/>
                  </a:cubicBezTo>
                  <a:cubicBezTo>
                    <a:pt x="208447" y="1291711"/>
                    <a:pt x="193630" y="1639374"/>
                    <a:pt x="201991" y="1643607"/>
                  </a:cubicBezTo>
                  <a:cubicBezTo>
                    <a:pt x="210352" y="1647840"/>
                    <a:pt x="973516" y="1667102"/>
                    <a:pt x="960181" y="1640432"/>
                  </a:cubicBezTo>
                  <a:cubicBezTo>
                    <a:pt x="981136" y="1648052"/>
                    <a:pt x="943671" y="2132"/>
                    <a:pt x="970341" y="227"/>
                  </a:cubicBezTo>
                  <a:cubicBezTo>
                    <a:pt x="962721" y="-1678"/>
                    <a:pt x="157329" y="8800"/>
                    <a:pt x="147381" y="17372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vál 27"/>
            <p:cNvSpPr/>
            <p:nvPr/>
          </p:nvSpPr>
          <p:spPr>
            <a:xfrm>
              <a:off x="5796136" y="1941732"/>
              <a:ext cx="288032" cy="2880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V</a:t>
              </a:r>
              <a:endParaRPr lang="cs-CZ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6536894" y="4132615"/>
            <a:ext cx="1654293" cy="1162250"/>
            <a:chOff x="6546448" y="4472252"/>
            <a:chExt cx="1654293" cy="1162250"/>
          </a:xfrm>
        </p:grpSpPr>
        <p:sp>
          <p:nvSpPr>
            <p:cNvPr id="30" name="Volný tvar 29"/>
            <p:cNvSpPr/>
            <p:nvPr/>
          </p:nvSpPr>
          <p:spPr>
            <a:xfrm rot="7449508">
              <a:off x="6888424" y="4130276"/>
              <a:ext cx="970341" cy="1654293"/>
            </a:xfrm>
            <a:custGeom>
              <a:avLst/>
              <a:gdLst>
                <a:gd name="connsiteX0" fmla="*/ 102931 w 1073864"/>
                <a:gd name="connsiteY0" fmla="*/ 176312 h 1936692"/>
                <a:gd name="connsiteX1" fmla="*/ 137221 w 1073864"/>
                <a:gd name="connsiteY1" fmla="*/ 656372 h 1936692"/>
                <a:gd name="connsiteX2" fmla="*/ 411541 w 1073864"/>
                <a:gd name="connsiteY2" fmla="*/ 804962 h 1936692"/>
                <a:gd name="connsiteX3" fmla="*/ 61 w 1073864"/>
                <a:gd name="connsiteY3" fmla="*/ 827822 h 1936692"/>
                <a:gd name="connsiteX4" fmla="*/ 445831 w 1073864"/>
                <a:gd name="connsiteY4" fmla="*/ 907832 h 1936692"/>
                <a:gd name="connsiteX5" fmla="*/ 57211 w 1073864"/>
                <a:gd name="connsiteY5" fmla="*/ 976412 h 1936692"/>
                <a:gd name="connsiteX6" fmla="*/ 422971 w 1073864"/>
                <a:gd name="connsiteY6" fmla="*/ 1056422 h 1936692"/>
                <a:gd name="connsiteX7" fmla="*/ 11491 w 1073864"/>
                <a:gd name="connsiteY7" fmla="*/ 1136432 h 1936692"/>
                <a:gd name="connsiteX8" fmla="*/ 457261 w 1073864"/>
                <a:gd name="connsiteY8" fmla="*/ 1227872 h 1936692"/>
                <a:gd name="connsiteX9" fmla="*/ 68641 w 1073864"/>
                <a:gd name="connsiteY9" fmla="*/ 1296452 h 1936692"/>
                <a:gd name="connsiteX10" fmla="*/ 502981 w 1073864"/>
                <a:gd name="connsiteY10" fmla="*/ 1399322 h 1936692"/>
                <a:gd name="connsiteX11" fmla="*/ 240091 w 1073864"/>
                <a:gd name="connsiteY11" fmla="*/ 1456472 h 1936692"/>
                <a:gd name="connsiteX12" fmla="*/ 240091 w 1073864"/>
                <a:gd name="connsiteY12" fmla="*/ 1799372 h 1936692"/>
                <a:gd name="connsiteX13" fmla="*/ 960181 w 1073864"/>
                <a:gd name="connsiteY13" fmla="*/ 1799372 h 1936692"/>
                <a:gd name="connsiteX14" fmla="*/ 983041 w 1073864"/>
                <a:gd name="connsiteY14" fmla="*/ 130592 h 1936692"/>
                <a:gd name="connsiteX15" fmla="*/ 102931 w 1073864"/>
                <a:gd name="connsiteY15" fmla="*/ 176312 h 1936692"/>
                <a:gd name="connsiteX0" fmla="*/ 102931 w 1073864"/>
                <a:gd name="connsiteY0" fmla="*/ 156943 h 1917323"/>
                <a:gd name="connsiteX1" fmla="*/ 137221 w 1073864"/>
                <a:gd name="connsiteY1" fmla="*/ 637003 h 1917323"/>
                <a:gd name="connsiteX2" fmla="*/ 411541 w 1073864"/>
                <a:gd name="connsiteY2" fmla="*/ 785593 h 1917323"/>
                <a:gd name="connsiteX3" fmla="*/ 61 w 1073864"/>
                <a:gd name="connsiteY3" fmla="*/ 808453 h 1917323"/>
                <a:gd name="connsiteX4" fmla="*/ 445831 w 1073864"/>
                <a:gd name="connsiteY4" fmla="*/ 888463 h 1917323"/>
                <a:gd name="connsiteX5" fmla="*/ 57211 w 1073864"/>
                <a:gd name="connsiteY5" fmla="*/ 957043 h 1917323"/>
                <a:gd name="connsiteX6" fmla="*/ 422971 w 1073864"/>
                <a:gd name="connsiteY6" fmla="*/ 1037053 h 1917323"/>
                <a:gd name="connsiteX7" fmla="*/ 11491 w 1073864"/>
                <a:gd name="connsiteY7" fmla="*/ 1117063 h 1917323"/>
                <a:gd name="connsiteX8" fmla="*/ 457261 w 1073864"/>
                <a:gd name="connsiteY8" fmla="*/ 1208503 h 1917323"/>
                <a:gd name="connsiteX9" fmla="*/ 68641 w 1073864"/>
                <a:gd name="connsiteY9" fmla="*/ 1277083 h 1917323"/>
                <a:gd name="connsiteX10" fmla="*/ 502981 w 1073864"/>
                <a:gd name="connsiteY10" fmla="*/ 1379953 h 1917323"/>
                <a:gd name="connsiteX11" fmla="*/ 240091 w 1073864"/>
                <a:gd name="connsiteY11" fmla="*/ 1437103 h 1917323"/>
                <a:gd name="connsiteX12" fmla="*/ 240091 w 1073864"/>
                <a:gd name="connsiteY12" fmla="*/ 1780003 h 1917323"/>
                <a:gd name="connsiteX13" fmla="*/ 960181 w 1073864"/>
                <a:gd name="connsiteY13" fmla="*/ 1780003 h 1917323"/>
                <a:gd name="connsiteX14" fmla="*/ 983041 w 1073864"/>
                <a:gd name="connsiteY14" fmla="*/ 111223 h 1917323"/>
                <a:gd name="connsiteX15" fmla="*/ 102931 w 1073864"/>
                <a:gd name="connsiteY15" fmla="*/ 156943 h 1917323"/>
                <a:gd name="connsiteX0" fmla="*/ 102931 w 1073864"/>
                <a:gd name="connsiteY0" fmla="*/ 156943 h 1903616"/>
                <a:gd name="connsiteX1" fmla="*/ 137221 w 1073864"/>
                <a:gd name="connsiteY1" fmla="*/ 637003 h 1903616"/>
                <a:gd name="connsiteX2" fmla="*/ 411541 w 1073864"/>
                <a:gd name="connsiteY2" fmla="*/ 785593 h 1903616"/>
                <a:gd name="connsiteX3" fmla="*/ 61 w 1073864"/>
                <a:gd name="connsiteY3" fmla="*/ 808453 h 1903616"/>
                <a:gd name="connsiteX4" fmla="*/ 445831 w 1073864"/>
                <a:gd name="connsiteY4" fmla="*/ 888463 h 1903616"/>
                <a:gd name="connsiteX5" fmla="*/ 57211 w 1073864"/>
                <a:gd name="connsiteY5" fmla="*/ 957043 h 1903616"/>
                <a:gd name="connsiteX6" fmla="*/ 422971 w 1073864"/>
                <a:gd name="connsiteY6" fmla="*/ 1037053 h 1903616"/>
                <a:gd name="connsiteX7" fmla="*/ 11491 w 1073864"/>
                <a:gd name="connsiteY7" fmla="*/ 1117063 h 1903616"/>
                <a:gd name="connsiteX8" fmla="*/ 457261 w 1073864"/>
                <a:gd name="connsiteY8" fmla="*/ 1208503 h 1903616"/>
                <a:gd name="connsiteX9" fmla="*/ 68641 w 1073864"/>
                <a:gd name="connsiteY9" fmla="*/ 1277083 h 1903616"/>
                <a:gd name="connsiteX10" fmla="*/ 502981 w 1073864"/>
                <a:gd name="connsiteY10" fmla="*/ 1379953 h 1903616"/>
                <a:gd name="connsiteX11" fmla="*/ 240091 w 1073864"/>
                <a:gd name="connsiteY11" fmla="*/ 1437103 h 1903616"/>
                <a:gd name="connsiteX12" fmla="*/ 240091 w 1073864"/>
                <a:gd name="connsiteY12" fmla="*/ 1780003 h 1903616"/>
                <a:gd name="connsiteX13" fmla="*/ 960181 w 1073864"/>
                <a:gd name="connsiteY13" fmla="*/ 1780003 h 1903616"/>
                <a:gd name="connsiteX14" fmla="*/ 983041 w 1073864"/>
                <a:gd name="connsiteY14" fmla="*/ 111223 h 1903616"/>
                <a:gd name="connsiteX15" fmla="*/ 102931 w 1073864"/>
                <a:gd name="connsiteY15" fmla="*/ 156943 h 1903616"/>
                <a:gd name="connsiteX0" fmla="*/ 102931 w 1073864"/>
                <a:gd name="connsiteY0" fmla="*/ 156943 h 1791856"/>
                <a:gd name="connsiteX1" fmla="*/ 137221 w 1073864"/>
                <a:gd name="connsiteY1" fmla="*/ 637003 h 1791856"/>
                <a:gd name="connsiteX2" fmla="*/ 411541 w 1073864"/>
                <a:gd name="connsiteY2" fmla="*/ 785593 h 1791856"/>
                <a:gd name="connsiteX3" fmla="*/ 61 w 1073864"/>
                <a:gd name="connsiteY3" fmla="*/ 808453 h 1791856"/>
                <a:gd name="connsiteX4" fmla="*/ 445831 w 1073864"/>
                <a:gd name="connsiteY4" fmla="*/ 888463 h 1791856"/>
                <a:gd name="connsiteX5" fmla="*/ 57211 w 1073864"/>
                <a:gd name="connsiteY5" fmla="*/ 957043 h 1791856"/>
                <a:gd name="connsiteX6" fmla="*/ 422971 w 1073864"/>
                <a:gd name="connsiteY6" fmla="*/ 1037053 h 1791856"/>
                <a:gd name="connsiteX7" fmla="*/ 11491 w 1073864"/>
                <a:gd name="connsiteY7" fmla="*/ 1117063 h 1791856"/>
                <a:gd name="connsiteX8" fmla="*/ 457261 w 1073864"/>
                <a:gd name="connsiteY8" fmla="*/ 1208503 h 1791856"/>
                <a:gd name="connsiteX9" fmla="*/ 68641 w 1073864"/>
                <a:gd name="connsiteY9" fmla="*/ 1277083 h 1791856"/>
                <a:gd name="connsiteX10" fmla="*/ 502981 w 1073864"/>
                <a:gd name="connsiteY10" fmla="*/ 1379953 h 1791856"/>
                <a:gd name="connsiteX11" fmla="*/ 240091 w 1073864"/>
                <a:gd name="connsiteY11" fmla="*/ 1437103 h 1791856"/>
                <a:gd name="connsiteX12" fmla="*/ 240091 w 1073864"/>
                <a:gd name="connsiteY12" fmla="*/ 1780003 h 1791856"/>
                <a:gd name="connsiteX13" fmla="*/ 960181 w 1073864"/>
                <a:gd name="connsiteY13" fmla="*/ 1780003 h 1791856"/>
                <a:gd name="connsiteX14" fmla="*/ 983041 w 1073864"/>
                <a:gd name="connsiteY14" fmla="*/ 111223 h 1791856"/>
                <a:gd name="connsiteX15" fmla="*/ 102931 w 1073864"/>
                <a:gd name="connsiteY15" fmla="*/ 156943 h 1791856"/>
                <a:gd name="connsiteX0" fmla="*/ 102931 w 1073864"/>
                <a:gd name="connsiteY0" fmla="*/ 156943 h 1791856"/>
                <a:gd name="connsiteX1" fmla="*/ 137221 w 1073864"/>
                <a:gd name="connsiteY1" fmla="*/ 637003 h 1791856"/>
                <a:gd name="connsiteX2" fmla="*/ 411541 w 1073864"/>
                <a:gd name="connsiteY2" fmla="*/ 785593 h 1791856"/>
                <a:gd name="connsiteX3" fmla="*/ 61 w 1073864"/>
                <a:gd name="connsiteY3" fmla="*/ 808453 h 1791856"/>
                <a:gd name="connsiteX4" fmla="*/ 445831 w 1073864"/>
                <a:gd name="connsiteY4" fmla="*/ 888463 h 1791856"/>
                <a:gd name="connsiteX5" fmla="*/ 57211 w 1073864"/>
                <a:gd name="connsiteY5" fmla="*/ 957043 h 1791856"/>
                <a:gd name="connsiteX6" fmla="*/ 422971 w 1073864"/>
                <a:gd name="connsiteY6" fmla="*/ 1037053 h 1791856"/>
                <a:gd name="connsiteX7" fmla="*/ 11491 w 1073864"/>
                <a:gd name="connsiteY7" fmla="*/ 1117063 h 1791856"/>
                <a:gd name="connsiteX8" fmla="*/ 457261 w 1073864"/>
                <a:gd name="connsiteY8" fmla="*/ 1208503 h 1791856"/>
                <a:gd name="connsiteX9" fmla="*/ 68641 w 1073864"/>
                <a:gd name="connsiteY9" fmla="*/ 1277083 h 1791856"/>
                <a:gd name="connsiteX10" fmla="*/ 502981 w 1073864"/>
                <a:gd name="connsiteY10" fmla="*/ 1379953 h 1791856"/>
                <a:gd name="connsiteX11" fmla="*/ 240091 w 1073864"/>
                <a:gd name="connsiteY11" fmla="*/ 1437103 h 1791856"/>
                <a:gd name="connsiteX12" fmla="*/ 240091 w 1073864"/>
                <a:gd name="connsiteY12" fmla="*/ 1780003 h 1791856"/>
                <a:gd name="connsiteX13" fmla="*/ 960181 w 1073864"/>
                <a:gd name="connsiteY13" fmla="*/ 1780003 h 1791856"/>
                <a:gd name="connsiteX14" fmla="*/ 983041 w 1073864"/>
                <a:gd name="connsiteY14" fmla="*/ 111223 h 1791856"/>
                <a:gd name="connsiteX15" fmla="*/ 102931 w 1073864"/>
                <a:gd name="connsiteY15" fmla="*/ 156943 h 1791856"/>
                <a:gd name="connsiteX0" fmla="*/ 102931 w 1046166"/>
                <a:gd name="connsiteY0" fmla="*/ 156943 h 1791856"/>
                <a:gd name="connsiteX1" fmla="*/ 137221 w 1046166"/>
                <a:gd name="connsiteY1" fmla="*/ 637003 h 1791856"/>
                <a:gd name="connsiteX2" fmla="*/ 411541 w 1046166"/>
                <a:gd name="connsiteY2" fmla="*/ 785593 h 1791856"/>
                <a:gd name="connsiteX3" fmla="*/ 61 w 1046166"/>
                <a:gd name="connsiteY3" fmla="*/ 808453 h 1791856"/>
                <a:gd name="connsiteX4" fmla="*/ 445831 w 1046166"/>
                <a:gd name="connsiteY4" fmla="*/ 888463 h 1791856"/>
                <a:gd name="connsiteX5" fmla="*/ 57211 w 1046166"/>
                <a:gd name="connsiteY5" fmla="*/ 957043 h 1791856"/>
                <a:gd name="connsiteX6" fmla="*/ 422971 w 1046166"/>
                <a:gd name="connsiteY6" fmla="*/ 1037053 h 1791856"/>
                <a:gd name="connsiteX7" fmla="*/ 11491 w 1046166"/>
                <a:gd name="connsiteY7" fmla="*/ 1117063 h 1791856"/>
                <a:gd name="connsiteX8" fmla="*/ 457261 w 1046166"/>
                <a:gd name="connsiteY8" fmla="*/ 1208503 h 1791856"/>
                <a:gd name="connsiteX9" fmla="*/ 68641 w 1046166"/>
                <a:gd name="connsiteY9" fmla="*/ 1277083 h 1791856"/>
                <a:gd name="connsiteX10" fmla="*/ 502981 w 1046166"/>
                <a:gd name="connsiteY10" fmla="*/ 1379953 h 1791856"/>
                <a:gd name="connsiteX11" fmla="*/ 240091 w 1046166"/>
                <a:gd name="connsiteY11" fmla="*/ 1437103 h 1791856"/>
                <a:gd name="connsiteX12" fmla="*/ 240091 w 1046166"/>
                <a:gd name="connsiteY12" fmla="*/ 1780003 h 1791856"/>
                <a:gd name="connsiteX13" fmla="*/ 960181 w 1046166"/>
                <a:gd name="connsiteY13" fmla="*/ 1780003 h 1791856"/>
                <a:gd name="connsiteX14" fmla="*/ 983041 w 1046166"/>
                <a:gd name="connsiteY14" fmla="*/ 111223 h 1791856"/>
                <a:gd name="connsiteX15" fmla="*/ 102931 w 1046166"/>
                <a:gd name="connsiteY15" fmla="*/ 156943 h 1791856"/>
                <a:gd name="connsiteX0" fmla="*/ 102931 w 1046166"/>
                <a:gd name="connsiteY0" fmla="*/ 156943 h 1791856"/>
                <a:gd name="connsiteX1" fmla="*/ 137221 w 1046166"/>
                <a:gd name="connsiteY1" fmla="*/ 637003 h 1791856"/>
                <a:gd name="connsiteX2" fmla="*/ 411541 w 1046166"/>
                <a:gd name="connsiteY2" fmla="*/ 785593 h 1791856"/>
                <a:gd name="connsiteX3" fmla="*/ 61 w 1046166"/>
                <a:gd name="connsiteY3" fmla="*/ 808453 h 1791856"/>
                <a:gd name="connsiteX4" fmla="*/ 445831 w 1046166"/>
                <a:gd name="connsiteY4" fmla="*/ 888463 h 1791856"/>
                <a:gd name="connsiteX5" fmla="*/ 57211 w 1046166"/>
                <a:gd name="connsiteY5" fmla="*/ 957043 h 1791856"/>
                <a:gd name="connsiteX6" fmla="*/ 422971 w 1046166"/>
                <a:gd name="connsiteY6" fmla="*/ 1037053 h 1791856"/>
                <a:gd name="connsiteX7" fmla="*/ 11491 w 1046166"/>
                <a:gd name="connsiteY7" fmla="*/ 1117063 h 1791856"/>
                <a:gd name="connsiteX8" fmla="*/ 457261 w 1046166"/>
                <a:gd name="connsiteY8" fmla="*/ 1208503 h 1791856"/>
                <a:gd name="connsiteX9" fmla="*/ 68641 w 1046166"/>
                <a:gd name="connsiteY9" fmla="*/ 1277083 h 1791856"/>
                <a:gd name="connsiteX10" fmla="*/ 502981 w 1046166"/>
                <a:gd name="connsiteY10" fmla="*/ 1379953 h 1791856"/>
                <a:gd name="connsiteX11" fmla="*/ 240091 w 1046166"/>
                <a:gd name="connsiteY11" fmla="*/ 1437103 h 1791856"/>
                <a:gd name="connsiteX12" fmla="*/ 240091 w 1046166"/>
                <a:gd name="connsiteY12" fmla="*/ 1780003 h 1791856"/>
                <a:gd name="connsiteX13" fmla="*/ 960181 w 1046166"/>
                <a:gd name="connsiteY13" fmla="*/ 1780003 h 1791856"/>
                <a:gd name="connsiteX14" fmla="*/ 983041 w 1046166"/>
                <a:gd name="connsiteY14" fmla="*/ 111223 h 1791856"/>
                <a:gd name="connsiteX15" fmla="*/ 102931 w 1046166"/>
                <a:gd name="connsiteY15" fmla="*/ 156943 h 1791856"/>
                <a:gd name="connsiteX0" fmla="*/ 102931 w 983041"/>
                <a:gd name="connsiteY0" fmla="*/ 156943 h 1791856"/>
                <a:gd name="connsiteX1" fmla="*/ 137221 w 983041"/>
                <a:gd name="connsiteY1" fmla="*/ 637003 h 1791856"/>
                <a:gd name="connsiteX2" fmla="*/ 411541 w 983041"/>
                <a:gd name="connsiteY2" fmla="*/ 785593 h 1791856"/>
                <a:gd name="connsiteX3" fmla="*/ 61 w 983041"/>
                <a:gd name="connsiteY3" fmla="*/ 808453 h 1791856"/>
                <a:gd name="connsiteX4" fmla="*/ 445831 w 983041"/>
                <a:gd name="connsiteY4" fmla="*/ 888463 h 1791856"/>
                <a:gd name="connsiteX5" fmla="*/ 57211 w 983041"/>
                <a:gd name="connsiteY5" fmla="*/ 957043 h 1791856"/>
                <a:gd name="connsiteX6" fmla="*/ 422971 w 983041"/>
                <a:gd name="connsiteY6" fmla="*/ 1037053 h 1791856"/>
                <a:gd name="connsiteX7" fmla="*/ 11491 w 983041"/>
                <a:gd name="connsiteY7" fmla="*/ 1117063 h 1791856"/>
                <a:gd name="connsiteX8" fmla="*/ 457261 w 983041"/>
                <a:gd name="connsiteY8" fmla="*/ 1208503 h 1791856"/>
                <a:gd name="connsiteX9" fmla="*/ 68641 w 983041"/>
                <a:gd name="connsiteY9" fmla="*/ 1277083 h 1791856"/>
                <a:gd name="connsiteX10" fmla="*/ 502981 w 983041"/>
                <a:gd name="connsiteY10" fmla="*/ 1379953 h 1791856"/>
                <a:gd name="connsiteX11" fmla="*/ 240091 w 983041"/>
                <a:gd name="connsiteY11" fmla="*/ 1437103 h 1791856"/>
                <a:gd name="connsiteX12" fmla="*/ 240091 w 983041"/>
                <a:gd name="connsiteY12" fmla="*/ 1780003 h 1791856"/>
                <a:gd name="connsiteX13" fmla="*/ 960181 w 983041"/>
                <a:gd name="connsiteY13" fmla="*/ 1780003 h 1791856"/>
                <a:gd name="connsiteX14" fmla="*/ 983041 w 983041"/>
                <a:gd name="connsiteY14" fmla="*/ 111223 h 1791856"/>
                <a:gd name="connsiteX15" fmla="*/ 102931 w 983041"/>
                <a:gd name="connsiteY15" fmla="*/ 156943 h 1791856"/>
                <a:gd name="connsiteX0" fmla="*/ 102931 w 983041"/>
                <a:gd name="connsiteY0" fmla="*/ 45772 h 1680685"/>
                <a:gd name="connsiteX1" fmla="*/ 137221 w 983041"/>
                <a:gd name="connsiteY1" fmla="*/ 525832 h 1680685"/>
                <a:gd name="connsiteX2" fmla="*/ 411541 w 983041"/>
                <a:gd name="connsiteY2" fmla="*/ 674422 h 1680685"/>
                <a:gd name="connsiteX3" fmla="*/ 61 w 983041"/>
                <a:gd name="connsiteY3" fmla="*/ 697282 h 1680685"/>
                <a:gd name="connsiteX4" fmla="*/ 445831 w 983041"/>
                <a:gd name="connsiteY4" fmla="*/ 777292 h 1680685"/>
                <a:gd name="connsiteX5" fmla="*/ 57211 w 983041"/>
                <a:gd name="connsiteY5" fmla="*/ 845872 h 1680685"/>
                <a:gd name="connsiteX6" fmla="*/ 422971 w 983041"/>
                <a:gd name="connsiteY6" fmla="*/ 925882 h 1680685"/>
                <a:gd name="connsiteX7" fmla="*/ 11491 w 983041"/>
                <a:gd name="connsiteY7" fmla="*/ 1005892 h 1680685"/>
                <a:gd name="connsiteX8" fmla="*/ 457261 w 983041"/>
                <a:gd name="connsiteY8" fmla="*/ 1097332 h 1680685"/>
                <a:gd name="connsiteX9" fmla="*/ 68641 w 983041"/>
                <a:gd name="connsiteY9" fmla="*/ 1165912 h 1680685"/>
                <a:gd name="connsiteX10" fmla="*/ 502981 w 983041"/>
                <a:gd name="connsiteY10" fmla="*/ 1268782 h 1680685"/>
                <a:gd name="connsiteX11" fmla="*/ 240091 w 983041"/>
                <a:gd name="connsiteY11" fmla="*/ 1325932 h 1680685"/>
                <a:gd name="connsiteX12" fmla="*/ 240091 w 983041"/>
                <a:gd name="connsiteY12" fmla="*/ 1668832 h 1680685"/>
                <a:gd name="connsiteX13" fmla="*/ 960181 w 983041"/>
                <a:gd name="connsiteY13" fmla="*/ 1668832 h 1680685"/>
                <a:gd name="connsiteX14" fmla="*/ 983041 w 983041"/>
                <a:gd name="connsiteY14" fmla="*/ 52 h 1680685"/>
                <a:gd name="connsiteX15" fmla="*/ 102931 w 983041"/>
                <a:gd name="connsiteY15" fmla="*/ 45772 h 1680685"/>
                <a:gd name="connsiteX0" fmla="*/ 102931 w 983041"/>
                <a:gd name="connsiteY0" fmla="*/ 45772 h 1680685"/>
                <a:gd name="connsiteX1" fmla="*/ 137221 w 983041"/>
                <a:gd name="connsiteY1" fmla="*/ 525832 h 1680685"/>
                <a:gd name="connsiteX2" fmla="*/ 411541 w 983041"/>
                <a:gd name="connsiteY2" fmla="*/ 674422 h 1680685"/>
                <a:gd name="connsiteX3" fmla="*/ 61 w 983041"/>
                <a:gd name="connsiteY3" fmla="*/ 697282 h 1680685"/>
                <a:gd name="connsiteX4" fmla="*/ 445831 w 983041"/>
                <a:gd name="connsiteY4" fmla="*/ 777292 h 1680685"/>
                <a:gd name="connsiteX5" fmla="*/ 57211 w 983041"/>
                <a:gd name="connsiteY5" fmla="*/ 845872 h 1680685"/>
                <a:gd name="connsiteX6" fmla="*/ 422971 w 983041"/>
                <a:gd name="connsiteY6" fmla="*/ 925882 h 1680685"/>
                <a:gd name="connsiteX7" fmla="*/ 11491 w 983041"/>
                <a:gd name="connsiteY7" fmla="*/ 1005892 h 1680685"/>
                <a:gd name="connsiteX8" fmla="*/ 457261 w 983041"/>
                <a:gd name="connsiteY8" fmla="*/ 1097332 h 1680685"/>
                <a:gd name="connsiteX9" fmla="*/ 68641 w 983041"/>
                <a:gd name="connsiteY9" fmla="*/ 1165912 h 1680685"/>
                <a:gd name="connsiteX10" fmla="*/ 502981 w 983041"/>
                <a:gd name="connsiteY10" fmla="*/ 1268782 h 1680685"/>
                <a:gd name="connsiteX11" fmla="*/ 240091 w 983041"/>
                <a:gd name="connsiteY11" fmla="*/ 1325932 h 1680685"/>
                <a:gd name="connsiteX12" fmla="*/ 240091 w 983041"/>
                <a:gd name="connsiteY12" fmla="*/ 1668832 h 1680685"/>
                <a:gd name="connsiteX13" fmla="*/ 960181 w 983041"/>
                <a:gd name="connsiteY13" fmla="*/ 1668832 h 1680685"/>
                <a:gd name="connsiteX14" fmla="*/ 983041 w 983041"/>
                <a:gd name="connsiteY14" fmla="*/ 52 h 1680685"/>
                <a:gd name="connsiteX15" fmla="*/ 102931 w 983041"/>
                <a:gd name="connsiteY15" fmla="*/ 45772 h 1680685"/>
                <a:gd name="connsiteX0" fmla="*/ 102931 w 983041"/>
                <a:gd name="connsiteY0" fmla="*/ 60751 h 1695664"/>
                <a:gd name="connsiteX1" fmla="*/ 148651 w 983041"/>
                <a:gd name="connsiteY1" fmla="*/ 609391 h 1695664"/>
                <a:gd name="connsiteX2" fmla="*/ 411541 w 983041"/>
                <a:gd name="connsiteY2" fmla="*/ 689401 h 1695664"/>
                <a:gd name="connsiteX3" fmla="*/ 61 w 983041"/>
                <a:gd name="connsiteY3" fmla="*/ 712261 h 1695664"/>
                <a:gd name="connsiteX4" fmla="*/ 445831 w 983041"/>
                <a:gd name="connsiteY4" fmla="*/ 792271 h 1695664"/>
                <a:gd name="connsiteX5" fmla="*/ 57211 w 983041"/>
                <a:gd name="connsiteY5" fmla="*/ 860851 h 1695664"/>
                <a:gd name="connsiteX6" fmla="*/ 422971 w 983041"/>
                <a:gd name="connsiteY6" fmla="*/ 940861 h 1695664"/>
                <a:gd name="connsiteX7" fmla="*/ 11491 w 983041"/>
                <a:gd name="connsiteY7" fmla="*/ 1020871 h 1695664"/>
                <a:gd name="connsiteX8" fmla="*/ 457261 w 983041"/>
                <a:gd name="connsiteY8" fmla="*/ 1112311 h 1695664"/>
                <a:gd name="connsiteX9" fmla="*/ 68641 w 983041"/>
                <a:gd name="connsiteY9" fmla="*/ 1180891 h 1695664"/>
                <a:gd name="connsiteX10" fmla="*/ 502981 w 983041"/>
                <a:gd name="connsiteY10" fmla="*/ 1283761 h 1695664"/>
                <a:gd name="connsiteX11" fmla="*/ 240091 w 983041"/>
                <a:gd name="connsiteY11" fmla="*/ 1340911 h 1695664"/>
                <a:gd name="connsiteX12" fmla="*/ 240091 w 983041"/>
                <a:gd name="connsiteY12" fmla="*/ 1683811 h 1695664"/>
                <a:gd name="connsiteX13" fmla="*/ 960181 w 983041"/>
                <a:gd name="connsiteY13" fmla="*/ 1683811 h 1695664"/>
                <a:gd name="connsiteX14" fmla="*/ 983041 w 983041"/>
                <a:gd name="connsiteY14" fmla="*/ 15031 h 1695664"/>
                <a:gd name="connsiteX15" fmla="*/ 102931 w 983041"/>
                <a:gd name="connsiteY15" fmla="*/ 60751 h 1695664"/>
                <a:gd name="connsiteX0" fmla="*/ 102931 w 983041"/>
                <a:gd name="connsiteY0" fmla="*/ 45786 h 1680699"/>
                <a:gd name="connsiteX1" fmla="*/ 148651 w 983041"/>
                <a:gd name="connsiteY1" fmla="*/ 594426 h 1680699"/>
                <a:gd name="connsiteX2" fmla="*/ 411541 w 983041"/>
                <a:gd name="connsiteY2" fmla="*/ 674436 h 1680699"/>
                <a:gd name="connsiteX3" fmla="*/ 61 w 983041"/>
                <a:gd name="connsiteY3" fmla="*/ 697296 h 1680699"/>
                <a:gd name="connsiteX4" fmla="*/ 445831 w 983041"/>
                <a:gd name="connsiteY4" fmla="*/ 777306 h 1680699"/>
                <a:gd name="connsiteX5" fmla="*/ 57211 w 983041"/>
                <a:gd name="connsiteY5" fmla="*/ 845886 h 1680699"/>
                <a:gd name="connsiteX6" fmla="*/ 422971 w 983041"/>
                <a:gd name="connsiteY6" fmla="*/ 925896 h 1680699"/>
                <a:gd name="connsiteX7" fmla="*/ 11491 w 983041"/>
                <a:gd name="connsiteY7" fmla="*/ 1005906 h 1680699"/>
                <a:gd name="connsiteX8" fmla="*/ 457261 w 983041"/>
                <a:gd name="connsiteY8" fmla="*/ 1097346 h 1680699"/>
                <a:gd name="connsiteX9" fmla="*/ 68641 w 983041"/>
                <a:gd name="connsiteY9" fmla="*/ 1165926 h 1680699"/>
                <a:gd name="connsiteX10" fmla="*/ 502981 w 983041"/>
                <a:gd name="connsiteY10" fmla="*/ 1268796 h 1680699"/>
                <a:gd name="connsiteX11" fmla="*/ 240091 w 983041"/>
                <a:gd name="connsiteY11" fmla="*/ 1325946 h 1680699"/>
                <a:gd name="connsiteX12" fmla="*/ 240091 w 983041"/>
                <a:gd name="connsiteY12" fmla="*/ 1668846 h 1680699"/>
                <a:gd name="connsiteX13" fmla="*/ 960181 w 983041"/>
                <a:gd name="connsiteY13" fmla="*/ 1668846 h 1680699"/>
                <a:gd name="connsiteX14" fmla="*/ 983041 w 983041"/>
                <a:gd name="connsiteY14" fmla="*/ 66 h 1680699"/>
                <a:gd name="connsiteX15" fmla="*/ 102931 w 983041"/>
                <a:gd name="connsiteY15" fmla="*/ 45786 h 1680699"/>
                <a:gd name="connsiteX0" fmla="*/ 102931 w 983041"/>
                <a:gd name="connsiteY0" fmla="*/ 45786 h 1680699"/>
                <a:gd name="connsiteX1" fmla="*/ 148651 w 983041"/>
                <a:gd name="connsiteY1" fmla="*/ 594426 h 1680699"/>
                <a:gd name="connsiteX2" fmla="*/ 411541 w 983041"/>
                <a:gd name="connsiteY2" fmla="*/ 674436 h 1680699"/>
                <a:gd name="connsiteX3" fmla="*/ 61 w 983041"/>
                <a:gd name="connsiteY3" fmla="*/ 697296 h 1680699"/>
                <a:gd name="connsiteX4" fmla="*/ 445831 w 983041"/>
                <a:gd name="connsiteY4" fmla="*/ 777306 h 1680699"/>
                <a:gd name="connsiteX5" fmla="*/ 6411 w 983041"/>
                <a:gd name="connsiteY5" fmla="*/ 839536 h 1680699"/>
                <a:gd name="connsiteX6" fmla="*/ 422971 w 983041"/>
                <a:gd name="connsiteY6" fmla="*/ 925896 h 1680699"/>
                <a:gd name="connsiteX7" fmla="*/ 11491 w 983041"/>
                <a:gd name="connsiteY7" fmla="*/ 1005906 h 1680699"/>
                <a:gd name="connsiteX8" fmla="*/ 457261 w 983041"/>
                <a:gd name="connsiteY8" fmla="*/ 1097346 h 1680699"/>
                <a:gd name="connsiteX9" fmla="*/ 68641 w 983041"/>
                <a:gd name="connsiteY9" fmla="*/ 1165926 h 1680699"/>
                <a:gd name="connsiteX10" fmla="*/ 502981 w 983041"/>
                <a:gd name="connsiteY10" fmla="*/ 1268796 h 1680699"/>
                <a:gd name="connsiteX11" fmla="*/ 240091 w 983041"/>
                <a:gd name="connsiteY11" fmla="*/ 1325946 h 1680699"/>
                <a:gd name="connsiteX12" fmla="*/ 240091 w 983041"/>
                <a:gd name="connsiteY12" fmla="*/ 1668846 h 1680699"/>
                <a:gd name="connsiteX13" fmla="*/ 960181 w 983041"/>
                <a:gd name="connsiteY13" fmla="*/ 1668846 h 1680699"/>
                <a:gd name="connsiteX14" fmla="*/ 983041 w 983041"/>
                <a:gd name="connsiteY14" fmla="*/ 66 h 1680699"/>
                <a:gd name="connsiteX15" fmla="*/ 102931 w 983041"/>
                <a:gd name="connsiteY15" fmla="*/ 45786 h 1680699"/>
                <a:gd name="connsiteX0" fmla="*/ 102931 w 983041"/>
                <a:gd name="connsiteY0" fmla="*/ 45786 h 1680699"/>
                <a:gd name="connsiteX1" fmla="*/ 148651 w 983041"/>
                <a:gd name="connsiteY1" fmla="*/ 594426 h 1680699"/>
                <a:gd name="connsiteX2" fmla="*/ 411541 w 983041"/>
                <a:gd name="connsiteY2" fmla="*/ 674436 h 1680699"/>
                <a:gd name="connsiteX3" fmla="*/ 61 w 983041"/>
                <a:gd name="connsiteY3" fmla="*/ 697296 h 1680699"/>
                <a:gd name="connsiteX4" fmla="*/ 445831 w 983041"/>
                <a:gd name="connsiteY4" fmla="*/ 777306 h 1680699"/>
                <a:gd name="connsiteX5" fmla="*/ 6411 w 983041"/>
                <a:gd name="connsiteY5" fmla="*/ 839536 h 1680699"/>
                <a:gd name="connsiteX6" fmla="*/ 422971 w 983041"/>
                <a:gd name="connsiteY6" fmla="*/ 925896 h 1680699"/>
                <a:gd name="connsiteX7" fmla="*/ 1966 w 983041"/>
                <a:gd name="connsiteY7" fmla="*/ 1009081 h 1680699"/>
                <a:gd name="connsiteX8" fmla="*/ 457261 w 983041"/>
                <a:gd name="connsiteY8" fmla="*/ 1097346 h 1680699"/>
                <a:gd name="connsiteX9" fmla="*/ 68641 w 983041"/>
                <a:gd name="connsiteY9" fmla="*/ 1165926 h 1680699"/>
                <a:gd name="connsiteX10" fmla="*/ 502981 w 983041"/>
                <a:gd name="connsiteY10" fmla="*/ 1268796 h 1680699"/>
                <a:gd name="connsiteX11" fmla="*/ 240091 w 983041"/>
                <a:gd name="connsiteY11" fmla="*/ 1325946 h 1680699"/>
                <a:gd name="connsiteX12" fmla="*/ 240091 w 983041"/>
                <a:gd name="connsiteY12" fmla="*/ 1668846 h 1680699"/>
                <a:gd name="connsiteX13" fmla="*/ 960181 w 983041"/>
                <a:gd name="connsiteY13" fmla="*/ 1668846 h 1680699"/>
                <a:gd name="connsiteX14" fmla="*/ 983041 w 983041"/>
                <a:gd name="connsiteY14" fmla="*/ 66 h 1680699"/>
                <a:gd name="connsiteX15" fmla="*/ 102931 w 983041"/>
                <a:gd name="connsiteY15" fmla="*/ 45786 h 1680699"/>
                <a:gd name="connsiteX0" fmla="*/ 102931 w 983041"/>
                <a:gd name="connsiteY0" fmla="*/ 45786 h 1680699"/>
                <a:gd name="connsiteX1" fmla="*/ 148651 w 983041"/>
                <a:gd name="connsiteY1" fmla="*/ 594426 h 1680699"/>
                <a:gd name="connsiteX2" fmla="*/ 411541 w 983041"/>
                <a:gd name="connsiteY2" fmla="*/ 674436 h 1680699"/>
                <a:gd name="connsiteX3" fmla="*/ 61 w 983041"/>
                <a:gd name="connsiteY3" fmla="*/ 697296 h 1680699"/>
                <a:gd name="connsiteX4" fmla="*/ 445831 w 983041"/>
                <a:gd name="connsiteY4" fmla="*/ 777306 h 1680699"/>
                <a:gd name="connsiteX5" fmla="*/ 6411 w 983041"/>
                <a:gd name="connsiteY5" fmla="*/ 839536 h 1680699"/>
                <a:gd name="connsiteX6" fmla="*/ 422971 w 983041"/>
                <a:gd name="connsiteY6" fmla="*/ 925896 h 1680699"/>
                <a:gd name="connsiteX7" fmla="*/ 1966 w 983041"/>
                <a:gd name="connsiteY7" fmla="*/ 1009081 h 1680699"/>
                <a:gd name="connsiteX8" fmla="*/ 457261 w 983041"/>
                <a:gd name="connsiteY8" fmla="*/ 1097346 h 1680699"/>
                <a:gd name="connsiteX9" fmla="*/ 24191 w 983041"/>
                <a:gd name="connsiteY9" fmla="*/ 1159576 h 1680699"/>
                <a:gd name="connsiteX10" fmla="*/ 502981 w 983041"/>
                <a:gd name="connsiteY10" fmla="*/ 1268796 h 1680699"/>
                <a:gd name="connsiteX11" fmla="*/ 240091 w 983041"/>
                <a:gd name="connsiteY11" fmla="*/ 1325946 h 1680699"/>
                <a:gd name="connsiteX12" fmla="*/ 240091 w 983041"/>
                <a:gd name="connsiteY12" fmla="*/ 1668846 h 1680699"/>
                <a:gd name="connsiteX13" fmla="*/ 960181 w 983041"/>
                <a:gd name="connsiteY13" fmla="*/ 1668846 h 1680699"/>
                <a:gd name="connsiteX14" fmla="*/ 983041 w 983041"/>
                <a:gd name="connsiteY14" fmla="*/ 66 h 1680699"/>
                <a:gd name="connsiteX15" fmla="*/ 102931 w 983041"/>
                <a:gd name="connsiteY15" fmla="*/ 45786 h 1680699"/>
                <a:gd name="connsiteX0" fmla="*/ 102931 w 983041"/>
                <a:gd name="connsiteY0" fmla="*/ 45786 h 1680699"/>
                <a:gd name="connsiteX1" fmla="*/ 148651 w 983041"/>
                <a:gd name="connsiteY1" fmla="*/ 594426 h 1680699"/>
                <a:gd name="connsiteX2" fmla="*/ 411541 w 983041"/>
                <a:gd name="connsiteY2" fmla="*/ 674436 h 1680699"/>
                <a:gd name="connsiteX3" fmla="*/ 61 w 983041"/>
                <a:gd name="connsiteY3" fmla="*/ 697296 h 1680699"/>
                <a:gd name="connsiteX4" fmla="*/ 445831 w 983041"/>
                <a:gd name="connsiteY4" fmla="*/ 777306 h 1680699"/>
                <a:gd name="connsiteX5" fmla="*/ 6411 w 983041"/>
                <a:gd name="connsiteY5" fmla="*/ 839536 h 1680699"/>
                <a:gd name="connsiteX6" fmla="*/ 422971 w 983041"/>
                <a:gd name="connsiteY6" fmla="*/ 925896 h 1680699"/>
                <a:gd name="connsiteX7" fmla="*/ 1966 w 983041"/>
                <a:gd name="connsiteY7" fmla="*/ 1009081 h 1680699"/>
                <a:gd name="connsiteX8" fmla="*/ 457261 w 983041"/>
                <a:gd name="connsiteY8" fmla="*/ 1097346 h 1680699"/>
                <a:gd name="connsiteX9" fmla="*/ 24191 w 983041"/>
                <a:gd name="connsiteY9" fmla="*/ 1159576 h 1680699"/>
                <a:gd name="connsiteX10" fmla="*/ 502981 w 983041"/>
                <a:gd name="connsiteY10" fmla="*/ 1268796 h 1680699"/>
                <a:gd name="connsiteX11" fmla="*/ 240091 w 983041"/>
                <a:gd name="connsiteY11" fmla="*/ 1325946 h 1680699"/>
                <a:gd name="connsiteX12" fmla="*/ 240091 w 983041"/>
                <a:gd name="connsiteY12" fmla="*/ 1668846 h 1680699"/>
                <a:gd name="connsiteX13" fmla="*/ 960181 w 983041"/>
                <a:gd name="connsiteY13" fmla="*/ 1668846 h 1680699"/>
                <a:gd name="connsiteX14" fmla="*/ 983041 w 983041"/>
                <a:gd name="connsiteY14" fmla="*/ 66 h 1680699"/>
                <a:gd name="connsiteX15" fmla="*/ 102931 w 983041"/>
                <a:gd name="connsiteY15" fmla="*/ 45786 h 1680699"/>
                <a:gd name="connsiteX0" fmla="*/ 102931 w 983041"/>
                <a:gd name="connsiteY0" fmla="*/ 45786 h 1681582"/>
                <a:gd name="connsiteX1" fmla="*/ 148651 w 983041"/>
                <a:gd name="connsiteY1" fmla="*/ 594426 h 1681582"/>
                <a:gd name="connsiteX2" fmla="*/ 411541 w 983041"/>
                <a:gd name="connsiteY2" fmla="*/ 674436 h 1681582"/>
                <a:gd name="connsiteX3" fmla="*/ 61 w 983041"/>
                <a:gd name="connsiteY3" fmla="*/ 697296 h 1681582"/>
                <a:gd name="connsiteX4" fmla="*/ 445831 w 983041"/>
                <a:gd name="connsiteY4" fmla="*/ 777306 h 1681582"/>
                <a:gd name="connsiteX5" fmla="*/ 6411 w 983041"/>
                <a:gd name="connsiteY5" fmla="*/ 839536 h 1681582"/>
                <a:gd name="connsiteX6" fmla="*/ 422971 w 983041"/>
                <a:gd name="connsiteY6" fmla="*/ 925896 h 1681582"/>
                <a:gd name="connsiteX7" fmla="*/ 1966 w 983041"/>
                <a:gd name="connsiteY7" fmla="*/ 1009081 h 1681582"/>
                <a:gd name="connsiteX8" fmla="*/ 457261 w 983041"/>
                <a:gd name="connsiteY8" fmla="*/ 1097346 h 1681582"/>
                <a:gd name="connsiteX9" fmla="*/ 24191 w 983041"/>
                <a:gd name="connsiteY9" fmla="*/ 1159576 h 1681582"/>
                <a:gd name="connsiteX10" fmla="*/ 502981 w 983041"/>
                <a:gd name="connsiteY10" fmla="*/ 1268796 h 1681582"/>
                <a:gd name="connsiteX11" fmla="*/ 240091 w 983041"/>
                <a:gd name="connsiteY11" fmla="*/ 1325946 h 1681582"/>
                <a:gd name="connsiteX12" fmla="*/ 201991 w 983041"/>
                <a:gd name="connsiteY12" fmla="*/ 1672021 h 1681582"/>
                <a:gd name="connsiteX13" fmla="*/ 960181 w 983041"/>
                <a:gd name="connsiteY13" fmla="*/ 1668846 h 1681582"/>
                <a:gd name="connsiteX14" fmla="*/ 983041 w 983041"/>
                <a:gd name="connsiteY14" fmla="*/ 66 h 1681582"/>
                <a:gd name="connsiteX15" fmla="*/ 102931 w 983041"/>
                <a:gd name="connsiteY15" fmla="*/ 45786 h 1681582"/>
                <a:gd name="connsiteX0" fmla="*/ 102931 w 983041"/>
                <a:gd name="connsiteY0" fmla="*/ 45786 h 1703730"/>
                <a:gd name="connsiteX1" fmla="*/ 148651 w 983041"/>
                <a:gd name="connsiteY1" fmla="*/ 594426 h 1703730"/>
                <a:gd name="connsiteX2" fmla="*/ 411541 w 983041"/>
                <a:gd name="connsiteY2" fmla="*/ 674436 h 1703730"/>
                <a:gd name="connsiteX3" fmla="*/ 61 w 983041"/>
                <a:gd name="connsiteY3" fmla="*/ 697296 h 1703730"/>
                <a:gd name="connsiteX4" fmla="*/ 445831 w 983041"/>
                <a:gd name="connsiteY4" fmla="*/ 777306 h 1703730"/>
                <a:gd name="connsiteX5" fmla="*/ 6411 w 983041"/>
                <a:gd name="connsiteY5" fmla="*/ 839536 h 1703730"/>
                <a:gd name="connsiteX6" fmla="*/ 422971 w 983041"/>
                <a:gd name="connsiteY6" fmla="*/ 925896 h 1703730"/>
                <a:gd name="connsiteX7" fmla="*/ 1966 w 983041"/>
                <a:gd name="connsiteY7" fmla="*/ 1009081 h 1703730"/>
                <a:gd name="connsiteX8" fmla="*/ 457261 w 983041"/>
                <a:gd name="connsiteY8" fmla="*/ 1097346 h 1703730"/>
                <a:gd name="connsiteX9" fmla="*/ 24191 w 983041"/>
                <a:gd name="connsiteY9" fmla="*/ 1159576 h 1703730"/>
                <a:gd name="connsiteX10" fmla="*/ 502981 w 983041"/>
                <a:gd name="connsiteY10" fmla="*/ 1268796 h 1703730"/>
                <a:gd name="connsiteX11" fmla="*/ 205166 w 983041"/>
                <a:gd name="connsiteY11" fmla="*/ 1319596 h 1703730"/>
                <a:gd name="connsiteX12" fmla="*/ 201991 w 983041"/>
                <a:gd name="connsiteY12" fmla="*/ 1672021 h 1703730"/>
                <a:gd name="connsiteX13" fmla="*/ 960181 w 983041"/>
                <a:gd name="connsiteY13" fmla="*/ 1668846 h 1703730"/>
                <a:gd name="connsiteX14" fmla="*/ 983041 w 983041"/>
                <a:gd name="connsiteY14" fmla="*/ 66 h 1703730"/>
                <a:gd name="connsiteX15" fmla="*/ 102931 w 983041"/>
                <a:gd name="connsiteY15" fmla="*/ 45786 h 1703730"/>
                <a:gd name="connsiteX0" fmla="*/ 102931 w 983041"/>
                <a:gd name="connsiteY0" fmla="*/ 45786 h 1703730"/>
                <a:gd name="connsiteX1" fmla="*/ 148651 w 983041"/>
                <a:gd name="connsiteY1" fmla="*/ 594426 h 1703730"/>
                <a:gd name="connsiteX2" fmla="*/ 411541 w 983041"/>
                <a:gd name="connsiteY2" fmla="*/ 674436 h 1703730"/>
                <a:gd name="connsiteX3" fmla="*/ 61 w 983041"/>
                <a:gd name="connsiteY3" fmla="*/ 697296 h 1703730"/>
                <a:gd name="connsiteX4" fmla="*/ 445831 w 983041"/>
                <a:gd name="connsiteY4" fmla="*/ 777306 h 1703730"/>
                <a:gd name="connsiteX5" fmla="*/ 6411 w 983041"/>
                <a:gd name="connsiteY5" fmla="*/ 839536 h 1703730"/>
                <a:gd name="connsiteX6" fmla="*/ 422971 w 983041"/>
                <a:gd name="connsiteY6" fmla="*/ 925896 h 1703730"/>
                <a:gd name="connsiteX7" fmla="*/ 1966 w 983041"/>
                <a:gd name="connsiteY7" fmla="*/ 1009081 h 1703730"/>
                <a:gd name="connsiteX8" fmla="*/ 457261 w 983041"/>
                <a:gd name="connsiteY8" fmla="*/ 1097346 h 1703730"/>
                <a:gd name="connsiteX9" fmla="*/ 24191 w 983041"/>
                <a:gd name="connsiteY9" fmla="*/ 1159576 h 1703730"/>
                <a:gd name="connsiteX10" fmla="*/ 502981 w 983041"/>
                <a:gd name="connsiteY10" fmla="*/ 1268796 h 1703730"/>
                <a:gd name="connsiteX11" fmla="*/ 205166 w 983041"/>
                <a:gd name="connsiteY11" fmla="*/ 1319596 h 1703730"/>
                <a:gd name="connsiteX12" fmla="*/ 201991 w 983041"/>
                <a:gd name="connsiteY12" fmla="*/ 1672021 h 1703730"/>
                <a:gd name="connsiteX13" fmla="*/ 960181 w 983041"/>
                <a:gd name="connsiteY13" fmla="*/ 1668846 h 1703730"/>
                <a:gd name="connsiteX14" fmla="*/ 983041 w 983041"/>
                <a:gd name="connsiteY14" fmla="*/ 66 h 1703730"/>
                <a:gd name="connsiteX15" fmla="*/ 102931 w 983041"/>
                <a:gd name="connsiteY15" fmla="*/ 45786 h 1703730"/>
                <a:gd name="connsiteX0" fmla="*/ 102931 w 983041"/>
                <a:gd name="connsiteY0" fmla="*/ 45786 h 1682707"/>
                <a:gd name="connsiteX1" fmla="*/ 148651 w 983041"/>
                <a:gd name="connsiteY1" fmla="*/ 594426 h 1682707"/>
                <a:gd name="connsiteX2" fmla="*/ 411541 w 983041"/>
                <a:gd name="connsiteY2" fmla="*/ 674436 h 1682707"/>
                <a:gd name="connsiteX3" fmla="*/ 61 w 983041"/>
                <a:gd name="connsiteY3" fmla="*/ 697296 h 1682707"/>
                <a:gd name="connsiteX4" fmla="*/ 445831 w 983041"/>
                <a:gd name="connsiteY4" fmla="*/ 777306 h 1682707"/>
                <a:gd name="connsiteX5" fmla="*/ 6411 w 983041"/>
                <a:gd name="connsiteY5" fmla="*/ 839536 h 1682707"/>
                <a:gd name="connsiteX6" fmla="*/ 422971 w 983041"/>
                <a:gd name="connsiteY6" fmla="*/ 925896 h 1682707"/>
                <a:gd name="connsiteX7" fmla="*/ 1966 w 983041"/>
                <a:gd name="connsiteY7" fmla="*/ 1009081 h 1682707"/>
                <a:gd name="connsiteX8" fmla="*/ 457261 w 983041"/>
                <a:gd name="connsiteY8" fmla="*/ 1097346 h 1682707"/>
                <a:gd name="connsiteX9" fmla="*/ 24191 w 983041"/>
                <a:gd name="connsiteY9" fmla="*/ 1159576 h 1682707"/>
                <a:gd name="connsiteX10" fmla="*/ 502981 w 983041"/>
                <a:gd name="connsiteY10" fmla="*/ 1268796 h 1682707"/>
                <a:gd name="connsiteX11" fmla="*/ 205166 w 983041"/>
                <a:gd name="connsiteY11" fmla="*/ 1319596 h 1682707"/>
                <a:gd name="connsiteX12" fmla="*/ 201991 w 983041"/>
                <a:gd name="connsiteY12" fmla="*/ 1672021 h 1682707"/>
                <a:gd name="connsiteX13" fmla="*/ 960181 w 983041"/>
                <a:gd name="connsiteY13" fmla="*/ 1668846 h 1682707"/>
                <a:gd name="connsiteX14" fmla="*/ 983041 w 983041"/>
                <a:gd name="connsiteY14" fmla="*/ 66 h 1682707"/>
                <a:gd name="connsiteX15" fmla="*/ 102931 w 983041"/>
                <a:gd name="connsiteY15" fmla="*/ 45786 h 1682707"/>
                <a:gd name="connsiteX0" fmla="*/ 147381 w 983041"/>
                <a:gd name="connsiteY0" fmla="*/ 45786 h 1682707"/>
                <a:gd name="connsiteX1" fmla="*/ 148651 w 983041"/>
                <a:gd name="connsiteY1" fmla="*/ 594426 h 1682707"/>
                <a:gd name="connsiteX2" fmla="*/ 411541 w 983041"/>
                <a:gd name="connsiteY2" fmla="*/ 674436 h 1682707"/>
                <a:gd name="connsiteX3" fmla="*/ 61 w 983041"/>
                <a:gd name="connsiteY3" fmla="*/ 697296 h 1682707"/>
                <a:gd name="connsiteX4" fmla="*/ 445831 w 983041"/>
                <a:gd name="connsiteY4" fmla="*/ 777306 h 1682707"/>
                <a:gd name="connsiteX5" fmla="*/ 6411 w 983041"/>
                <a:gd name="connsiteY5" fmla="*/ 839536 h 1682707"/>
                <a:gd name="connsiteX6" fmla="*/ 422971 w 983041"/>
                <a:gd name="connsiteY6" fmla="*/ 925896 h 1682707"/>
                <a:gd name="connsiteX7" fmla="*/ 1966 w 983041"/>
                <a:gd name="connsiteY7" fmla="*/ 1009081 h 1682707"/>
                <a:gd name="connsiteX8" fmla="*/ 457261 w 983041"/>
                <a:gd name="connsiteY8" fmla="*/ 1097346 h 1682707"/>
                <a:gd name="connsiteX9" fmla="*/ 24191 w 983041"/>
                <a:gd name="connsiteY9" fmla="*/ 1159576 h 1682707"/>
                <a:gd name="connsiteX10" fmla="*/ 502981 w 983041"/>
                <a:gd name="connsiteY10" fmla="*/ 1268796 h 1682707"/>
                <a:gd name="connsiteX11" fmla="*/ 205166 w 983041"/>
                <a:gd name="connsiteY11" fmla="*/ 1319596 h 1682707"/>
                <a:gd name="connsiteX12" fmla="*/ 201991 w 983041"/>
                <a:gd name="connsiteY12" fmla="*/ 1672021 h 1682707"/>
                <a:gd name="connsiteX13" fmla="*/ 960181 w 983041"/>
                <a:gd name="connsiteY13" fmla="*/ 1668846 h 1682707"/>
                <a:gd name="connsiteX14" fmla="*/ 983041 w 983041"/>
                <a:gd name="connsiteY14" fmla="*/ 66 h 1682707"/>
                <a:gd name="connsiteX15" fmla="*/ 147381 w 983041"/>
                <a:gd name="connsiteY15" fmla="*/ 45786 h 1682707"/>
                <a:gd name="connsiteX0" fmla="*/ 147381 w 983041"/>
                <a:gd name="connsiteY0" fmla="*/ 45786 h 1682707"/>
                <a:gd name="connsiteX1" fmla="*/ 148651 w 983041"/>
                <a:gd name="connsiteY1" fmla="*/ 594426 h 1682707"/>
                <a:gd name="connsiteX2" fmla="*/ 411541 w 983041"/>
                <a:gd name="connsiteY2" fmla="*/ 674436 h 1682707"/>
                <a:gd name="connsiteX3" fmla="*/ 61 w 983041"/>
                <a:gd name="connsiteY3" fmla="*/ 697296 h 1682707"/>
                <a:gd name="connsiteX4" fmla="*/ 445831 w 983041"/>
                <a:gd name="connsiteY4" fmla="*/ 777306 h 1682707"/>
                <a:gd name="connsiteX5" fmla="*/ 6411 w 983041"/>
                <a:gd name="connsiteY5" fmla="*/ 839536 h 1682707"/>
                <a:gd name="connsiteX6" fmla="*/ 422971 w 983041"/>
                <a:gd name="connsiteY6" fmla="*/ 925896 h 1682707"/>
                <a:gd name="connsiteX7" fmla="*/ 1966 w 983041"/>
                <a:gd name="connsiteY7" fmla="*/ 1009081 h 1682707"/>
                <a:gd name="connsiteX8" fmla="*/ 457261 w 983041"/>
                <a:gd name="connsiteY8" fmla="*/ 1097346 h 1682707"/>
                <a:gd name="connsiteX9" fmla="*/ 24191 w 983041"/>
                <a:gd name="connsiteY9" fmla="*/ 1159576 h 1682707"/>
                <a:gd name="connsiteX10" fmla="*/ 502981 w 983041"/>
                <a:gd name="connsiteY10" fmla="*/ 1268796 h 1682707"/>
                <a:gd name="connsiteX11" fmla="*/ 205166 w 983041"/>
                <a:gd name="connsiteY11" fmla="*/ 1319596 h 1682707"/>
                <a:gd name="connsiteX12" fmla="*/ 201991 w 983041"/>
                <a:gd name="connsiteY12" fmla="*/ 1672021 h 1682707"/>
                <a:gd name="connsiteX13" fmla="*/ 960181 w 983041"/>
                <a:gd name="connsiteY13" fmla="*/ 1668846 h 1682707"/>
                <a:gd name="connsiteX14" fmla="*/ 983041 w 983041"/>
                <a:gd name="connsiteY14" fmla="*/ 66 h 1682707"/>
                <a:gd name="connsiteX15" fmla="*/ 147381 w 983041"/>
                <a:gd name="connsiteY15" fmla="*/ 45786 h 1682707"/>
                <a:gd name="connsiteX0" fmla="*/ 147381 w 983041"/>
                <a:gd name="connsiteY0" fmla="*/ 45786 h 1682707"/>
                <a:gd name="connsiteX1" fmla="*/ 148651 w 983041"/>
                <a:gd name="connsiteY1" fmla="*/ 594426 h 1682707"/>
                <a:gd name="connsiteX2" fmla="*/ 411541 w 983041"/>
                <a:gd name="connsiteY2" fmla="*/ 674436 h 1682707"/>
                <a:gd name="connsiteX3" fmla="*/ 61 w 983041"/>
                <a:gd name="connsiteY3" fmla="*/ 697296 h 1682707"/>
                <a:gd name="connsiteX4" fmla="*/ 445831 w 983041"/>
                <a:gd name="connsiteY4" fmla="*/ 777306 h 1682707"/>
                <a:gd name="connsiteX5" fmla="*/ 6411 w 983041"/>
                <a:gd name="connsiteY5" fmla="*/ 839536 h 1682707"/>
                <a:gd name="connsiteX6" fmla="*/ 422971 w 983041"/>
                <a:gd name="connsiteY6" fmla="*/ 925896 h 1682707"/>
                <a:gd name="connsiteX7" fmla="*/ 1966 w 983041"/>
                <a:gd name="connsiteY7" fmla="*/ 1009081 h 1682707"/>
                <a:gd name="connsiteX8" fmla="*/ 457261 w 983041"/>
                <a:gd name="connsiteY8" fmla="*/ 1097346 h 1682707"/>
                <a:gd name="connsiteX9" fmla="*/ 24191 w 983041"/>
                <a:gd name="connsiteY9" fmla="*/ 1159576 h 1682707"/>
                <a:gd name="connsiteX10" fmla="*/ 449006 w 983041"/>
                <a:gd name="connsiteY10" fmla="*/ 1268796 h 1682707"/>
                <a:gd name="connsiteX11" fmla="*/ 205166 w 983041"/>
                <a:gd name="connsiteY11" fmla="*/ 1319596 h 1682707"/>
                <a:gd name="connsiteX12" fmla="*/ 201991 w 983041"/>
                <a:gd name="connsiteY12" fmla="*/ 1672021 h 1682707"/>
                <a:gd name="connsiteX13" fmla="*/ 960181 w 983041"/>
                <a:gd name="connsiteY13" fmla="*/ 1668846 h 1682707"/>
                <a:gd name="connsiteX14" fmla="*/ 983041 w 983041"/>
                <a:gd name="connsiteY14" fmla="*/ 66 h 1682707"/>
                <a:gd name="connsiteX15" fmla="*/ 147381 w 983041"/>
                <a:gd name="connsiteY15" fmla="*/ 45786 h 1682707"/>
                <a:gd name="connsiteX0" fmla="*/ 147381 w 983041"/>
                <a:gd name="connsiteY0" fmla="*/ 45786 h 1682707"/>
                <a:gd name="connsiteX1" fmla="*/ 148651 w 983041"/>
                <a:gd name="connsiteY1" fmla="*/ 594426 h 1682707"/>
                <a:gd name="connsiteX2" fmla="*/ 411541 w 983041"/>
                <a:gd name="connsiteY2" fmla="*/ 674436 h 1682707"/>
                <a:gd name="connsiteX3" fmla="*/ 61 w 983041"/>
                <a:gd name="connsiteY3" fmla="*/ 697296 h 1682707"/>
                <a:gd name="connsiteX4" fmla="*/ 445831 w 983041"/>
                <a:gd name="connsiteY4" fmla="*/ 777306 h 1682707"/>
                <a:gd name="connsiteX5" fmla="*/ 6411 w 983041"/>
                <a:gd name="connsiteY5" fmla="*/ 839536 h 1682707"/>
                <a:gd name="connsiteX6" fmla="*/ 432496 w 983041"/>
                <a:gd name="connsiteY6" fmla="*/ 925896 h 1682707"/>
                <a:gd name="connsiteX7" fmla="*/ 1966 w 983041"/>
                <a:gd name="connsiteY7" fmla="*/ 1009081 h 1682707"/>
                <a:gd name="connsiteX8" fmla="*/ 457261 w 983041"/>
                <a:gd name="connsiteY8" fmla="*/ 1097346 h 1682707"/>
                <a:gd name="connsiteX9" fmla="*/ 24191 w 983041"/>
                <a:gd name="connsiteY9" fmla="*/ 1159576 h 1682707"/>
                <a:gd name="connsiteX10" fmla="*/ 449006 w 983041"/>
                <a:gd name="connsiteY10" fmla="*/ 1268796 h 1682707"/>
                <a:gd name="connsiteX11" fmla="*/ 205166 w 983041"/>
                <a:gd name="connsiteY11" fmla="*/ 1319596 h 1682707"/>
                <a:gd name="connsiteX12" fmla="*/ 201991 w 983041"/>
                <a:gd name="connsiteY12" fmla="*/ 1672021 h 1682707"/>
                <a:gd name="connsiteX13" fmla="*/ 960181 w 983041"/>
                <a:gd name="connsiteY13" fmla="*/ 1668846 h 1682707"/>
                <a:gd name="connsiteX14" fmla="*/ 983041 w 983041"/>
                <a:gd name="connsiteY14" fmla="*/ 66 h 1682707"/>
                <a:gd name="connsiteX15" fmla="*/ 147381 w 983041"/>
                <a:gd name="connsiteY15" fmla="*/ 45786 h 1682707"/>
                <a:gd name="connsiteX0" fmla="*/ 147381 w 983041"/>
                <a:gd name="connsiteY0" fmla="*/ 45786 h 1682707"/>
                <a:gd name="connsiteX1" fmla="*/ 148651 w 983041"/>
                <a:gd name="connsiteY1" fmla="*/ 594426 h 1682707"/>
                <a:gd name="connsiteX2" fmla="*/ 411541 w 983041"/>
                <a:gd name="connsiteY2" fmla="*/ 674436 h 1682707"/>
                <a:gd name="connsiteX3" fmla="*/ 61 w 983041"/>
                <a:gd name="connsiteY3" fmla="*/ 697296 h 1682707"/>
                <a:gd name="connsiteX4" fmla="*/ 445831 w 983041"/>
                <a:gd name="connsiteY4" fmla="*/ 777306 h 1682707"/>
                <a:gd name="connsiteX5" fmla="*/ 6411 w 983041"/>
                <a:gd name="connsiteY5" fmla="*/ 839536 h 1682707"/>
                <a:gd name="connsiteX6" fmla="*/ 432496 w 983041"/>
                <a:gd name="connsiteY6" fmla="*/ 925896 h 1682707"/>
                <a:gd name="connsiteX7" fmla="*/ 1966 w 983041"/>
                <a:gd name="connsiteY7" fmla="*/ 1009081 h 1682707"/>
                <a:gd name="connsiteX8" fmla="*/ 457261 w 983041"/>
                <a:gd name="connsiteY8" fmla="*/ 1097346 h 1682707"/>
                <a:gd name="connsiteX9" fmla="*/ 24191 w 983041"/>
                <a:gd name="connsiteY9" fmla="*/ 1159576 h 1682707"/>
                <a:gd name="connsiteX10" fmla="*/ 449006 w 983041"/>
                <a:gd name="connsiteY10" fmla="*/ 1268796 h 1682707"/>
                <a:gd name="connsiteX11" fmla="*/ 205166 w 983041"/>
                <a:gd name="connsiteY11" fmla="*/ 1319596 h 1682707"/>
                <a:gd name="connsiteX12" fmla="*/ 201991 w 983041"/>
                <a:gd name="connsiteY12" fmla="*/ 1672021 h 1682707"/>
                <a:gd name="connsiteX13" fmla="*/ 960181 w 983041"/>
                <a:gd name="connsiteY13" fmla="*/ 1668846 h 1682707"/>
                <a:gd name="connsiteX14" fmla="*/ 983041 w 983041"/>
                <a:gd name="connsiteY14" fmla="*/ 66 h 1682707"/>
                <a:gd name="connsiteX15" fmla="*/ 147381 w 983041"/>
                <a:gd name="connsiteY15" fmla="*/ 45786 h 1682707"/>
                <a:gd name="connsiteX0" fmla="*/ 147381 w 970341"/>
                <a:gd name="connsiteY0" fmla="*/ 47382 h 1684303"/>
                <a:gd name="connsiteX1" fmla="*/ 148651 w 970341"/>
                <a:gd name="connsiteY1" fmla="*/ 596022 h 1684303"/>
                <a:gd name="connsiteX2" fmla="*/ 411541 w 970341"/>
                <a:gd name="connsiteY2" fmla="*/ 676032 h 1684303"/>
                <a:gd name="connsiteX3" fmla="*/ 61 w 970341"/>
                <a:gd name="connsiteY3" fmla="*/ 698892 h 1684303"/>
                <a:gd name="connsiteX4" fmla="*/ 445831 w 970341"/>
                <a:gd name="connsiteY4" fmla="*/ 778902 h 1684303"/>
                <a:gd name="connsiteX5" fmla="*/ 6411 w 970341"/>
                <a:gd name="connsiteY5" fmla="*/ 841132 h 1684303"/>
                <a:gd name="connsiteX6" fmla="*/ 432496 w 970341"/>
                <a:gd name="connsiteY6" fmla="*/ 927492 h 1684303"/>
                <a:gd name="connsiteX7" fmla="*/ 1966 w 970341"/>
                <a:gd name="connsiteY7" fmla="*/ 1010677 h 1684303"/>
                <a:gd name="connsiteX8" fmla="*/ 457261 w 970341"/>
                <a:gd name="connsiteY8" fmla="*/ 1098942 h 1684303"/>
                <a:gd name="connsiteX9" fmla="*/ 24191 w 970341"/>
                <a:gd name="connsiteY9" fmla="*/ 1161172 h 1684303"/>
                <a:gd name="connsiteX10" fmla="*/ 449006 w 970341"/>
                <a:gd name="connsiteY10" fmla="*/ 1270392 h 1684303"/>
                <a:gd name="connsiteX11" fmla="*/ 205166 w 970341"/>
                <a:gd name="connsiteY11" fmla="*/ 1321192 h 1684303"/>
                <a:gd name="connsiteX12" fmla="*/ 201991 w 970341"/>
                <a:gd name="connsiteY12" fmla="*/ 1673617 h 1684303"/>
                <a:gd name="connsiteX13" fmla="*/ 960181 w 970341"/>
                <a:gd name="connsiteY13" fmla="*/ 1670442 h 1684303"/>
                <a:gd name="connsiteX14" fmla="*/ 970341 w 970341"/>
                <a:gd name="connsiteY14" fmla="*/ 30237 h 1684303"/>
                <a:gd name="connsiteX15" fmla="*/ 147381 w 970341"/>
                <a:gd name="connsiteY15" fmla="*/ 47382 h 1684303"/>
                <a:gd name="connsiteX0" fmla="*/ 147381 w 970341"/>
                <a:gd name="connsiteY0" fmla="*/ 17372 h 1654293"/>
                <a:gd name="connsiteX1" fmla="*/ 148651 w 970341"/>
                <a:gd name="connsiteY1" fmla="*/ 566012 h 1654293"/>
                <a:gd name="connsiteX2" fmla="*/ 411541 w 970341"/>
                <a:gd name="connsiteY2" fmla="*/ 646022 h 1654293"/>
                <a:gd name="connsiteX3" fmla="*/ 61 w 970341"/>
                <a:gd name="connsiteY3" fmla="*/ 668882 h 1654293"/>
                <a:gd name="connsiteX4" fmla="*/ 445831 w 970341"/>
                <a:gd name="connsiteY4" fmla="*/ 748892 h 1654293"/>
                <a:gd name="connsiteX5" fmla="*/ 6411 w 970341"/>
                <a:gd name="connsiteY5" fmla="*/ 811122 h 1654293"/>
                <a:gd name="connsiteX6" fmla="*/ 432496 w 970341"/>
                <a:gd name="connsiteY6" fmla="*/ 897482 h 1654293"/>
                <a:gd name="connsiteX7" fmla="*/ 1966 w 970341"/>
                <a:gd name="connsiteY7" fmla="*/ 980667 h 1654293"/>
                <a:gd name="connsiteX8" fmla="*/ 457261 w 970341"/>
                <a:gd name="connsiteY8" fmla="*/ 1068932 h 1654293"/>
                <a:gd name="connsiteX9" fmla="*/ 24191 w 970341"/>
                <a:gd name="connsiteY9" fmla="*/ 1131162 h 1654293"/>
                <a:gd name="connsiteX10" fmla="*/ 449006 w 970341"/>
                <a:gd name="connsiteY10" fmla="*/ 1240382 h 1654293"/>
                <a:gd name="connsiteX11" fmla="*/ 205166 w 970341"/>
                <a:gd name="connsiteY11" fmla="*/ 1291182 h 1654293"/>
                <a:gd name="connsiteX12" fmla="*/ 201991 w 970341"/>
                <a:gd name="connsiteY12" fmla="*/ 1643607 h 1654293"/>
                <a:gd name="connsiteX13" fmla="*/ 960181 w 970341"/>
                <a:gd name="connsiteY13" fmla="*/ 1640432 h 1654293"/>
                <a:gd name="connsiteX14" fmla="*/ 970341 w 970341"/>
                <a:gd name="connsiteY14" fmla="*/ 227 h 1654293"/>
                <a:gd name="connsiteX15" fmla="*/ 147381 w 970341"/>
                <a:gd name="connsiteY15" fmla="*/ 17372 h 16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0341" h="1654293">
                  <a:moveTo>
                    <a:pt x="147381" y="17372"/>
                  </a:moveTo>
                  <a:cubicBezTo>
                    <a:pt x="137433" y="25944"/>
                    <a:pt x="145899" y="566012"/>
                    <a:pt x="148651" y="566012"/>
                  </a:cubicBezTo>
                  <a:cubicBezTo>
                    <a:pt x="151403" y="566012"/>
                    <a:pt x="436306" y="628877"/>
                    <a:pt x="411541" y="646022"/>
                  </a:cubicBezTo>
                  <a:cubicBezTo>
                    <a:pt x="386776" y="663167"/>
                    <a:pt x="-5654" y="651737"/>
                    <a:pt x="61" y="668882"/>
                  </a:cubicBezTo>
                  <a:cubicBezTo>
                    <a:pt x="5776" y="686027"/>
                    <a:pt x="444773" y="725185"/>
                    <a:pt x="445831" y="748892"/>
                  </a:cubicBezTo>
                  <a:cubicBezTo>
                    <a:pt x="446889" y="772599"/>
                    <a:pt x="8634" y="786357"/>
                    <a:pt x="6411" y="811122"/>
                  </a:cubicBezTo>
                  <a:cubicBezTo>
                    <a:pt x="4189" y="835887"/>
                    <a:pt x="433237" y="869225"/>
                    <a:pt x="432496" y="897482"/>
                  </a:cubicBezTo>
                  <a:cubicBezTo>
                    <a:pt x="431755" y="925739"/>
                    <a:pt x="-2162" y="952092"/>
                    <a:pt x="1966" y="980667"/>
                  </a:cubicBezTo>
                  <a:cubicBezTo>
                    <a:pt x="6094" y="1009242"/>
                    <a:pt x="453557" y="1043850"/>
                    <a:pt x="457261" y="1068932"/>
                  </a:cubicBezTo>
                  <a:cubicBezTo>
                    <a:pt x="460965" y="1094014"/>
                    <a:pt x="25567" y="1102587"/>
                    <a:pt x="24191" y="1131162"/>
                  </a:cubicBezTo>
                  <a:cubicBezTo>
                    <a:pt x="22815" y="1159737"/>
                    <a:pt x="418844" y="1213712"/>
                    <a:pt x="449006" y="1240382"/>
                  </a:cubicBezTo>
                  <a:cubicBezTo>
                    <a:pt x="479168" y="1267052"/>
                    <a:pt x="201885" y="1290653"/>
                    <a:pt x="205166" y="1291182"/>
                  </a:cubicBezTo>
                  <a:cubicBezTo>
                    <a:pt x="208447" y="1291711"/>
                    <a:pt x="193630" y="1639374"/>
                    <a:pt x="201991" y="1643607"/>
                  </a:cubicBezTo>
                  <a:cubicBezTo>
                    <a:pt x="210352" y="1647840"/>
                    <a:pt x="973516" y="1667102"/>
                    <a:pt x="960181" y="1640432"/>
                  </a:cubicBezTo>
                  <a:cubicBezTo>
                    <a:pt x="981136" y="1648052"/>
                    <a:pt x="943671" y="2132"/>
                    <a:pt x="970341" y="227"/>
                  </a:cubicBezTo>
                  <a:cubicBezTo>
                    <a:pt x="962721" y="-1678"/>
                    <a:pt x="157329" y="8800"/>
                    <a:pt x="147381" y="17372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vál 30"/>
            <p:cNvSpPr/>
            <p:nvPr/>
          </p:nvSpPr>
          <p:spPr>
            <a:xfrm rot="21310293">
              <a:off x="7867461" y="5346470"/>
              <a:ext cx="288032" cy="2880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V</a:t>
              </a:r>
              <a:endParaRPr lang="cs-CZ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Skupina 31"/>
          <p:cNvGrpSpPr/>
          <p:nvPr/>
        </p:nvGrpSpPr>
        <p:grpSpPr>
          <a:xfrm rot="13942546">
            <a:off x="4507287" y="3731791"/>
            <a:ext cx="970341" cy="1798309"/>
            <a:chOff x="5372038" y="1941732"/>
            <a:chExt cx="970341" cy="1798309"/>
          </a:xfrm>
        </p:grpSpPr>
        <p:sp>
          <p:nvSpPr>
            <p:cNvPr id="33" name="Volný tvar 32"/>
            <p:cNvSpPr/>
            <p:nvPr/>
          </p:nvSpPr>
          <p:spPr>
            <a:xfrm>
              <a:off x="5372038" y="2085748"/>
              <a:ext cx="970341" cy="1654293"/>
            </a:xfrm>
            <a:custGeom>
              <a:avLst/>
              <a:gdLst>
                <a:gd name="connsiteX0" fmla="*/ 102931 w 1073864"/>
                <a:gd name="connsiteY0" fmla="*/ 176312 h 1936692"/>
                <a:gd name="connsiteX1" fmla="*/ 137221 w 1073864"/>
                <a:gd name="connsiteY1" fmla="*/ 656372 h 1936692"/>
                <a:gd name="connsiteX2" fmla="*/ 411541 w 1073864"/>
                <a:gd name="connsiteY2" fmla="*/ 804962 h 1936692"/>
                <a:gd name="connsiteX3" fmla="*/ 61 w 1073864"/>
                <a:gd name="connsiteY3" fmla="*/ 827822 h 1936692"/>
                <a:gd name="connsiteX4" fmla="*/ 445831 w 1073864"/>
                <a:gd name="connsiteY4" fmla="*/ 907832 h 1936692"/>
                <a:gd name="connsiteX5" fmla="*/ 57211 w 1073864"/>
                <a:gd name="connsiteY5" fmla="*/ 976412 h 1936692"/>
                <a:gd name="connsiteX6" fmla="*/ 422971 w 1073864"/>
                <a:gd name="connsiteY6" fmla="*/ 1056422 h 1936692"/>
                <a:gd name="connsiteX7" fmla="*/ 11491 w 1073864"/>
                <a:gd name="connsiteY7" fmla="*/ 1136432 h 1936692"/>
                <a:gd name="connsiteX8" fmla="*/ 457261 w 1073864"/>
                <a:gd name="connsiteY8" fmla="*/ 1227872 h 1936692"/>
                <a:gd name="connsiteX9" fmla="*/ 68641 w 1073864"/>
                <a:gd name="connsiteY9" fmla="*/ 1296452 h 1936692"/>
                <a:gd name="connsiteX10" fmla="*/ 502981 w 1073864"/>
                <a:gd name="connsiteY10" fmla="*/ 1399322 h 1936692"/>
                <a:gd name="connsiteX11" fmla="*/ 240091 w 1073864"/>
                <a:gd name="connsiteY11" fmla="*/ 1456472 h 1936692"/>
                <a:gd name="connsiteX12" fmla="*/ 240091 w 1073864"/>
                <a:gd name="connsiteY12" fmla="*/ 1799372 h 1936692"/>
                <a:gd name="connsiteX13" fmla="*/ 960181 w 1073864"/>
                <a:gd name="connsiteY13" fmla="*/ 1799372 h 1936692"/>
                <a:gd name="connsiteX14" fmla="*/ 983041 w 1073864"/>
                <a:gd name="connsiteY14" fmla="*/ 130592 h 1936692"/>
                <a:gd name="connsiteX15" fmla="*/ 102931 w 1073864"/>
                <a:gd name="connsiteY15" fmla="*/ 176312 h 1936692"/>
                <a:gd name="connsiteX0" fmla="*/ 102931 w 1073864"/>
                <a:gd name="connsiteY0" fmla="*/ 156943 h 1917323"/>
                <a:gd name="connsiteX1" fmla="*/ 137221 w 1073864"/>
                <a:gd name="connsiteY1" fmla="*/ 637003 h 1917323"/>
                <a:gd name="connsiteX2" fmla="*/ 411541 w 1073864"/>
                <a:gd name="connsiteY2" fmla="*/ 785593 h 1917323"/>
                <a:gd name="connsiteX3" fmla="*/ 61 w 1073864"/>
                <a:gd name="connsiteY3" fmla="*/ 808453 h 1917323"/>
                <a:gd name="connsiteX4" fmla="*/ 445831 w 1073864"/>
                <a:gd name="connsiteY4" fmla="*/ 888463 h 1917323"/>
                <a:gd name="connsiteX5" fmla="*/ 57211 w 1073864"/>
                <a:gd name="connsiteY5" fmla="*/ 957043 h 1917323"/>
                <a:gd name="connsiteX6" fmla="*/ 422971 w 1073864"/>
                <a:gd name="connsiteY6" fmla="*/ 1037053 h 1917323"/>
                <a:gd name="connsiteX7" fmla="*/ 11491 w 1073864"/>
                <a:gd name="connsiteY7" fmla="*/ 1117063 h 1917323"/>
                <a:gd name="connsiteX8" fmla="*/ 457261 w 1073864"/>
                <a:gd name="connsiteY8" fmla="*/ 1208503 h 1917323"/>
                <a:gd name="connsiteX9" fmla="*/ 68641 w 1073864"/>
                <a:gd name="connsiteY9" fmla="*/ 1277083 h 1917323"/>
                <a:gd name="connsiteX10" fmla="*/ 502981 w 1073864"/>
                <a:gd name="connsiteY10" fmla="*/ 1379953 h 1917323"/>
                <a:gd name="connsiteX11" fmla="*/ 240091 w 1073864"/>
                <a:gd name="connsiteY11" fmla="*/ 1437103 h 1917323"/>
                <a:gd name="connsiteX12" fmla="*/ 240091 w 1073864"/>
                <a:gd name="connsiteY12" fmla="*/ 1780003 h 1917323"/>
                <a:gd name="connsiteX13" fmla="*/ 960181 w 1073864"/>
                <a:gd name="connsiteY13" fmla="*/ 1780003 h 1917323"/>
                <a:gd name="connsiteX14" fmla="*/ 983041 w 1073864"/>
                <a:gd name="connsiteY14" fmla="*/ 111223 h 1917323"/>
                <a:gd name="connsiteX15" fmla="*/ 102931 w 1073864"/>
                <a:gd name="connsiteY15" fmla="*/ 156943 h 1917323"/>
                <a:gd name="connsiteX0" fmla="*/ 102931 w 1073864"/>
                <a:gd name="connsiteY0" fmla="*/ 156943 h 1903616"/>
                <a:gd name="connsiteX1" fmla="*/ 137221 w 1073864"/>
                <a:gd name="connsiteY1" fmla="*/ 637003 h 1903616"/>
                <a:gd name="connsiteX2" fmla="*/ 411541 w 1073864"/>
                <a:gd name="connsiteY2" fmla="*/ 785593 h 1903616"/>
                <a:gd name="connsiteX3" fmla="*/ 61 w 1073864"/>
                <a:gd name="connsiteY3" fmla="*/ 808453 h 1903616"/>
                <a:gd name="connsiteX4" fmla="*/ 445831 w 1073864"/>
                <a:gd name="connsiteY4" fmla="*/ 888463 h 1903616"/>
                <a:gd name="connsiteX5" fmla="*/ 57211 w 1073864"/>
                <a:gd name="connsiteY5" fmla="*/ 957043 h 1903616"/>
                <a:gd name="connsiteX6" fmla="*/ 422971 w 1073864"/>
                <a:gd name="connsiteY6" fmla="*/ 1037053 h 1903616"/>
                <a:gd name="connsiteX7" fmla="*/ 11491 w 1073864"/>
                <a:gd name="connsiteY7" fmla="*/ 1117063 h 1903616"/>
                <a:gd name="connsiteX8" fmla="*/ 457261 w 1073864"/>
                <a:gd name="connsiteY8" fmla="*/ 1208503 h 1903616"/>
                <a:gd name="connsiteX9" fmla="*/ 68641 w 1073864"/>
                <a:gd name="connsiteY9" fmla="*/ 1277083 h 1903616"/>
                <a:gd name="connsiteX10" fmla="*/ 502981 w 1073864"/>
                <a:gd name="connsiteY10" fmla="*/ 1379953 h 1903616"/>
                <a:gd name="connsiteX11" fmla="*/ 240091 w 1073864"/>
                <a:gd name="connsiteY11" fmla="*/ 1437103 h 1903616"/>
                <a:gd name="connsiteX12" fmla="*/ 240091 w 1073864"/>
                <a:gd name="connsiteY12" fmla="*/ 1780003 h 1903616"/>
                <a:gd name="connsiteX13" fmla="*/ 960181 w 1073864"/>
                <a:gd name="connsiteY13" fmla="*/ 1780003 h 1903616"/>
                <a:gd name="connsiteX14" fmla="*/ 983041 w 1073864"/>
                <a:gd name="connsiteY14" fmla="*/ 111223 h 1903616"/>
                <a:gd name="connsiteX15" fmla="*/ 102931 w 1073864"/>
                <a:gd name="connsiteY15" fmla="*/ 156943 h 1903616"/>
                <a:gd name="connsiteX0" fmla="*/ 102931 w 1073864"/>
                <a:gd name="connsiteY0" fmla="*/ 156943 h 1791856"/>
                <a:gd name="connsiteX1" fmla="*/ 137221 w 1073864"/>
                <a:gd name="connsiteY1" fmla="*/ 637003 h 1791856"/>
                <a:gd name="connsiteX2" fmla="*/ 411541 w 1073864"/>
                <a:gd name="connsiteY2" fmla="*/ 785593 h 1791856"/>
                <a:gd name="connsiteX3" fmla="*/ 61 w 1073864"/>
                <a:gd name="connsiteY3" fmla="*/ 808453 h 1791856"/>
                <a:gd name="connsiteX4" fmla="*/ 445831 w 1073864"/>
                <a:gd name="connsiteY4" fmla="*/ 888463 h 1791856"/>
                <a:gd name="connsiteX5" fmla="*/ 57211 w 1073864"/>
                <a:gd name="connsiteY5" fmla="*/ 957043 h 1791856"/>
                <a:gd name="connsiteX6" fmla="*/ 422971 w 1073864"/>
                <a:gd name="connsiteY6" fmla="*/ 1037053 h 1791856"/>
                <a:gd name="connsiteX7" fmla="*/ 11491 w 1073864"/>
                <a:gd name="connsiteY7" fmla="*/ 1117063 h 1791856"/>
                <a:gd name="connsiteX8" fmla="*/ 457261 w 1073864"/>
                <a:gd name="connsiteY8" fmla="*/ 1208503 h 1791856"/>
                <a:gd name="connsiteX9" fmla="*/ 68641 w 1073864"/>
                <a:gd name="connsiteY9" fmla="*/ 1277083 h 1791856"/>
                <a:gd name="connsiteX10" fmla="*/ 502981 w 1073864"/>
                <a:gd name="connsiteY10" fmla="*/ 1379953 h 1791856"/>
                <a:gd name="connsiteX11" fmla="*/ 240091 w 1073864"/>
                <a:gd name="connsiteY11" fmla="*/ 1437103 h 1791856"/>
                <a:gd name="connsiteX12" fmla="*/ 240091 w 1073864"/>
                <a:gd name="connsiteY12" fmla="*/ 1780003 h 1791856"/>
                <a:gd name="connsiteX13" fmla="*/ 960181 w 1073864"/>
                <a:gd name="connsiteY13" fmla="*/ 1780003 h 1791856"/>
                <a:gd name="connsiteX14" fmla="*/ 983041 w 1073864"/>
                <a:gd name="connsiteY14" fmla="*/ 111223 h 1791856"/>
                <a:gd name="connsiteX15" fmla="*/ 102931 w 1073864"/>
                <a:gd name="connsiteY15" fmla="*/ 156943 h 1791856"/>
                <a:gd name="connsiteX0" fmla="*/ 102931 w 1073864"/>
                <a:gd name="connsiteY0" fmla="*/ 156943 h 1791856"/>
                <a:gd name="connsiteX1" fmla="*/ 137221 w 1073864"/>
                <a:gd name="connsiteY1" fmla="*/ 637003 h 1791856"/>
                <a:gd name="connsiteX2" fmla="*/ 411541 w 1073864"/>
                <a:gd name="connsiteY2" fmla="*/ 785593 h 1791856"/>
                <a:gd name="connsiteX3" fmla="*/ 61 w 1073864"/>
                <a:gd name="connsiteY3" fmla="*/ 808453 h 1791856"/>
                <a:gd name="connsiteX4" fmla="*/ 445831 w 1073864"/>
                <a:gd name="connsiteY4" fmla="*/ 888463 h 1791856"/>
                <a:gd name="connsiteX5" fmla="*/ 57211 w 1073864"/>
                <a:gd name="connsiteY5" fmla="*/ 957043 h 1791856"/>
                <a:gd name="connsiteX6" fmla="*/ 422971 w 1073864"/>
                <a:gd name="connsiteY6" fmla="*/ 1037053 h 1791856"/>
                <a:gd name="connsiteX7" fmla="*/ 11491 w 1073864"/>
                <a:gd name="connsiteY7" fmla="*/ 1117063 h 1791856"/>
                <a:gd name="connsiteX8" fmla="*/ 457261 w 1073864"/>
                <a:gd name="connsiteY8" fmla="*/ 1208503 h 1791856"/>
                <a:gd name="connsiteX9" fmla="*/ 68641 w 1073864"/>
                <a:gd name="connsiteY9" fmla="*/ 1277083 h 1791856"/>
                <a:gd name="connsiteX10" fmla="*/ 502981 w 1073864"/>
                <a:gd name="connsiteY10" fmla="*/ 1379953 h 1791856"/>
                <a:gd name="connsiteX11" fmla="*/ 240091 w 1073864"/>
                <a:gd name="connsiteY11" fmla="*/ 1437103 h 1791856"/>
                <a:gd name="connsiteX12" fmla="*/ 240091 w 1073864"/>
                <a:gd name="connsiteY12" fmla="*/ 1780003 h 1791856"/>
                <a:gd name="connsiteX13" fmla="*/ 960181 w 1073864"/>
                <a:gd name="connsiteY13" fmla="*/ 1780003 h 1791856"/>
                <a:gd name="connsiteX14" fmla="*/ 983041 w 1073864"/>
                <a:gd name="connsiteY14" fmla="*/ 111223 h 1791856"/>
                <a:gd name="connsiteX15" fmla="*/ 102931 w 1073864"/>
                <a:gd name="connsiteY15" fmla="*/ 156943 h 1791856"/>
                <a:gd name="connsiteX0" fmla="*/ 102931 w 1046166"/>
                <a:gd name="connsiteY0" fmla="*/ 156943 h 1791856"/>
                <a:gd name="connsiteX1" fmla="*/ 137221 w 1046166"/>
                <a:gd name="connsiteY1" fmla="*/ 637003 h 1791856"/>
                <a:gd name="connsiteX2" fmla="*/ 411541 w 1046166"/>
                <a:gd name="connsiteY2" fmla="*/ 785593 h 1791856"/>
                <a:gd name="connsiteX3" fmla="*/ 61 w 1046166"/>
                <a:gd name="connsiteY3" fmla="*/ 808453 h 1791856"/>
                <a:gd name="connsiteX4" fmla="*/ 445831 w 1046166"/>
                <a:gd name="connsiteY4" fmla="*/ 888463 h 1791856"/>
                <a:gd name="connsiteX5" fmla="*/ 57211 w 1046166"/>
                <a:gd name="connsiteY5" fmla="*/ 957043 h 1791856"/>
                <a:gd name="connsiteX6" fmla="*/ 422971 w 1046166"/>
                <a:gd name="connsiteY6" fmla="*/ 1037053 h 1791856"/>
                <a:gd name="connsiteX7" fmla="*/ 11491 w 1046166"/>
                <a:gd name="connsiteY7" fmla="*/ 1117063 h 1791856"/>
                <a:gd name="connsiteX8" fmla="*/ 457261 w 1046166"/>
                <a:gd name="connsiteY8" fmla="*/ 1208503 h 1791856"/>
                <a:gd name="connsiteX9" fmla="*/ 68641 w 1046166"/>
                <a:gd name="connsiteY9" fmla="*/ 1277083 h 1791856"/>
                <a:gd name="connsiteX10" fmla="*/ 502981 w 1046166"/>
                <a:gd name="connsiteY10" fmla="*/ 1379953 h 1791856"/>
                <a:gd name="connsiteX11" fmla="*/ 240091 w 1046166"/>
                <a:gd name="connsiteY11" fmla="*/ 1437103 h 1791856"/>
                <a:gd name="connsiteX12" fmla="*/ 240091 w 1046166"/>
                <a:gd name="connsiteY12" fmla="*/ 1780003 h 1791856"/>
                <a:gd name="connsiteX13" fmla="*/ 960181 w 1046166"/>
                <a:gd name="connsiteY13" fmla="*/ 1780003 h 1791856"/>
                <a:gd name="connsiteX14" fmla="*/ 983041 w 1046166"/>
                <a:gd name="connsiteY14" fmla="*/ 111223 h 1791856"/>
                <a:gd name="connsiteX15" fmla="*/ 102931 w 1046166"/>
                <a:gd name="connsiteY15" fmla="*/ 156943 h 1791856"/>
                <a:gd name="connsiteX0" fmla="*/ 102931 w 1046166"/>
                <a:gd name="connsiteY0" fmla="*/ 156943 h 1791856"/>
                <a:gd name="connsiteX1" fmla="*/ 137221 w 1046166"/>
                <a:gd name="connsiteY1" fmla="*/ 637003 h 1791856"/>
                <a:gd name="connsiteX2" fmla="*/ 411541 w 1046166"/>
                <a:gd name="connsiteY2" fmla="*/ 785593 h 1791856"/>
                <a:gd name="connsiteX3" fmla="*/ 61 w 1046166"/>
                <a:gd name="connsiteY3" fmla="*/ 808453 h 1791856"/>
                <a:gd name="connsiteX4" fmla="*/ 445831 w 1046166"/>
                <a:gd name="connsiteY4" fmla="*/ 888463 h 1791856"/>
                <a:gd name="connsiteX5" fmla="*/ 57211 w 1046166"/>
                <a:gd name="connsiteY5" fmla="*/ 957043 h 1791856"/>
                <a:gd name="connsiteX6" fmla="*/ 422971 w 1046166"/>
                <a:gd name="connsiteY6" fmla="*/ 1037053 h 1791856"/>
                <a:gd name="connsiteX7" fmla="*/ 11491 w 1046166"/>
                <a:gd name="connsiteY7" fmla="*/ 1117063 h 1791856"/>
                <a:gd name="connsiteX8" fmla="*/ 457261 w 1046166"/>
                <a:gd name="connsiteY8" fmla="*/ 1208503 h 1791856"/>
                <a:gd name="connsiteX9" fmla="*/ 68641 w 1046166"/>
                <a:gd name="connsiteY9" fmla="*/ 1277083 h 1791856"/>
                <a:gd name="connsiteX10" fmla="*/ 502981 w 1046166"/>
                <a:gd name="connsiteY10" fmla="*/ 1379953 h 1791856"/>
                <a:gd name="connsiteX11" fmla="*/ 240091 w 1046166"/>
                <a:gd name="connsiteY11" fmla="*/ 1437103 h 1791856"/>
                <a:gd name="connsiteX12" fmla="*/ 240091 w 1046166"/>
                <a:gd name="connsiteY12" fmla="*/ 1780003 h 1791856"/>
                <a:gd name="connsiteX13" fmla="*/ 960181 w 1046166"/>
                <a:gd name="connsiteY13" fmla="*/ 1780003 h 1791856"/>
                <a:gd name="connsiteX14" fmla="*/ 983041 w 1046166"/>
                <a:gd name="connsiteY14" fmla="*/ 111223 h 1791856"/>
                <a:gd name="connsiteX15" fmla="*/ 102931 w 1046166"/>
                <a:gd name="connsiteY15" fmla="*/ 156943 h 1791856"/>
                <a:gd name="connsiteX0" fmla="*/ 102931 w 983041"/>
                <a:gd name="connsiteY0" fmla="*/ 156943 h 1791856"/>
                <a:gd name="connsiteX1" fmla="*/ 137221 w 983041"/>
                <a:gd name="connsiteY1" fmla="*/ 637003 h 1791856"/>
                <a:gd name="connsiteX2" fmla="*/ 411541 w 983041"/>
                <a:gd name="connsiteY2" fmla="*/ 785593 h 1791856"/>
                <a:gd name="connsiteX3" fmla="*/ 61 w 983041"/>
                <a:gd name="connsiteY3" fmla="*/ 808453 h 1791856"/>
                <a:gd name="connsiteX4" fmla="*/ 445831 w 983041"/>
                <a:gd name="connsiteY4" fmla="*/ 888463 h 1791856"/>
                <a:gd name="connsiteX5" fmla="*/ 57211 w 983041"/>
                <a:gd name="connsiteY5" fmla="*/ 957043 h 1791856"/>
                <a:gd name="connsiteX6" fmla="*/ 422971 w 983041"/>
                <a:gd name="connsiteY6" fmla="*/ 1037053 h 1791856"/>
                <a:gd name="connsiteX7" fmla="*/ 11491 w 983041"/>
                <a:gd name="connsiteY7" fmla="*/ 1117063 h 1791856"/>
                <a:gd name="connsiteX8" fmla="*/ 457261 w 983041"/>
                <a:gd name="connsiteY8" fmla="*/ 1208503 h 1791856"/>
                <a:gd name="connsiteX9" fmla="*/ 68641 w 983041"/>
                <a:gd name="connsiteY9" fmla="*/ 1277083 h 1791856"/>
                <a:gd name="connsiteX10" fmla="*/ 502981 w 983041"/>
                <a:gd name="connsiteY10" fmla="*/ 1379953 h 1791856"/>
                <a:gd name="connsiteX11" fmla="*/ 240091 w 983041"/>
                <a:gd name="connsiteY11" fmla="*/ 1437103 h 1791856"/>
                <a:gd name="connsiteX12" fmla="*/ 240091 w 983041"/>
                <a:gd name="connsiteY12" fmla="*/ 1780003 h 1791856"/>
                <a:gd name="connsiteX13" fmla="*/ 960181 w 983041"/>
                <a:gd name="connsiteY13" fmla="*/ 1780003 h 1791856"/>
                <a:gd name="connsiteX14" fmla="*/ 983041 w 983041"/>
                <a:gd name="connsiteY14" fmla="*/ 111223 h 1791856"/>
                <a:gd name="connsiteX15" fmla="*/ 102931 w 983041"/>
                <a:gd name="connsiteY15" fmla="*/ 156943 h 1791856"/>
                <a:gd name="connsiteX0" fmla="*/ 102931 w 983041"/>
                <a:gd name="connsiteY0" fmla="*/ 45772 h 1680685"/>
                <a:gd name="connsiteX1" fmla="*/ 137221 w 983041"/>
                <a:gd name="connsiteY1" fmla="*/ 525832 h 1680685"/>
                <a:gd name="connsiteX2" fmla="*/ 411541 w 983041"/>
                <a:gd name="connsiteY2" fmla="*/ 674422 h 1680685"/>
                <a:gd name="connsiteX3" fmla="*/ 61 w 983041"/>
                <a:gd name="connsiteY3" fmla="*/ 697282 h 1680685"/>
                <a:gd name="connsiteX4" fmla="*/ 445831 w 983041"/>
                <a:gd name="connsiteY4" fmla="*/ 777292 h 1680685"/>
                <a:gd name="connsiteX5" fmla="*/ 57211 w 983041"/>
                <a:gd name="connsiteY5" fmla="*/ 845872 h 1680685"/>
                <a:gd name="connsiteX6" fmla="*/ 422971 w 983041"/>
                <a:gd name="connsiteY6" fmla="*/ 925882 h 1680685"/>
                <a:gd name="connsiteX7" fmla="*/ 11491 w 983041"/>
                <a:gd name="connsiteY7" fmla="*/ 1005892 h 1680685"/>
                <a:gd name="connsiteX8" fmla="*/ 457261 w 983041"/>
                <a:gd name="connsiteY8" fmla="*/ 1097332 h 1680685"/>
                <a:gd name="connsiteX9" fmla="*/ 68641 w 983041"/>
                <a:gd name="connsiteY9" fmla="*/ 1165912 h 1680685"/>
                <a:gd name="connsiteX10" fmla="*/ 502981 w 983041"/>
                <a:gd name="connsiteY10" fmla="*/ 1268782 h 1680685"/>
                <a:gd name="connsiteX11" fmla="*/ 240091 w 983041"/>
                <a:gd name="connsiteY11" fmla="*/ 1325932 h 1680685"/>
                <a:gd name="connsiteX12" fmla="*/ 240091 w 983041"/>
                <a:gd name="connsiteY12" fmla="*/ 1668832 h 1680685"/>
                <a:gd name="connsiteX13" fmla="*/ 960181 w 983041"/>
                <a:gd name="connsiteY13" fmla="*/ 1668832 h 1680685"/>
                <a:gd name="connsiteX14" fmla="*/ 983041 w 983041"/>
                <a:gd name="connsiteY14" fmla="*/ 52 h 1680685"/>
                <a:gd name="connsiteX15" fmla="*/ 102931 w 983041"/>
                <a:gd name="connsiteY15" fmla="*/ 45772 h 1680685"/>
                <a:gd name="connsiteX0" fmla="*/ 102931 w 983041"/>
                <a:gd name="connsiteY0" fmla="*/ 45772 h 1680685"/>
                <a:gd name="connsiteX1" fmla="*/ 137221 w 983041"/>
                <a:gd name="connsiteY1" fmla="*/ 525832 h 1680685"/>
                <a:gd name="connsiteX2" fmla="*/ 411541 w 983041"/>
                <a:gd name="connsiteY2" fmla="*/ 674422 h 1680685"/>
                <a:gd name="connsiteX3" fmla="*/ 61 w 983041"/>
                <a:gd name="connsiteY3" fmla="*/ 697282 h 1680685"/>
                <a:gd name="connsiteX4" fmla="*/ 445831 w 983041"/>
                <a:gd name="connsiteY4" fmla="*/ 777292 h 1680685"/>
                <a:gd name="connsiteX5" fmla="*/ 57211 w 983041"/>
                <a:gd name="connsiteY5" fmla="*/ 845872 h 1680685"/>
                <a:gd name="connsiteX6" fmla="*/ 422971 w 983041"/>
                <a:gd name="connsiteY6" fmla="*/ 925882 h 1680685"/>
                <a:gd name="connsiteX7" fmla="*/ 11491 w 983041"/>
                <a:gd name="connsiteY7" fmla="*/ 1005892 h 1680685"/>
                <a:gd name="connsiteX8" fmla="*/ 457261 w 983041"/>
                <a:gd name="connsiteY8" fmla="*/ 1097332 h 1680685"/>
                <a:gd name="connsiteX9" fmla="*/ 68641 w 983041"/>
                <a:gd name="connsiteY9" fmla="*/ 1165912 h 1680685"/>
                <a:gd name="connsiteX10" fmla="*/ 502981 w 983041"/>
                <a:gd name="connsiteY10" fmla="*/ 1268782 h 1680685"/>
                <a:gd name="connsiteX11" fmla="*/ 240091 w 983041"/>
                <a:gd name="connsiteY11" fmla="*/ 1325932 h 1680685"/>
                <a:gd name="connsiteX12" fmla="*/ 240091 w 983041"/>
                <a:gd name="connsiteY12" fmla="*/ 1668832 h 1680685"/>
                <a:gd name="connsiteX13" fmla="*/ 960181 w 983041"/>
                <a:gd name="connsiteY13" fmla="*/ 1668832 h 1680685"/>
                <a:gd name="connsiteX14" fmla="*/ 983041 w 983041"/>
                <a:gd name="connsiteY14" fmla="*/ 52 h 1680685"/>
                <a:gd name="connsiteX15" fmla="*/ 102931 w 983041"/>
                <a:gd name="connsiteY15" fmla="*/ 45772 h 1680685"/>
                <a:gd name="connsiteX0" fmla="*/ 102931 w 983041"/>
                <a:gd name="connsiteY0" fmla="*/ 60751 h 1695664"/>
                <a:gd name="connsiteX1" fmla="*/ 148651 w 983041"/>
                <a:gd name="connsiteY1" fmla="*/ 609391 h 1695664"/>
                <a:gd name="connsiteX2" fmla="*/ 411541 w 983041"/>
                <a:gd name="connsiteY2" fmla="*/ 689401 h 1695664"/>
                <a:gd name="connsiteX3" fmla="*/ 61 w 983041"/>
                <a:gd name="connsiteY3" fmla="*/ 712261 h 1695664"/>
                <a:gd name="connsiteX4" fmla="*/ 445831 w 983041"/>
                <a:gd name="connsiteY4" fmla="*/ 792271 h 1695664"/>
                <a:gd name="connsiteX5" fmla="*/ 57211 w 983041"/>
                <a:gd name="connsiteY5" fmla="*/ 860851 h 1695664"/>
                <a:gd name="connsiteX6" fmla="*/ 422971 w 983041"/>
                <a:gd name="connsiteY6" fmla="*/ 940861 h 1695664"/>
                <a:gd name="connsiteX7" fmla="*/ 11491 w 983041"/>
                <a:gd name="connsiteY7" fmla="*/ 1020871 h 1695664"/>
                <a:gd name="connsiteX8" fmla="*/ 457261 w 983041"/>
                <a:gd name="connsiteY8" fmla="*/ 1112311 h 1695664"/>
                <a:gd name="connsiteX9" fmla="*/ 68641 w 983041"/>
                <a:gd name="connsiteY9" fmla="*/ 1180891 h 1695664"/>
                <a:gd name="connsiteX10" fmla="*/ 502981 w 983041"/>
                <a:gd name="connsiteY10" fmla="*/ 1283761 h 1695664"/>
                <a:gd name="connsiteX11" fmla="*/ 240091 w 983041"/>
                <a:gd name="connsiteY11" fmla="*/ 1340911 h 1695664"/>
                <a:gd name="connsiteX12" fmla="*/ 240091 w 983041"/>
                <a:gd name="connsiteY12" fmla="*/ 1683811 h 1695664"/>
                <a:gd name="connsiteX13" fmla="*/ 960181 w 983041"/>
                <a:gd name="connsiteY13" fmla="*/ 1683811 h 1695664"/>
                <a:gd name="connsiteX14" fmla="*/ 983041 w 983041"/>
                <a:gd name="connsiteY14" fmla="*/ 15031 h 1695664"/>
                <a:gd name="connsiteX15" fmla="*/ 102931 w 983041"/>
                <a:gd name="connsiteY15" fmla="*/ 60751 h 1695664"/>
                <a:gd name="connsiteX0" fmla="*/ 102931 w 983041"/>
                <a:gd name="connsiteY0" fmla="*/ 45786 h 1680699"/>
                <a:gd name="connsiteX1" fmla="*/ 148651 w 983041"/>
                <a:gd name="connsiteY1" fmla="*/ 594426 h 1680699"/>
                <a:gd name="connsiteX2" fmla="*/ 411541 w 983041"/>
                <a:gd name="connsiteY2" fmla="*/ 674436 h 1680699"/>
                <a:gd name="connsiteX3" fmla="*/ 61 w 983041"/>
                <a:gd name="connsiteY3" fmla="*/ 697296 h 1680699"/>
                <a:gd name="connsiteX4" fmla="*/ 445831 w 983041"/>
                <a:gd name="connsiteY4" fmla="*/ 777306 h 1680699"/>
                <a:gd name="connsiteX5" fmla="*/ 57211 w 983041"/>
                <a:gd name="connsiteY5" fmla="*/ 845886 h 1680699"/>
                <a:gd name="connsiteX6" fmla="*/ 422971 w 983041"/>
                <a:gd name="connsiteY6" fmla="*/ 925896 h 1680699"/>
                <a:gd name="connsiteX7" fmla="*/ 11491 w 983041"/>
                <a:gd name="connsiteY7" fmla="*/ 1005906 h 1680699"/>
                <a:gd name="connsiteX8" fmla="*/ 457261 w 983041"/>
                <a:gd name="connsiteY8" fmla="*/ 1097346 h 1680699"/>
                <a:gd name="connsiteX9" fmla="*/ 68641 w 983041"/>
                <a:gd name="connsiteY9" fmla="*/ 1165926 h 1680699"/>
                <a:gd name="connsiteX10" fmla="*/ 502981 w 983041"/>
                <a:gd name="connsiteY10" fmla="*/ 1268796 h 1680699"/>
                <a:gd name="connsiteX11" fmla="*/ 240091 w 983041"/>
                <a:gd name="connsiteY11" fmla="*/ 1325946 h 1680699"/>
                <a:gd name="connsiteX12" fmla="*/ 240091 w 983041"/>
                <a:gd name="connsiteY12" fmla="*/ 1668846 h 1680699"/>
                <a:gd name="connsiteX13" fmla="*/ 960181 w 983041"/>
                <a:gd name="connsiteY13" fmla="*/ 1668846 h 1680699"/>
                <a:gd name="connsiteX14" fmla="*/ 983041 w 983041"/>
                <a:gd name="connsiteY14" fmla="*/ 66 h 1680699"/>
                <a:gd name="connsiteX15" fmla="*/ 102931 w 983041"/>
                <a:gd name="connsiteY15" fmla="*/ 45786 h 1680699"/>
                <a:gd name="connsiteX0" fmla="*/ 102931 w 983041"/>
                <a:gd name="connsiteY0" fmla="*/ 45786 h 1680699"/>
                <a:gd name="connsiteX1" fmla="*/ 148651 w 983041"/>
                <a:gd name="connsiteY1" fmla="*/ 594426 h 1680699"/>
                <a:gd name="connsiteX2" fmla="*/ 411541 w 983041"/>
                <a:gd name="connsiteY2" fmla="*/ 674436 h 1680699"/>
                <a:gd name="connsiteX3" fmla="*/ 61 w 983041"/>
                <a:gd name="connsiteY3" fmla="*/ 697296 h 1680699"/>
                <a:gd name="connsiteX4" fmla="*/ 445831 w 983041"/>
                <a:gd name="connsiteY4" fmla="*/ 777306 h 1680699"/>
                <a:gd name="connsiteX5" fmla="*/ 6411 w 983041"/>
                <a:gd name="connsiteY5" fmla="*/ 839536 h 1680699"/>
                <a:gd name="connsiteX6" fmla="*/ 422971 w 983041"/>
                <a:gd name="connsiteY6" fmla="*/ 925896 h 1680699"/>
                <a:gd name="connsiteX7" fmla="*/ 11491 w 983041"/>
                <a:gd name="connsiteY7" fmla="*/ 1005906 h 1680699"/>
                <a:gd name="connsiteX8" fmla="*/ 457261 w 983041"/>
                <a:gd name="connsiteY8" fmla="*/ 1097346 h 1680699"/>
                <a:gd name="connsiteX9" fmla="*/ 68641 w 983041"/>
                <a:gd name="connsiteY9" fmla="*/ 1165926 h 1680699"/>
                <a:gd name="connsiteX10" fmla="*/ 502981 w 983041"/>
                <a:gd name="connsiteY10" fmla="*/ 1268796 h 1680699"/>
                <a:gd name="connsiteX11" fmla="*/ 240091 w 983041"/>
                <a:gd name="connsiteY11" fmla="*/ 1325946 h 1680699"/>
                <a:gd name="connsiteX12" fmla="*/ 240091 w 983041"/>
                <a:gd name="connsiteY12" fmla="*/ 1668846 h 1680699"/>
                <a:gd name="connsiteX13" fmla="*/ 960181 w 983041"/>
                <a:gd name="connsiteY13" fmla="*/ 1668846 h 1680699"/>
                <a:gd name="connsiteX14" fmla="*/ 983041 w 983041"/>
                <a:gd name="connsiteY14" fmla="*/ 66 h 1680699"/>
                <a:gd name="connsiteX15" fmla="*/ 102931 w 983041"/>
                <a:gd name="connsiteY15" fmla="*/ 45786 h 1680699"/>
                <a:gd name="connsiteX0" fmla="*/ 102931 w 983041"/>
                <a:gd name="connsiteY0" fmla="*/ 45786 h 1680699"/>
                <a:gd name="connsiteX1" fmla="*/ 148651 w 983041"/>
                <a:gd name="connsiteY1" fmla="*/ 594426 h 1680699"/>
                <a:gd name="connsiteX2" fmla="*/ 411541 w 983041"/>
                <a:gd name="connsiteY2" fmla="*/ 674436 h 1680699"/>
                <a:gd name="connsiteX3" fmla="*/ 61 w 983041"/>
                <a:gd name="connsiteY3" fmla="*/ 697296 h 1680699"/>
                <a:gd name="connsiteX4" fmla="*/ 445831 w 983041"/>
                <a:gd name="connsiteY4" fmla="*/ 777306 h 1680699"/>
                <a:gd name="connsiteX5" fmla="*/ 6411 w 983041"/>
                <a:gd name="connsiteY5" fmla="*/ 839536 h 1680699"/>
                <a:gd name="connsiteX6" fmla="*/ 422971 w 983041"/>
                <a:gd name="connsiteY6" fmla="*/ 925896 h 1680699"/>
                <a:gd name="connsiteX7" fmla="*/ 1966 w 983041"/>
                <a:gd name="connsiteY7" fmla="*/ 1009081 h 1680699"/>
                <a:gd name="connsiteX8" fmla="*/ 457261 w 983041"/>
                <a:gd name="connsiteY8" fmla="*/ 1097346 h 1680699"/>
                <a:gd name="connsiteX9" fmla="*/ 68641 w 983041"/>
                <a:gd name="connsiteY9" fmla="*/ 1165926 h 1680699"/>
                <a:gd name="connsiteX10" fmla="*/ 502981 w 983041"/>
                <a:gd name="connsiteY10" fmla="*/ 1268796 h 1680699"/>
                <a:gd name="connsiteX11" fmla="*/ 240091 w 983041"/>
                <a:gd name="connsiteY11" fmla="*/ 1325946 h 1680699"/>
                <a:gd name="connsiteX12" fmla="*/ 240091 w 983041"/>
                <a:gd name="connsiteY12" fmla="*/ 1668846 h 1680699"/>
                <a:gd name="connsiteX13" fmla="*/ 960181 w 983041"/>
                <a:gd name="connsiteY13" fmla="*/ 1668846 h 1680699"/>
                <a:gd name="connsiteX14" fmla="*/ 983041 w 983041"/>
                <a:gd name="connsiteY14" fmla="*/ 66 h 1680699"/>
                <a:gd name="connsiteX15" fmla="*/ 102931 w 983041"/>
                <a:gd name="connsiteY15" fmla="*/ 45786 h 1680699"/>
                <a:gd name="connsiteX0" fmla="*/ 102931 w 983041"/>
                <a:gd name="connsiteY0" fmla="*/ 45786 h 1680699"/>
                <a:gd name="connsiteX1" fmla="*/ 148651 w 983041"/>
                <a:gd name="connsiteY1" fmla="*/ 594426 h 1680699"/>
                <a:gd name="connsiteX2" fmla="*/ 411541 w 983041"/>
                <a:gd name="connsiteY2" fmla="*/ 674436 h 1680699"/>
                <a:gd name="connsiteX3" fmla="*/ 61 w 983041"/>
                <a:gd name="connsiteY3" fmla="*/ 697296 h 1680699"/>
                <a:gd name="connsiteX4" fmla="*/ 445831 w 983041"/>
                <a:gd name="connsiteY4" fmla="*/ 777306 h 1680699"/>
                <a:gd name="connsiteX5" fmla="*/ 6411 w 983041"/>
                <a:gd name="connsiteY5" fmla="*/ 839536 h 1680699"/>
                <a:gd name="connsiteX6" fmla="*/ 422971 w 983041"/>
                <a:gd name="connsiteY6" fmla="*/ 925896 h 1680699"/>
                <a:gd name="connsiteX7" fmla="*/ 1966 w 983041"/>
                <a:gd name="connsiteY7" fmla="*/ 1009081 h 1680699"/>
                <a:gd name="connsiteX8" fmla="*/ 457261 w 983041"/>
                <a:gd name="connsiteY8" fmla="*/ 1097346 h 1680699"/>
                <a:gd name="connsiteX9" fmla="*/ 24191 w 983041"/>
                <a:gd name="connsiteY9" fmla="*/ 1159576 h 1680699"/>
                <a:gd name="connsiteX10" fmla="*/ 502981 w 983041"/>
                <a:gd name="connsiteY10" fmla="*/ 1268796 h 1680699"/>
                <a:gd name="connsiteX11" fmla="*/ 240091 w 983041"/>
                <a:gd name="connsiteY11" fmla="*/ 1325946 h 1680699"/>
                <a:gd name="connsiteX12" fmla="*/ 240091 w 983041"/>
                <a:gd name="connsiteY12" fmla="*/ 1668846 h 1680699"/>
                <a:gd name="connsiteX13" fmla="*/ 960181 w 983041"/>
                <a:gd name="connsiteY13" fmla="*/ 1668846 h 1680699"/>
                <a:gd name="connsiteX14" fmla="*/ 983041 w 983041"/>
                <a:gd name="connsiteY14" fmla="*/ 66 h 1680699"/>
                <a:gd name="connsiteX15" fmla="*/ 102931 w 983041"/>
                <a:gd name="connsiteY15" fmla="*/ 45786 h 1680699"/>
                <a:gd name="connsiteX0" fmla="*/ 102931 w 983041"/>
                <a:gd name="connsiteY0" fmla="*/ 45786 h 1680699"/>
                <a:gd name="connsiteX1" fmla="*/ 148651 w 983041"/>
                <a:gd name="connsiteY1" fmla="*/ 594426 h 1680699"/>
                <a:gd name="connsiteX2" fmla="*/ 411541 w 983041"/>
                <a:gd name="connsiteY2" fmla="*/ 674436 h 1680699"/>
                <a:gd name="connsiteX3" fmla="*/ 61 w 983041"/>
                <a:gd name="connsiteY3" fmla="*/ 697296 h 1680699"/>
                <a:gd name="connsiteX4" fmla="*/ 445831 w 983041"/>
                <a:gd name="connsiteY4" fmla="*/ 777306 h 1680699"/>
                <a:gd name="connsiteX5" fmla="*/ 6411 w 983041"/>
                <a:gd name="connsiteY5" fmla="*/ 839536 h 1680699"/>
                <a:gd name="connsiteX6" fmla="*/ 422971 w 983041"/>
                <a:gd name="connsiteY6" fmla="*/ 925896 h 1680699"/>
                <a:gd name="connsiteX7" fmla="*/ 1966 w 983041"/>
                <a:gd name="connsiteY7" fmla="*/ 1009081 h 1680699"/>
                <a:gd name="connsiteX8" fmla="*/ 457261 w 983041"/>
                <a:gd name="connsiteY8" fmla="*/ 1097346 h 1680699"/>
                <a:gd name="connsiteX9" fmla="*/ 24191 w 983041"/>
                <a:gd name="connsiteY9" fmla="*/ 1159576 h 1680699"/>
                <a:gd name="connsiteX10" fmla="*/ 502981 w 983041"/>
                <a:gd name="connsiteY10" fmla="*/ 1268796 h 1680699"/>
                <a:gd name="connsiteX11" fmla="*/ 240091 w 983041"/>
                <a:gd name="connsiteY11" fmla="*/ 1325946 h 1680699"/>
                <a:gd name="connsiteX12" fmla="*/ 240091 w 983041"/>
                <a:gd name="connsiteY12" fmla="*/ 1668846 h 1680699"/>
                <a:gd name="connsiteX13" fmla="*/ 960181 w 983041"/>
                <a:gd name="connsiteY13" fmla="*/ 1668846 h 1680699"/>
                <a:gd name="connsiteX14" fmla="*/ 983041 w 983041"/>
                <a:gd name="connsiteY14" fmla="*/ 66 h 1680699"/>
                <a:gd name="connsiteX15" fmla="*/ 102931 w 983041"/>
                <a:gd name="connsiteY15" fmla="*/ 45786 h 1680699"/>
                <a:gd name="connsiteX0" fmla="*/ 102931 w 983041"/>
                <a:gd name="connsiteY0" fmla="*/ 45786 h 1681582"/>
                <a:gd name="connsiteX1" fmla="*/ 148651 w 983041"/>
                <a:gd name="connsiteY1" fmla="*/ 594426 h 1681582"/>
                <a:gd name="connsiteX2" fmla="*/ 411541 w 983041"/>
                <a:gd name="connsiteY2" fmla="*/ 674436 h 1681582"/>
                <a:gd name="connsiteX3" fmla="*/ 61 w 983041"/>
                <a:gd name="connsiteY3" fmla="*/ 697296 h 1681582"/>
                <a:gd name="connsiteX4" fmla="*/ 445831 w 983041"/>
                <a:gd name="connsiteY4" fmla="*/ 777306 h 1681582"/>
                <a:gd name="connsiteX5" fmla="*/ 6411 w 983041"/>
                <a:gd name="connsiteY5" fmla="*/ 839536 h 1681582"/>
                <a:gd name="connsiteX6" fmla="*/ 422971 w 983041"/>
                <a:gd name="connsiteY6" fmla="*/ 925896 h 1681582"/>
                <a:gd name="connsiteX7" fmla="*/ 1966 w 983041"/>
                <a:gd name="connsiteY7" fmla="*/ 1009081 h 1681582"/>
                <a:gd name="connsiteX8" fmla="*/ 457261 w 983041"/>
                <a:gd name="connsiteY8" fmla="*/ 1097346 h 1681582"/>
                <a:gd name="connsiteX9" fmla="*/ 24191 w 983041"/>
                <a:gd name="connsiteY9" fmla="*/ 1159576 h 1681582"/>
                <a:gd name="connsiteX10" fmla="*/ 502981 w 983041"/>
                <a:gd name="connsiteY10" fmla="*/ 1268796 h 1681582"/>
                <a:gd name="connsiteX11" fmla="*/ 240091 w 983041"/>
                <a:gd name="connsiteY11" fmla="*/ 1325946 h 1681582"/>
                <a:gd name="connsiteX12" fmla="*/ 201991 w 983041"/>
                <a:gd name="connsiteY12" fmla="*/ 1672021 h 1681582"/>
                <a:gd name="connsiteX13" fmla="*/ 960181 w 983041"/>
                <a:gd name="connsiteY13" fmla="*/ 1668846 h 1681582"/>
                <a:gd name="connsiteX14" fmla="*/ 983041 w 983041"/>
                <a:gd name="connsiteY14" fmla="*/ 66 h 1681582"/>
                <a:gd name="connsiteX15" fmla="*/ 102931 w 983041"/>
                <a:gd name="connsiteY15" fmla="*/ 45786 h 1681582"/>
                <a:gd name="connsiteX0" fmla="*/ 102931 w 983041"/>
                <a:gd name="connsiteY0" fmla="*/ 45786 h 1703730"/>
                <a:gd name="connsiteX1" fmla="*/ 148651 w 983041"/>
                <a:gd name="connsiteY1" fmla="*/ 594426 h 1703730"/>
                <a:gd name="connsiteX2" fmla="*/ 411541 w 983041"/>
                <a:gd name="connsiteY2" fmla="*/ 674436 h 1703730"/>
                <a:gd name="connsiteX3" fmla="*/ 61 w 983041"/>
                <a:gd name="connsiteY3" fmla="*/ 697296 h 1703730"/>
                <a:gd name="connsiteX4" fmla="*/ 445831 w 983041"/>
                <a:gd name="connsiteY4" fmla="*/ 777306 h 1703730"/>
                <a:gd name="connsiteX5" fmla="*/ 6411 w 983041"/>
                <a:gd name="connsiteY5" fmla="*/ 839536 h 1703730"/>
                <a:gd name="connsiteX6" fmla="*/ 422971 w 983041"/>
                <a:gd name="connsiteY6" fmla="*/ 925896 h 1703730"/>
                <a:gd name="connsiteX7" fmla="*/ 1966 w 983041"/>
                <a:gd name="connsiteY7" fmla="*/ 1009081 h 1703730"/>
                <a:gd name="connsiteX8" fmla="*/ 457261 w 983041"/>
                <a:gd name="connsiteY8" fmla="*/ 1097346 h 1703730"/>
                <a:gd name="connsiteX9" fmla="*/ 24191 w 983041"/>
                <a:gd name="connsiteY9" fmla="*/ 1159576 h 1703730"/>
                <a:gd name="connsiteX10" fmla="*/ 502981 w 983041"/>
                <a:gd name="connsiteY10" fmla="*/ 1268796 h 1703730"/>
                <a:gd name="connsiteX11" fmla="*/ 205166 w 983041"/>
                <a:gd name="connsiteY11" fmla="*/ 1319596 h 1703730"/>
                <a:gd name="connsiteX12" fmla="*/ 201991 w 983041"/>
                <a:gd name="connsiteY12" fmla="*/ 1672021 h 1703730"/>
                <a:gd name="connsiteX13" fmla="*/ 960181 w 983041"/>
                <a:gd name="connsiteY13" fmla="*/ 1668846 h 1703730"/>
                <a:gd name="connsiteX14" fmla="*/ 983041 w 983041"/>
                <a:gd name="connsiteY14" fmla="*/ 66 h 1703730"/>
                <a:gd name="connsiteX15" fmla="*/ 102931 w 983041"/>
                <a:gd name="connsiteY15" fmla="*/ 45786 h 1703730"/>
                <a:gd name="connsiteX0" fmla="*/ 102931 w 983041"/>
                <a:gd name="connsiteY0" fmla="*/ 45786 h 1703730"/>
                <a:gd name="connsiteX1" fmla="*/ 148651 w 983041"/>
                <a:gd name="connsiteY1" fmla="*/ 594426 h 1703730"/>
                <a:gd name="connsiteX2" fmla="*/ 411541 w 983041"/>
                <a:gd name="connsiteY2" fmla="*/ 674436 h 1703730"/>
                <a:gd name="connsiteX3" fmla="*/ 61 w 983041"/>
                <a:gd name="connsiteY3" fmla="*/ 697296 h 1703730"/>
                <a:gd name="connsiteX4" fmla="*/ 445831 w 983041"/>
                <a:gd name="connsiteY4" fmla="*/ 777306 h 1703730"/>
                <a:gd name="connsiteX5" fmla="*/ 6411 w 983041"/>
                <a:gd name="connsiteY5" fmla="*/ 839536 h 1703730"/>
                <a:gd name="connsiteX6" fmla="*/ 422971 w 983041"/>
                <a:gd name="connsiteY6" fmla="*/ 925896 h 1703730"/>
                <a:gd name="connsiteX7" fmla="*/ 1966 w 983041"/>
                <a:gd name="connsiteY7" fmla="*/ 1009081 h 1703730"/>
                <a:gd name="connsiteX8" fmla="*/ 457261 w 983041"/>
                <a:gd name="connsiteY8" fmla="*/ 1097346 h 1703730"/>
                <a:gd name="connsiteX9" fmla="*/ 24191 w 983041"/>
                <a:gd name="connsiteY9" fmla="*/ 1159576 h 1703730"/>
                <a:gd name="connsiteX10" fmla="*/ 502981 w 983041"/>
                <a:gd name="connsiteY10" fmla="*/ 1268796 h 1703730"/>
                <a:gd name="connsiteX11" fmla="*/ 205166 w 983041"/>
                <a:gd name="connsiteY11" fmla="*/ 1319596 h 1703730"/>
                <a:gd name="connsiteX12" fmla="*/ 201991 w 983041"/>
                <a:gd name="connsiteY12" fmla="*/ 1672021 h 1703730"/>
                <a:gd name="connsiteX13" fmla="*/ 960181 w 983041"/>
                <a:gd name="connsiteY13" fmla="*/ 1668846 h 1703730"/>
                <a:gd name="connsiteX14" fmla="*/ 983041 w 983041"/>
                <a:gd name="connsiteY14" fmla="*/ 66 h 1703730"/>
                <a:gd name="connsiteX15" fmla="*/ 102931 w 983041"/>
                <a:gd name="connsiteY15" fmla="*/ 45786 h 1703730"/>
                <a:gd name="connsiteX0" fmla="*/ 102931 w 983041"/>
                <a:gd name="connsiteY0" fmla="*/ 45786 h 1682707"/>
                <a:gd name="connsiteX1" fmla="*/ 148651 w 983041"/>
                <a:gd name="connsiteY1" fmla="*/ 594426 h 1682707"/>
                <a:gd name="connsiteX2" fmla="*/ 411541 w 983041"/>
                <a:gd name="connsiteY2" fmla="*/ 674436 h 1682707"/>
                <a:gd name="connsiteX3" fmla="*/ 61 w 983041"/>
                <a:gd name="connsiteY3" fmla="*/ 697296 h 1682707"/>
                <a:gd name="connsiteX4" fmla="*/ 445831 w 983041"/>
                <a:gd name="connsiteY4" fmla="*/ 777306 h 1682707"/>
                <a:gd name="connsiteX5" fmla="*/ 6411 w 983041"/>
                <a:gd name="connsiteY5" fmla="*/ 839536 h 1682707"/>
                <a:gd name="connsiteX6" fmla="*/ 422971 w 983041"/>
                <a:gd name="connsiteY6" fmla="*/ 925896 h 1682707"/>
                <a:gd name="connsiteX7" fmla="*/ 1966 w 983041"/>
                <a:gd name="connsiteY7" fmla="*/ 1009081 h 1682707"/>
                <a:gd name="connsiteX8" fmla="*/ 457261 w 983041"/>
                <a:gd name="connsiteY8" fmla="*/ 1097346 h 1682707"/>
                <a:gd name="connsiteX9" fmla="*/ 24191 w 983041"/>
                <a:gd name="connsiteY9" fmla="*/ 1159576 h 1682707"/>
                <a:gd name="connsiteX10" fmla="*/ 502981 w 983041"/>
                <a:gd name="connsiteY10" fmla="*/ 1268796 h 1682707"/>
                <a:gd name="connsiteX11" fmla="*/ 205166 w 983041"/>
                <a:gd name="connsiteY11" fmla="*/ 1319596 h 1682707"/>
                <a:gd name="connsiteX12" fmla="*/ 201991 w 983041"/>
                <a:gd name="connsiteY12" fmla="*/ 1672021 h 1682707"/>
                <a:gd name="connsiteX13" fmla="*/ 960181 w 983041"/>
                <a:gd name="connsiteY13" fmla="*/ 1668846 h 1682707"/>
                <a:gd name="connsiteX14" fmla="*/ 983041 w 983041"/>
                <a:gd name="connsiteY14" fmla="*/ 66 h 1682707"/>
                <a:gd name="connsiteX15" fmla="*/ 102931 w 983041"/>
                <a:gd name="connsiteY15" fmla="*/ 45786 h 1682707"/>
                <a:gd name="connsiteX0" fmla="*/ 147381 w 983041"/>
                <a:gd name="connsiteY0" fmla="*/ 45786 h 1682707"/>
                <a:gd name="connsiteX1" fmla="*/ 148651 w 983041"/>
                <a:gd name="connsiteY1" fmla="*/ 594426 h 1682707"/>
                <a:gd name="connsiteX2" fmla="*/ 411541 w 983041"/>
                <a:gd name="connsiteY2" fmla="*/ 674436 h 1682707"/>
                <a:gd name="connsiteX3" fmla="*/ 61 w 983041"/>
                <a:gd name="connsiteY3" fmla="*/ 697296 h 1682707"/>
                <a:gd name="connsiteX4" fmla="*/ 445831 w 983041"/>
                <a:gd name="connsiteY4" fmla="*/ 777306 h 1682707"/>
                <a:gd name="connsiteX5" fmla="*/ 6411 w 983041"/>
                <a:gd name="connsiteY5" fmla="*/ 839536 h 1682707"/>
                <a:gd name="connsiteX6" fmla="*/ 422971 w 983041"/>
                <a:gd name="connsiteY6" fmla="*/ 925896 h 1682707"/>
                <a:gd name="connsiteX7" fmla="*/ 1966 w 983041"/>
                <a:gd name="connsiteY7" fmla="*/ 1009081 h 1682707"/>
                <a:gd name="connsiteX8" fmla="*/ 457261 w 983041"/>
                <a:gd name="connsiteY8" fmla="*/ 1097346 h 1682707"/>
                <a:gd name="connsiteX9" fmla="*/ 24191 w 983041"/>
                <a:gd name="connsiteY9" fmla="*/ 1159576 h 1682707"/>
                <a:gd name="connsiteX10" fmla="*/ 502981 w 983041"/>
                <a:gd name="connsiteY10" fmla="*/ 1268796 h 1682707"/>
                <a:gd name="connsiteX11" fmla="*/ 205166 w 983041"/>
                <a:gd name="connsiteY11" fmla="*/ 1319596 h 1682707"/>
                <a:gd name="connsiteX12" fmla="*/ 201991 w 983041"/>
                <a:gd name="connsiteY12" fmla="*/ 1672021 h 1682707"/>
                <a:gd name="connsiteX13" fmla="*/ 960181 w 983041"/>
                <a:gd name="connsiteY13" fmla="*/ 1668846 h 1682707"/>
                <a:gd name="connsiteX14" fmla="*/ 983041 w 983041"/>
                <a:gd name="connsiteY14" fmla="*/ 66 h 1682707"/>
                <a:gd name="connsiteX15" fmla="*/ 147381 w 983041"/>
                <a:gd name="connsiteY15" fmla="*/ 45786 h 1682707"/>
                <a:gd name="connsiteX0" fmla="*/ 147381 w 983041"/>
                <a:gd name="connsiteY0" fmla="*/ 45786 h 1682707"/>
                <a:gd name="connsiteX1" fmla="*/ 148651 w 983041"/>
                <a:gd name="connsiteY1" fmla="*/ 594426 h 1682707"/>
                <a:gd name="connsiteX2" fmla="*/ 411541 w 983041"/>
                <a:gd name="connsiteY2" fmla="*/ 674436 h 1682707"/>
                <a:gd name="connsiteX3" fmla="*/ 61 w 983041"/>
                <a:gd name="connsiteY3" fmla="*/ 697296 h 1682707"/>
                <a:gd name="connsiteX4" fmla="*/ 445831 w 983041"/>
                <a:gd name="connsiteY4" fmla="*/ 777306 h 1682707"/>
                <a:gd name="connsiteX5" fmla="*/ 6411 w 983041"/>
                <a:gd name="connsiteY5" fmla="*/ 839536 h 1682707"/>
                <a:gd name="connsiteX6" fmla="*/ 422971 w 983041"/>
                <a:gd name="connsiteY6" fmla="*/ 925896 h 1682707"/>
                <a:gd name="connsiteX7" fmla="*/ 1966 w 983041"/>
                <a:gd name="connsiteY7" fmla="*/ 1009081 h 1682707"/>
                <a:gd name="connsiteX8" fmla="*/ 457261 w 983041"/>
                <a:gd name="connsiteY8" fmla="*/ 1097346 h 1682707"/>
                <a:gd name="connsiteX9" fmla="*/ 24191 w 983041"/>
                <a:gd name="connsiteY9" fmla="*/ 1159576 h 1682707"/>
                <a:gd name="connsiteX10" fmla="*/ 502981 w 983041"/>
                <a:gd name="connsiteY10" fmla="*/ 1268796 h 1682707"/>
                <a:gd name="connsiteX11" fmla="*/ 205166 w 983041"/>
                <a:gd name="connsiteY11" fmla="*/ 1319596 h 1682707"/>
                <a:gd name="connsiteX12" fmla="*/ 201991 w 983041"/>
                <a:gd name="connsiteY12" fmla="*/ 1672021 h 1682707"/>
                <a:gd name="connsiteX13" fmla="*/ 960181 w 983041"/>
                <a:gd name="connsiteY13" fmla="*/ 1668846 h 1682707"/>
                <a:gd name="connsiteX14" fmla="*/ 983041 w 983041"/>
                <a:gd name="connsiteY14" fmla="*/ 66 h 1682707"/>
                <a:gd name="connsiteX15" fmla="*/ 147381 w 983041"/>
                <a:gd name="connsiteY15" fmla="*/ 45786 h 1682707"/>
                <a:gd name="connsiteX0" fmla="*/ 147381 w 983041"/>
                <a:gd name="connsiteY0" fmla="*/ 45786 h 1682707"/>
                <a:gd name="connsiteX1" fmla="*/ 148651 w 983041"/>
                <a:gd name="connsiteY1" fmla="*/ 594426 h 1682707"/>
                <a:gd name="connsiteX2" fmla="*/ 411541 w 983041"/>
                <a:gd name="connsiteY2" fmla="*/ 674436 h 1682707"/>
                <a:gd name="connsiteX3" fmla="*/ 61 w 983041"/>
                <a:gd name="connsiteY3" fmla="*/ 697296 h 1682707"/>
                <a:gd name="connsiteX4" fmla="*/ 445831 w 983041"/>
                <a:gd name="connsiteY4" fmla="*/ 777306 h 1682707"/>
                <a:gd name="connsiteX5" fmla="*/ 6411 w 983041"/>
                <a:gd name="connsiteY5" fmla="*/ 839536 h 1682707"/>
                <a:gd name="connsiteX6" fmla="*/ 422971 w 983041"/>
                <a:gd name="connsiteY6" fmla="*/ 925896 h 1682707"/>
                <a:gd name="connsiteX7" fmla="*/ 1966 w 983041"/>
                <a:gd name="connsiteY7" fmla="*/ 1009081 h 1682707"/>
                <a:gd name="connsiteX8" fmla="*/ 457261 w 983041"/>
                <a:gd name="connsiteY8" fmla="*/ 1097346 h 1682707"/>
                <a:gd name="connsiteX9" fmla="*/ 24191 w 983041"/>
                <a:gd name="connsiteY9" fmla="*/ 1159576 h 1682707"/>
                <a:gd name="connsiteX10" fmla="*/ 449006 w 983041"/>
                <a:gd name="connsiteY10" fmla="*/ 1268796 h 1682707"/>
                <a:gd name="connsiteX11" fmla="*/ 205166 w 983041"/>
                <a:gd name="connsiteY11" fmla="*/ 1319596 h 1682707"/>
                <a:gd name="connsiteX12" fmla="*/ 201991 w 983041"/>
                <a:gd name="connsiteY12" fmla="*/ 1672021 h 1682707"/>
                <a:gd name="connsiteX13" fmla="*/ 960181 w 983041"/>
                <a:gd name="connsiteY13" fmla="*/ 1668846 h 1682707"/>
                <a:gd name="connsiteX14" fmla="*/ 983041 w 983041"/>
                <a:gd name="connsiteY14" fmla="*/ 66 h 1682707"/>
                <a:gd name="connsiteX15" fmla="*/ 147381 w 983041"/>
                <a:gd name="connsiteY15" fmla="*/ 45786 h 1682707"/>
                <a:gd name="connsiteX0" fmla="*/ 147381 w 983041"/>
                <a:gd name="connsiteY0" fmla="*/ 45786 h 1682707"/>
                <a:gd name="connsiteX1" fmla="*/ 148651 w 983041"/>
                <a:gd name="connsiteY1" fmla="*/ 594426 h 1682707"/>
                <a:gd name="connsiteX2" fmla="*/ 411541 w 983041"/>
                <a:gd name="connsiteY2" fmla="*/ 674436 h 1682707"/>
                <a:gd name="connsiteX3" fmla="*/ 61 w 983041"/>
                <a:gd name="connsiteY3" fmla="*/ 697296 h 1682707"/>
                <a:gd name="connsiteX4" fmla="*/ 445831 w 983041"/>
                <a:gd name="connsiteY4" fmla="*/ 777306 h 1682707"/>
                <a:gd name="connsiteX5" fmla="*/ 6411 w 983041"/>
                <a:gd name="connsiteY5" fmla="*/ 839536 h 1682707"/>
                <a:gd name="connsiteX6" fmla="*/ 432496 w 983041"/>
                <a:gd name="connsiteY6" fmla="*/ 925896 h 1682707"/>
                <a:gd name="connsiteX7" fmla="*/ 1966 w 983041"/>
                <a:gd name="connsiteY7" fmla="*/ 1009081 h 1682707"/>
                <a:gd name="connsiteX8" fmla="*/ 457261 w 983041"/>
                <a:gd name="connsiteY8" fmla="*/ 1097346 h 1682707"/>
                <a:gd name="connsiteX9" fmla="*/ 24191 w 983041"/>
                <a:gd name="connsiteY9" fmla="*/ 1159576 h 1682707"/>
                <a:gd name="connsiteX10" fmla="*/ 449006 w 983041"/>
                <a:gd name="connsiteY10" fmla="*/ 1268796 h 1682707"/>
                <a:gd name="connsiteX11" fmla="*/ 205166 w 983041"/>
                <a:gd name="connsiteY11" fmla="*/ 1319596 h 1682707"/>
                <a:gd name="connsiteX12" fmla="*/ 201991 w 983041"/>
                <a:gd name="connsiteY12" fmla="*/ 1672021 h 1682707"/>
                <a:gd name="connsiteX13" fmla="*/ 960181 w 983041"/>
                <a:gd name="connsiteY13" fmla="*/ 1668846 h 1682707"/>
                <a:gd name="connsiteX14" fmla="*/ 983041 w 983041"/>
                <a:gd name="connsiteY14" fmla="*/ 66 h 1682707"/>
                <a:gd name="connsiteX15" fmla="*/ 147381 w 983041"/>
                <a:gd name="connsiteY15" fmla="*/ 45786 h 1682707"/>
                <a:gd name="connsiteX0" fmla="*/ 147381 w 983041"/>
                <a:gd name="connsiteY0" fmla="*/ 45786 h 1682707"/>
                <a:gd name="connsiteX1" fmla="*/ 148651 w 983041"/>
                <a:gd name="connsiteY1" fmla="*/ 594426 h 1682707"/>
                <a:gd name="connsiteX2" fmla="*/ 411541 w 983041"/>
                <a:gd name="connsiteY2" fmla="*/ 674436 h 1682707"/>
                <a:gd name="connsiteX3" fmla="*/ 61 w 983041"/>
                <a:gd name="connsiteY3" fmla="*/ 697296 h 1682707"/>
                <a:gd name="connsiteX4" fmla="*/ 445831 w 983041"/>
                <a:gd name="connsiteY4" fmla="*/ 777306 h 1682707"/>
                <a:gd name="connsiteX5" fmla="*/ 6411 w 983041"/>
                <a:gd name="connsiteY5" fmla="*/ 839536 h 1682707"/>
                <a:gd name="connsiteX6" fmla="*/ 432496 w 983041"/>
                <a:gd name="connsiteY6" fmla="*/ 925896 h 1682707"/>
                <a:gd name="connsiteX7" fmla="*/ 1966 w 983041"/>
                <a:gd name="connsiteY7" fmla="*/ 1009081 h 1682707"/>
                <a:gd name="connsiteX8" fmla="*/ 457261 w 983041"/>
                <a:gd name="connsiteY8" fmla="*/ 1097346 h 1682707"/>
                <a:gd name="connsiteX9" fmla="*/ 24191 w 983041"/>
                <a:gd name="connsiteY9" fmla="*/ 1159576 h 1682707"/>
                <a:gd name="connsiteX10" fmla="*/ 449006 w 983041"/>
                <a:gd name="connsiteY10" fmla="*/ 1268796 h 1682707"/>
                <a:gd name="connsiteX11" fmla="*/ 205166 w 983041"/>
                <a:gd name="connsiteY11" fmla="*/ 1319596 h 1682707"/>
                <a:gd name="connsiteX12" fmla="*/ 201991 w 983041"/>
                <a:gd name="connsiteY12" fmla="*/ 1672021 h 1682707"/>
                <a:gd name="connsiteX13" fmla="*/ 960181 w 983041"/>
                <a:gd name="connsiteY13" fmla="*/ 1668846 h 1682707"/>
                <a:gd name="connsiteX14" fmla="*/ 983041 w 983041"/>
                <a:gd name="connsiteY14" fmla="*/ 66 h 1682707"/>
                <a:gd name="connsiteX15" fmla="*/ 147381 w 983041"/>
                <a:gd name="connsiteY15" fmla="*/ 45786 h 1682707"/>
                <a:gd name="connsiteX0" fmla="*/ 147381 w 970341"/>
                <a:gd name="connsiteY0" fmla="*/ 47382 h 1684303"/>
                <a:gd name="connsiteX1" fmla="*/ 148651 w 970341"/>
                <a:gd name="connsiteY1" fmla="*/ 596022 h 1684303"/>
                <a:gd name="connsiteX2" fmla="*/ 411541 w 970341"/>
                <a:gd name="connsiteY2" fmla="*/ 676032 h 1684303"/>
                <a:gd name="connsiteX3" fmla="*/ 61 w 970341"/>
                <a:gd name="connsiteY3" fmla="*/ 698892 h 1684303"/>
                <a:gd name="connsiteX4" fmla="*/ 445831 w 970341"/>
                <a:gd name="connsiteY4" fmla="*/ 778902 h 1684303"/>
                <a:gd name="connsiteX5" fmla="*/ 6411 w 970341"/>
                <a:gd name="connsiteY5" fmla="*/ 841132 h 1684303"/>
                <a:gd name="connsiteX6" fmla="*/ 432496 w 970341"/>
                <a:gd name="connsiteY6" fmla="*/ 927492 h 1684303"/>
                <a:gd name="connsiteX7" fmla="*/ 1966 w 970341"/>
                <a:gd name="connsiteY7" fmla="*/ 1010677 h 1684303"/>
                <a:gd name="connsiteX8" fmla="*/ 457261 w 970341"/>
                <a:gd name="connsiteY8" fmla="*/ 1098942 h 1684303"/>
                <a:gd name="connsiteX9" fmla="*/ 24191 w 970341"/>
                <a:gd name="connsiteY9" fmla="*/ 1161172 h 1684303"/>
                <a:gd name="connsiteX10" fmla="*/ 449006 w 970341"/>
                <a:gd name="connsiteY10" fmla="*/ 1270392 h 1684303"/>
                <a:gd name="connsiteX11" fmla="*/ 205166 w 970341"/>
                <a:gd name="connsiteY11" fmla="*/ 1321192 h 1684303"/>
                <a:gd name="connsiteX12" fmla="*/ 201991 w 970341"/>
                <a:gd name="connsiteY12" fmla="*/ 1673617 h 1684303"/>
                <a:gd name="connsiteX13" fmla="*/ 960181 w 970341"/>
                <a:gd name="connsiteY13" fmla="*/ 1670442 h 1684303"/>
                <a:gd name="connsiteX14" fmla="*/ 970341 w 970341"/>
                <a:gd name="connsiteY14" fmla="*/ 30237 h 1684303"/>
                <a:gd name="connsiteX15" fmla="*/ 147381 w 970341"/>
                <a:gd name="connsiteY15" fmla="*/ 47382 h 1684303"/>
                <a:gd name="connsiteX0" fmla="*/ 147381 w 970341"/>
                <a:gd name="connsiteY0" fmla="*/ 17372 h 1654293"/>
                <a:gd name="connsiteX1" fmla="*/ 148651 w 970341"/>
                <a:gd name="connsiteY1" fmla="*/ 566012 h 1654293"/>
                <a:gd name="connsiteX2" fmla="*/ 411541 w 970341"/>
                <a:gd name="connsiteY2" fmla="*/ 646022 h 1654293"/>
                <a:gd name="connsiteX3" fmla="*/ 61 w 970341"/>
                <a:gd name="connsiteY3" fmla="*/ 668882 h 1654293"/>
                <a:gd name="connsiteX4" fmla="*/ 445831 w 970341"/>
                <a:gd name="connsiteY4" fmla="*/ 748892 h 1654293"/>
                <a:gd name="connsiteX5" fmla="*/ 6411 w 970341"/>
                <a:gd name="connsiteY5" fmla="*/ 811122 h 1654293"/>
                <a:gd name="connsiteX6" fmla="*/ 432496 w 970341"/>
                <a:gd name="connsiteY6" fmla="*/ 897482 h 1654293"/>
                <a:gd name="connsiteX7" fmla="*/ 1966 w 970341"/>
                <a:gd name="connsiteY7" fmla="*/ 980667 h 1654293"/>
                <a:gd name="connsiteX8" fmla="*/ 457261 w 970341"/>
                <a:gd name="connsiteY8" fmla="*/ 1068932 h 1654293"/>
                <a:gd name="connsiteX9" fmla="*/ 24191 w 970341"/>
                <a:gd name="connsiteY9" fmla="*/ 1131162 h 1654293"/>
                <a:gd name="connsiteX10" fmla="*/ 449006 w 970341"/>
                <a:gd name="connsiteY10" fmla="*/ 1240382 h 1654293"/>
                <a:gd name="connsiteX11" fmla="*/ 205166 w 970341"/>
                <a:gd name="connsiteY11" fmla="*/ 1291182 h 1654293"/>
                <a:gd name="connsiteX12" fmla="*/ 201991 w 970341"/>
                <a:gd name="connsiteY12" fmla="*/ 1643607 h 1654293"/>
                <a:gd name="connsiteX13" fmla="*/ 960181 w 970341"/>
                <a:gd name="connsiteY13" fmla="*/ 1640432 h 1654293"/>
                <a:gd name="connsiteX14" fmla="*/ 970341 w 970341"/>
                <a:gd name="connsiteY14" fmla="*/ 227 h 1654293"/>
                <a:gd name="connsiteX15" fmla="*/ 147381 w 970341"/>
                <a:gd name="connsiteY15" fmla="*/ 17372 h 165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0341" h="1654293">
                  <a:moveTo>
                    <a:pt x="147381" y="17372"/>
                  </a:moveTo>
                  <a:cubicBezTo>
                    <a:pt x="137433" y="25944"/>
                    <a:pt x="145899" y="566012"/>
                    <a:pt x="148651" y="566012"/>
                  </a:cubicBezTo>
                  <a:cubicBezTo>
                    <a:pt x="151403" y="566012"/>
                    <a:pt x="436306" y="628877"/>
                    <a:pt x="411541" y="646022"/>
                  </a:cubicBezTo>
                  <a:cubicBezTo>
                    <a:pt x="386776" y="663167"/>
                    <a:pt x="-5654" y="651737"/>
                    <a:pt x="61" y="668882"/>
                  </a:cubicBezTo>
                  <a:cubicBezTo>
                    <a:pt x="5776" y="686027"/>
                    <a:pt x="444773" y="725185"/>
                    <a:pt x="445831" y="748892"/>
                  </a:cubicBezTo>
                  <a:cubicBezTo>
                    <a:pt x="446889" y="772599"/>
                    <a:pt x="8634" y="786357"/>
                    <a:pt x="6411" y="811122"/>
                  </a:cubicBezTo>
                  <a:cubicBezTo>
                    <a:pt x="4189" y="835887"/>
                    <a:pt x="433237" y="869225"/>
                    <a:pt x="432496" y="897482"/>
                  </a:cubicBezTo>
                  <a:cubicBezTo>
                    <a:pt x="431755" y="925739"/>
                    <a:pt x="-2162" y="952092"/>
                    <a:pt x="1966" y="980667"/>
                  </a:cubicBezTo>
                  <a:cubicBezTo>
                    <a:pt x="6094" y="1009242"/>
                    <a:pt x="453557" y="1043850"/>
                    <a:pt x="457261" y="1068932"/>
                  </a:cubicBezTo>
                  <a:cubicBezTo>
                    <a:pt x="460965" y="1094014"/>
                    <a:pt x="25567" y="1102587"/>
                    <a:pt x="24191" y="1131162"/>
                  </a:cubicBezTo>
                  <a:cubicBezTo>
                    <a:pt x="22815" y="1159737"/>
                    <a:pt x="418844" y="1213712"/>
                    <a:pt x="449006" y="1240382"/>
                  </a:cubicBezTo>
                  <a:cubicBezTo>
                    <a:pt x="479168" y="1267052"/>
                    <a:pt x="201885" y="1290653"/>
                    <a:pt x="205166" y="1291182"/>
                  </a:cubicBezTo>
                  <a:cubicBezTo>
                    <a:pt x="208447" y="1291711"/>
                    <a:pt x="193630" y="1639374"/>
                    <a:pt x="201991" y="1643607"/>
                  </a:cubicBezTo>
                  <a:cubicBezTo>
                    <a:pt x="210352" y="1647840"/>
                    <a:pt x="973516" y="1667102"/>
                    <a:pt x="960181" y="1640432"/>
                  </a:cubicBezTo>
                  <a:cubicBezTo>
                    <a:pt x="981136" y="1648052"/>
                    <a:pt x="943671" y="2132"/>
                    <a:pt x="970341" y="227"/>
                  </a:cubicBezTo>
                  <a:cubicBezTo>
                    <a:pt x="962721" y="-1678"/>
                    <a:pt x="157329" y="8800"/>
                    <a:pt x="147381" y="17372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vál 33"/>
            <p:cNvSpPr/>
            <p:nvPr/>
          </p:nvSpPr>
          <p:spPr>
            <a:xfrm rot="8368855">
              <a:off x="5796136" y="1941732"/>
              <a:ext cx="288032" cy="2880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V</a:t>
              </a:r>
              <a:endParaRPr lang="cs-CZ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Obdélník 34"/>
          <p:cNvSpPr/>
          <p:nvPr/>
        </p:nvSpPr>
        <p:spPr>
          <a:xfrm>
            <a:off x="6097036" y="3501815"/>
            <a:ext cx="2031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6097036" y="3897859"/>
            <a:ext cx="203156" cy="3960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louk 36"/>
          <p:cNvSpPr/>
          <p:nvPr/>
        </p:nvSpPr>
        <p:spPr>
          <a:xfrm rot="1079887">
            <a:off x="4242315" y="1764207"/>
            <a:ext cx="4348818" cy="4267304"/>
          </a:xfrm>
          <a:prstGeom prst="arc">
            <a:avLst>
              <a:gd name="adj1" fmla="val 16636449"/>
              <a:gd name="adj2" fmla="val 20886433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louk 37"/>
          <p:cNvSpPr/>
          <p:nvPr/>
        </p:nvSpPr>
        <p:spPr>
          <a:xfrm rot="15471724">
            <a:off x="3838038" y="1764207"/>
            <a:ext cx="4348818" cy="4267304"/>
          </a:xfrm>
          <a:prstGeom prst="arc">
            <a:avLst>
              <a:gd name="adj1" fmla="val 16636449"/>
              <a:gd name="adj2" fmla="val 20886433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ovéPole 38"/>
          <p:cNvSpPr txBox="1"/>
          <p:nvPr/>
        </p:nvSpPr>
        <p:spPr>
          <a:xfrm>
            <a:off x="8110325" y="2197735"/>
            <a:ext cx="89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120</a:t>
            </a:r>
            <a:r>
              <a:rPr lang="cs-CZ" baseline="30000" dirty="0" smtClean="0"/>
              <a:t>0</a:t>
            </a:r>
            <a:endParaRPr lang="cs-CZ" baseline="3000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827104" y="5806071"/>
            <a:ext cx="89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120</a:t>
            </a:r>
            <a:r>
              <a:rPr lang="cs-CZ" baseline="30000" dirty="0" smtClean="0"/>
              <a:t>0</a:t>
            </a:r>
            <a:endParaRPr lang="cs-CZ" baseline="300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4068984" y="1857345"/>
            <a:ext cx="89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120</a:t>
            </a:r>
            <a:r>
              <a:rPr lang="cs-CZ" baseline="30000" dirty="0" smtClean="0"/>
              <a:t>0</a:t>
            </a:r>
            <a:endParaRPr lang="cs-CZ" baseline="30000" dirty="0"/>
          </a:p>
        </p:txBody>
      </p:sp>
      <p:sp>
        <p:nvSpPr>
          <p:cNvPr id="42" name="Oblouk 41"/>
          <p:cNvSpPr/>
          <p:nvPr/>
        </p:nvSpPr>
        <p:spPr>
          <a:xfrm rot="8014414">
            <a:off x="3985881" y="1965117"/>
            <a:ext cx="4348818" cy="4267304"/>
          </a:xfrm>
          <a:prstGeom prst="arc">
            <a:avLst>
              <a:gd name="adj1" fmla="val 16636449"/>
              <a:gd name="adj2" fmla="val 20886433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louk 1"/>
          <p:cNvSpPr/>
          <p:nvPr/>
        </p:nvSpPr>
        <p:spPr>
          <a:xfrm rot="16000523">
            <a:off x="5655250" y="3285388"/>
            <a:ext cx="828899" cy="828899"/>
          </a:xfrm>
          <a:prstGeom prst="arc">
            <a:avLst/>
          </a:prstGeom>
          <a:ln w="381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304948" y="296779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j-lt"/>
              </a:rPr>
              <a:t>ω</a:t>
            </a:r>
            <a:endParaRPr lang="cs-CZ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2" grpId="0" animBg="1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mění">
  <a:themeElements>
    <a:clrScheme name="F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7F7F7F"/>
      </a:accent1>
      <a:accent2>
        <a:srgbClr val="9B2D1F"/>
      </a:accent2>
      <a:accent3>
        <a:srgbClr val="A28E6A"/>
      </a:accent3>
      <a:accent4>
        <a:srgbClr val="956251"/>
      </a:accent4>
      <a:accent5>
        <a:srgbClr val="FFC000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txDef>
      <a:spPr/>
      <a:bodyPr vert="horz">
        <a:noAutofit/>
      </a:bodyPr>
      <a:lstStyle>
        <a:defPPr marL="274320" marR="0" indent="-274320" algn="ctr" defTabSz="914400" rtl="0" eaLnBrk="1" fontAlgn="auto" latinLnBrk="0" hangingPunct="1">
          <a:lnSpc>
            <a:spcPct val="150000"/>
          </a:lnSpc>
          <a:spcBef>
            <a:spcPts val="580"/>
          </a:spcBef>
          <a:spcAft>
            <a:spcPts val="0"/>
          </a:spcAft>
          <a:buClr>
            <a:srgbClr val="FFC000"/>
          </a:buClr>
          <a:buSzPct val="85000"/>
          <a:buFont typeface="Wingdings 2"/>
          <a:buNone/>
          <a:tabLst/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  <a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a:style>
    </a:txDef>
  </a:objectDefaults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2611</TotalTime>
  <Words>771</Words>
  <Application>Microsoft Office PowerPoint</Application>
  <PresentationFormat>Předvádění na obrazovce (4:3)</PresentationFormat>
  <Paragraphs>353</Paragraphs>
  <Slides>40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9" baseType="lpstr">
      <vt:lpstr>Arial</vt:lpstr>
      <vt:lpstr>Symbol</vt:lpstr>
      <vt:lpstr>Times New Roman</vt:lpstr>
      <vt:lpstr>Calibri</vt:lpstr>
      <vt:lpstr>Wingdings 2</vt:lpstr>
      <vt:lpstr>Cambria Math</vt:lpstr>
      <vt:lpstr>Motiv sady Office</vt:lpstr>
      <vt:lpstr>Jmění</vt:lpstr>
      <vt:lpstr>Rovnice</vt:lpstr>
      <vt:lpstr>10. STŘÍDAVÝ PROUD V ENERGETICE</vt:lpstr>
      <vt:lpstr>Prezentace aplikace PowerPoint</vt:lpstr>
      <vt:lpstr>Prezentace aplikace PowerPoint</vt:lpstr>
      <vt:lpstr>Prezentace aplikace PowerPoint</vt:lpstr>
      <vt:lpstr>9. 1.  GENERÁTOR STŘÍDAVÉHO PROUDU</vt:lpstr>
      <vt:lpstr>9. 1.  GENERÁTOR STŘÍDAVÉHO PROUDU</vt:lpstr>
      <vt:lpstr>9. 1.  GENERÁTOR STŘÍDAVÉHO PROUDU</vt:lpstr>
      <vt:lpstr>10. 1.  GENERÁTOR STŘÍDAVÉHO PROUDU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10. 2. ELEKTROMOTOR </vt:lpstr>
      <vt:lpstr>10. 2. ELEKTROMOTOR NA TROJFÁZOVÝ PROUD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10. 3. TRANSFORMÁTOR</vt:lpstr>
      <vt:lpstr>10. 3. TRANSFORMÁTOR</vt:lpstr>
      <vt:lpstr>10. 3. TRANSFORMÁTOR</vt:lpstr>
      <vt:lpstr>10. 3. TRANSFORMÁTOR</vt:lpstr>
      <vt:lpstr>Prezentace aplikace PowerPoint</vt:lpstr>
      <vt:lpstr>Prezentace aplikace PowerPoint</vt:lpstr>
      <vt:lpstr>TROJFÁZOVÝ TRANSFORMÁTOR</vt:lpstr>
      <vt:lpstr>10. 4. PŘENOS ELEKTRICKÉ ENERGIE</vt:lpstr>
      <vt:lpstr>10. 4. PŘENOS ELEKTRICKÉ ENERGIE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ELEKTRICKÝ PROUD  V POLOVODIČÍCH</dc:title>
  <dc:creator>Monika</dc:creator>
  <cp:lastModifiedBy>monika</cp:lastModifiedBy>
  <cp:revision>198</cp:revision>
  <dcterms:created xsi:type="dcterms:W3CDTF">2011-01-17T18:17:18Z</dcterms:created>
  <dcterms:modified xsi:type="dcterms:W3CDTF">2014-05-06T07:40:58Z</dcterms:modified>
</cp:coreProperties>
</file>