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33" r:id="rId2"/>
  </p:sldMasterIdLst>
  <p:notesMasterIdLst>
    <p:notesMasterId r:id="rId54"/>
  </p:notesMasterIdLst>
  <p:handoutMasterIdLst>
    <p:handoutMasterId r:id="rId55"/>
  </p:handoutMasterIdLst>
  <p:sldIdLst>
    <p:sldId id="799" r:id="rId3"/>
    <p:sldId id="627" r:id="rId4"/>
    <p:sldId id="835" r:id="rId5"/>
    <p:sldId id="836" r:id="rId6"/>
    <p:sldId id="837" r:id="rId7"/>
    <p:sldId id="701" r:id="rId8"/>
    <p:sldId id="864" r:id="rId9"/>
    <p:sldId id="800" r:id="rId10"/>
    <p:sldId id="801" r:id="rId11"/>
    <p:sldId id="838" r:id="rId12"/>
    <p:sldId id="843" r:id="rId13"/>
    <p:sldId id="803" r:id="rId14"/>
    <p:sldId id="839" r:id="rId15"/>
    <p:sldId id="841" r:id="rId16"/>
    <p:sldId id="804" r:id="rId17"/>
    <p:sldId id="805" r:id="rId18"/>
    <p:sldId id="806" r:id="rId19"/>
    <p:sldId id="842" r:id="rId20"/>
    <p:sldId id="844" r:id="rId21"/>
    <p:sldId id="865" r:id="rId22"/>
    <p:sldId id="807" r:id="rId23"/>
    <p:sldId id="847" r:id="rId24"/>
    <p:sldId id="852" r:id="rId25"/>
    <p:sldId id="845" r:id="rId26"/>
    <p:sldId id="809" r:id="rId27"/>
    <p:sldId id="810" r:id="rId28"/>
    <p:sldId id="853" r:id="rId29"/>
    <p:sldId id="811" r:id="rId30"/>
    <p:sldId id="812" r:id="rId31"/>
    <p:sldId id="848" r:id="rId32"/>
    <p:sldId id="850" r:id="rId33"/>
    <p:sldId id="813" r:id="rId34"/>
    <p:sldId id="827" r:id="rId35"/>
    <p:sldId id="828" r:id="rId36"/>
    <p:sldId id="829" r:id="rId37"/>
    <p:sldId id="831" r:id="rId38"/>
    <p:sldId id="832" r:id="rId39"/>
    <p:sldId id="816" r:id="rId40"/>
    <p:sldId id="855" r:id="rId41"/>
    <p:sldId id="861" r:id="rId42"/>
    <p:sldId id="857" r:id="rId43"/>
    <p:sldId id="858" r:id="rId44"/>
    <p:sldId id="863" r:id="rId45"/>
    <p:sldId id="862" r:id="rId46"/>
    <p:sldId id="859" r:id="rId47"/>
    <p:sldId id="868" r:id="rId48"/>
    <p:sldId id="867" r:id="rId49"/>
    <p:sldId id="819" r:id="rId50"/>
    <p:sldId id="820" r:id="rId51"/>
    <p:sldId id="262" r:id="rId52"/>
    <p:sldId id="325" r:id="rId53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400"/>
    <a:srgbClr val="32C832"/>
    <a:srgbClr val="FFFF82"/>
    <a:srgbClr val="4F81BD"/>
    <a:srgbClr val="33CC33"/>
    <a:srgbClr val="66FF33"/>
    <a:srgbClr val="009900"/>
    <a:srgbClr val="FF4B00"/>
    <a:srgbClr val="196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8" autoAdjust="0"/>
    <p:restoredTop sz="92321" autoAdjust="0"/>
  </p:normalViewPr>
  <p:slideViewPr>
    <p:cSldViewPr>
      <p:cViewPr varScale="1">
        <p:scale>
          <a:sx n="88" d="100"/>
          <a:sy n="88" d="100"/>
        </p:scale>
        <p:origin x="-1248" y="-108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ika\Documents\FYZIKA%20GKH\TESTY%20FYZIKA\3\1%20Kmit&#225;n&#237;%20a%20vln&#283;n&#237;\1%20Kmit&#225;n&#237;%20Z&#193;KLAD\DU.xls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%20GKH\TESTY%20FYZIKA\3\1%20Kmit&#225;n&#237;%20a%20vln&#283;n&#237;\1%20Kmit&#225;n&#237;%20Z&#193;KLAD\D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80978035640409E-2"/>
          <c:y val="5.1292201488512594E-2"/>
          <c:w val="0.85285370907583935"/>
          <c:h val="0.89729728154859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rázy!$C$6</c:f>
              <c:strCache>
                <c:ptCount val="1"/>
                <c:pt idx="0">
                  <c:v>y1/m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rázy!$B$7:$B$137</c:f>
              <c:numCache>
                <c:formatCode>General</c:formatCode>
                <c:ptCount val="131"/>
                <c:pt idx="0">
                  <c:v>0</c:v>
                </c:pt>
                <c:pt idx="1">
                  <c:v>5.0000000000000037E-2</c:v>
                </c:pt>
                <c:pt idx="2">
                  <c:v>0.1</c:v>
                </c:pt>
                <c:pt idx="3">
                  <c:v>0.15000000000000013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0.30000000000000027</c:v>
                </c:pt>
                <c:pt idx="7">
                  <c:v>0.35000000000000026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0.60000000000000053</c:v>
                </c:pt>
                <c:pt idx="13">
                  <c:v>0.6500000000000008</c:v>
                </c:pt>
                <c:pt idx="14">
                  <c:v>0.70000000000000051</c:v>
                </c:pt>
                <c:pt idx="15">
                  <c:v>0.75000000000000056</c:v>
                </c:pt>
                <c:pt idx="16">
                  <c:v>0.8</c:v>
                </c:pt>
                <c:pt idx="17">
                  <c:v>0.85000000000000053</c:v>
                </c:pt>
                <c:pt idx="18">
                  <c:v>0.9</c:v>
                </c:pt>
                <c:pt idx="19">
                  <c:v>0.95000000000000051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1.1499999999999988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3.8999999999999879</c:v>
                </c:pt>
                <c:pt idx="79">
                  <c:v>3.94999999999999</c:v>
                </c:pt>
                <c:pt idx="80">
                  <c:v>3.9999999999999876</c:v>
                </c:pt>
                <c:pt idx="81">
                  <c:v>4.0499999999999901</c:v>
                </c:pt>
                <c:pt idx="82">
                  <c:v>4.0999999999999899</c:v>
                </c:pt>
                <c:pt idx="83">
                  <c:v>4.1499999999999897</c:v>
                </c:pt>
                <c:pt idx="84">
                  <c:v>4.1999999999999895</c:v>
                </c:pt>
                <c:pt idx="85">
                  <c:v>4.2499999999999902</c:v>
                </c:pt>
                <c:pt idx="86">
                  <c:v>4.2999999999999901</c:v>
                </c:pt>
                <c:pt idx="87">
                  <c:v>4.3499999999999899</c:v>
                </c:pt>
                <c:pt idx="88">
                  <c:v>4.3999999999999897</c:v>
                </c:pt>
                <c:pt idx="89">
                  <c:v>4.4499999999999904</c:v>
                </c:pt>
                <c:pt idx="90">
                  <c:v>4.4999999999999902</c:v>
                </c:pt>
                <c:pt idx="91">
                  <c:v>4.5499999999999901</c:v>
                </c:pt>
                <c:pt idx="92">
                  <c:v>4.5999999999999899</c:v>
                </c:pt>
                <c:pt idx="93">
                  <c:v>4.6499999999999897</c:v>
                </c:pt>
                <c:pt idx="94">
                  <c:v>4.6999999999999895</c:v>
                </c:pt>
                <c:pt idx="95">
                  <c:v>4.7499999999999902</c:v>
                </c:pt>
                <c:pt idx="96">
                  <c:v>4.7999999999999901</c:v>
                </c:pt>
                <c:pt idx="97">
                  <c:v>4.8499999999999899</c:v>
                </c:pt>
                <c:pt idx="98">
                  <c:v>4.8999999999999897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5.2499999999999902</c:v>
                </c:pt>
                <c:pt idx="106">
                  <c:v>5.2999999999999901</c:v>
                </c:pt>
                <c:pt idx="107">
                  <c:v>5.3499999999999899</c:v>
                </c:pt>
                <c:pt idx="108">
                  <c:v>5.3999999999999897</c:v>
                </c:pt>
                <c:pt idx="109">
                  <c:v>5.4499999999999904</c:v>
                </c:pt>
                <c:pt idx="110">
                  <c:v>5.4999999999999902</c:v>
                </c:pt>
                <c:pt idx="111">
                  <c:v>5.5499999999999901</c:v>
                </c:pt>
                <c:pt idx="112">
                  <c:v>5.5999999999999899</c:v>
                </c:pt>
                <c:pt idx="113">
                  <c:v>5.6499999999999897</c:v>
                </c:pt>
                <c:pt idx="114">
                  <c:v>5.6999999999999895</c:v>
                </c:pt>
                <c:pt idx="115">
                  <c:v>5.7499999999999902</c:v>
                </c:pt>
                <c:pt idx="116">
                  <c:v>5.7999999999999901</c:v>
                </c:pt>
                <c:pt idx="117">
                  <c:v>5.8499999999999899</c:v>
                </c:pt>
                <c:pt idx="118">
                  <c:v>5.8999999999999897</c:v>
                </c:pt>
                <c:pt idx="119">
                  <c:v>5.9499999999999904</c:v>
                </c:pt>
                <c:pt idx="120">
                  <c:v>5.9999999999999902</c:v>
                </c:pt>
                <c:pt idx="121">
                  <c:v>6.0499999999999901</c:v>
                </c:pt>
                <c:pt idx="122">
                  <c:v>6.0999999999999899</c:v>
                </c:pt>
                <c:pt idx="123">
                  <c:v>6.1499999999999897</c:v>
                </c:pt>
                <c:pt idx="124">
                  <c:v>6.1999999999999895</c:v>
                </c:pt>
                <c:pt idx="125">
                  <c:v>6.2499999999999902</c:v>
                </c:pt>
                <c:pt idx="126">
                  <c:v>6.2999999999999901</c:v>
                </c:pt>
                <c:pt idx="127">
                  <c:v>6.3499999999999899</c:v>
                </c:pt>
                <c:pt idx="128">
                  <c:v>6.3999999999999897</c:v>
                </c:pt>
                <c:pt idx="129">
                  <c:v>6.4499999999999904</c:v>
                </c:pt>
                <c:pt idx="130">
                  <c:v>6.4999999999999902</c:v>
                </c:pt>
              </c:numCache>
            </c:numRef>
          </c:xVal>
          <c:yVal>
            <c:numRef>
              <c:f>rázy!$C$7:$C$137</c:f>
              <c:numCache>
                <c:formatCode>0.00</c:formatCode>
                <c:ptCount val="131"/>
                <c:pt idx="0">
                  <c:v>0</c:v>
                </c:pt>
                <c:pt idx="1">
                  <c:v>0.61803398874989479</c:v>
                </c:pt>
                <c:pt idx="2">
                  <c:v>1.1755705045849463</c:v>
                </c:pt>
                <c:pt idx="3">
                  <c:v>1.6180339887498949</c:v>
                </c:pt>
                <c:pt idx="4">
                  <c:v>1.9021130325903073</c:v>
                </c:pt>
                <c:pt idx="5">
                  <c:v>2</c:v>
                </c:pt>
                <c:pt idx="6">
                  <c:v>1.9021130325903075</c:v>
                </c:pt>
                <c:pt idx="7">
                  <c:v>1.6180339887498949</c:v>
                </c:pt>
                <c:pt idx="8">
                  <c:v>1.1755705045849465</c:v>
                </c:pt>
                <c:pt idx="9">
                  <c:v>0.61803398874989501</c:v>
                </c:pt>
                <c:pt idx="10">
                  <c:v>2.4502969098172499E-16</c:v>
                </c:pt>
                <c:pt idx="11">
                  <c:v>-0.61803398874989568</c:v>
                </c:pt>
                <c:pt idx="12">
                  <c:v>-1.1755705045849461</c:v>
                </c:pt>
                <c:pt idx="13">
                  <c:v>-1.6180339887498947</c:v>
                </c:pt>
                <c:pt idx="14">
                  <c:v>-1.9021130325903073</c:v>
                </c:pt>
                <c:pt idx="15">
                  <c:v>-2</c:v>
                </c:pt>
                <c:pt idx="16">
                  <c:v>-1.9021130325903075</c:v>
                </c:pt>
                <c:pt idx="17">
                  <c:v>-1.6180339887498951</c:v>
                </c:pt>
                <c:pt idx="18">
                  <c:v>-1.1755705045849467</c:v>
                </c:pt>
                <c:pt idx="19">
                  <c:v>-0.61803398874989524</c:v>
                </c:pt>
                <c:pt idx="20">
                  <c:v>-4.9005938196345027E-16</c:v>
                </c:pt>
                <c:pt idx="21" formatCode="General">
                  <c:v>0.61803398874989435</c:v>
                </c:pt>
                <c:pt idx="22" formatCode="General">
                  <c:v>1.1755705045849481</c:v>
                </c:pt>
                <c:pt idx="23" formatCode="General">
                  <c:v>1.618033988749894</c:v>
                </c:pt>
                <c:pt idx="24" formatCode="General">
                  <c:v>1.9021130325903073</c:v>
                </c:pt>
                <c:pt idx="25" formatCode="General">
                  <c:v>2</c:v>
                </c:pt>
                <c:pt idx="26" formatCode="General">
                  <c:v>1.9021130325903075</c:v>
                </c:pt>
                <c:pt idx="27" formatCode="General">
                  <c:v>1.6180339887498953</c:v>
                </c:pt>
                <c:pt idx="28" formatCode="General">
                  <c:v>1.1755705045849467</c:v>
                </c:pt>
                <c:pt idx="29" formatCode="General">
                  <c:v>0.61803398874989568</c:v>
                </c:pt>
                <c:pt idx="30" formatCode="General">
                  <c:v>7.3508907294517536E-16</c:v>
                </c:pt>
                <c:pt idx="31" formatCode="General">
                  <c:v>-0.61803398874989413</c:v>
                </c:pt>
                <c:pt idx="32" formatCode="General">
                  <c:v>-1.1755705045849461</c:v>
                </c:pt>
                <c:pt idx="33" formatCode="General">
                  <c:v>-1.6180339887498945</c:v>
                </c:pt>
                <c:pt idx="34" formatCode="General">
                  <c:v>-1.9021130325903071</c:v>
                </c:pt>
                <c:pt idx="35" formatCode="General">
                  <c:v>-2</c:v>
                </c:pt>
                <c:pt idx="36" formatCode="General">
                  <c:v>-1.9021130325903077</c:v>
                </c:pt>
                <c:pt idx="37" formatCode="General">
                  <c:v>-1.6180339887498953</c:v>
                </c:pt>
                <c:pt idx="38" formatCode="General">
                  <c:v>-1.1755705045849469</c:v>
                </c:pt>
                <c:pt idx="39" formatCode="General">
                  <c:v>-0.61803398874989579</c:v>
                </c:pt>
                <c:pt idx="40" formatCode="General">
                  <c:v>-9.8011876392690252E-16</c:v>
                </c:pt>
                <c:pt idx="41" formatCode="General">
                  <c:v>0.61803398874989068</c:v>
                </c:pt>
                <c:pt idx="42" formatCode="General">
                  <c:v>1.1755705045849461</c:v>
                </c:pt>
                <c:pt idx="43" formatCode="General">
                  <c:v>1.6180339887498942</c:v>
                </c:pt>
                <c:pt idx="44" formatCode="General">
                  <c:v>1.9021130325903082</c:v>
                </c:pt>
                <c:pt idx="45" formatCode="General">
                  <c:v>2</c:v>
                </c:pt>
                <c:pt idx="46" formatCode="General">
                  <c:v>1.9021130325903088</c:v>
                </c:pt>
                <c:pt idx="47" formatCode="General">
                  <c:v>1.618033988749896</c:v>
                </c:pt>
                <c:pt idx="48" formatCode="General">
                  <c:v>1.1755705045849481</c:v>
                </c:pt>
                <c:pt idx="49" formatCode="General">
                  <c:v>0.61803398874989268</c:v>
                </c:pt>
                <c:pt idx="50" formatCode="General">
                  <c:v>1.2251484549086253E-15</c:v>
                </c:pt>
                <c:pt idx="51" formatCode="General">
                  <c:v>-0.61803398874989024</c:v>
                </c:pt>
                <c:pt idx="52" formatCode="General">
                  <c:v>-1.1755705045849461</c:v>
                </c:pt>
                <c:pt idx="53" formatCode="General">
                  <c:v>-1.618033988749892</c:v>
                </c:pt>
                <c:pt idx="54" formatCode="General">
                  <c:v>-1.9021130325903071</c:v>
                </c:pt>
                <c:pt idx="55" formatCode="General">
                  <c:v>-2</c:v>
                </c:pt>
                <c:pt idx="56" formatCode="General">
                  <c:v>-1.9021130325903077</c:v>
                </c:pt>
                <c:pt idx="57" formatCode="General">
                  <c:v>-1.618033988749894</c:v>
                </c:pt>
                <c:pt idx="58" formatCode="General">
                  <c:v>-1.1755705045849481</c:v>
                </c:pt>
                <c:pt idx="59" formatCode="General">
                  <c:v>-0.61803398874989279</c:v>
                </c:pt>
                <c:pt idx="60" formatCode="General">
                  <c:v>-1.4701781458903505E-15</c:v>
                </c:pt>
                <c:pt idx="61" formatCode="General">
                  <c:v>0.61803398874989002</c:v>
                </c:pt>
                <c:pt idx="62" formatCode="General">
                  <c:v>1.1755705045849449</c:v>
                </c:pt>
                <c:pt idx="63" formatCode="General">
                  <c:v>1.618033988749892</c:v>
                </c:pt>
                <c:pt idx="64" formatCode="General">
                  <c:v>1.9021130325903068</c:v>
                </c:pt>
                <c:pt idx="65" formatCode="General">
                  <c:v>2</c:v>
                </c:pt>
                <c:pt idx="66" formatCode="General">
                  <c:v>1.902113032590308</c:v>
                </c:pt>
                <c:pt idx="67" formatCode="General">
                  <c:v>1.618033988749894</c:v>
                </c:pt>
                <c:pt idx="68" formatCode="General">
                  <c:v>1.1755705045849481</c:v>
                </c:pt>
                <c:pt idx="69" formatCode="General">
                  <c:v>0.61803398874989313</c:v>
                </c:pt>
                <c:pt idx="70" formatCode="General">
                  <c:v>1.7152078368720771E-15</c:v>
                </c:pt>
                <c:pt idx="71" formatCode="General">
                  <c:v>-0.6180339887498898</c:v>
                </c:pt>
                <c:pt idx="72" formatCode="General">
                  <c:v>-1.1755705045849449</c:v>
                </c:pt>
                <c:pt idx="73" formatCode="General">
                  <c:v>-1.618033988749892</c:v>
                </c:pt>
                <c:pt idx="74" formatCode="General">
                  <c:v>-1.9021130325903068</c:v>
                </c:pt>
                <c:pt idx="75" formatCode="General">
                  <c:v>-2</c:v>
                </c:pt>
                <c:pt idx="76" formatCode="General">
                  <c:v>-1.902113032590308</c:v>
                </c:pt>
                <c:pt idx="77" formatCode="General">
                  <c:v>-1.618033988749894</c:v>
                </c:pt>
                <c:pt idx="78" formatCode="General">
                  <c:v>-1.1755705045850469</c:v>
                </c:pt>
                <c:pt idx="79" formatCode="General">
                  <c:v>-0.61803398875001458</c:v>
                </c:pt>
                <c:pt idx="80" formatCode="General">
                  <c:v>-1.2985792996467228E-13</c:v>
                </c:pt>
                <c:pt idx="81" formatCode="General">
                  <c:v>0.61803398874977467</c:v>
                </c:pt>
                <c:pt idx="82" formatCode="General">
                  <c:v>1.1755705045848421</c:v>
                </c:pt>
                <c:pt idx="83" formatCode="General">
                  <c:v>1.6180339887498163</c:v>
                </c:pt>
                <c:pt idx="84" formatCode="General">
                  <c:v>1.9021130325902693</c:v>
                </c:pt>
                <c:pt idx="85" formatCode="General">
                  <c:v>2</c:v>
                </c:pt>
                <c:pt idx="86" formatCode="General">
                  <c:v>1.9021130325903475</c:v>
                </c:pt>
                <c:pt idx="87" formatCode="General">
                  <c:v>1.6180339887499693</c:v>
                </c:pt>
                <c:pt idx="88" formatCode="General">
                  <c:v>1.1755705045850526</c:v>
                </c:pt>
                <c:pt idx="89" formatCode="General">
                  <c:v>0.61803398875000848</c:v>
                </c:pt>
                <c:pt idx="90" formatCode="General">
                  <c:v>1.2299753229805295E-13</c:v>
                </c:pt>
                <c:pt idx="91" formatCode="General">
                  <c:v>-0.61803398874977444</c:v>
                </c:pt>
                <c:pt idx="92" formatCode="General">
                  <c:v>-1.1755705045848421</c:v>
                </c:pt>
                <c:pt idx="93" formatCode="General">
                  <c:v>-1.6180339887498163</c:v>
                </c:pt>
                <c:pt idx="94" formatCode="General">
                  <c:v>-1.9021130325902693</c:v>
                </c:pt>
                <c:pt idx="95" formatCode="General">
                  <c:v>-2</c:v>
                </c:pt>
                <c:pt idx="96" formatCode="General">
                  <c:v>-1.9021130325903477</c:v>
                </c:pt>
                <c:pt idx="97" formatCode="General">
                  <c:v>-1.6180339887499693</c:v>
                </c:pt>
                <c:pt idx="98" formatCode="General">
                  <c:v>-1.1755705045850529</c:v>
                </c:pt>
                <c:pt idx="99" formatCode="General">
                  <c:v>-0.61803398875000859</c:v>
                </c:pt>
                <c:pt idx="100" formatCode="General">
                  <c:v>-1.232425619890346E-13</c:v>
                </c:pt>
                <c:pt idx="101" formatCode="General">
                  <c:v>0.61803398874977422</c:v>
                </c:pt>
                <c:pt idx="102" formatCode="General">
                  <c:v>1.1755705045848477</c:v>
                </c:pt>
                <c:pt idx="103" formatCode="General">
                  <c:v>1.6180339887498161</c:v>
                </c:pt>
                <c:pt idx="104" formatCode="General">
                  <c:v>1.9021130325902715</c:v>
                </c:pt>
                <c:pt idx="105" formatCode="General">
                  <c:v>2</c:v>
                </c:pt>
                <c:pt idx="106" formatCode="General">
                  <c:v>1.9021130325903455</c:v>
                </c:pt>
                <c:pt idx="107" formatCode="General">
                  <c:v>1.6180339887499737</c:v>
                </c:pt>
                <c:pt idx="108" formatCode="General">
                  <c:v>1.1755705045850531</c:v>
                </c:pt>
                <c:pt idx="109" formatCode="General">
                  <c:v>0.61803398875001558</c:v>
                </c:pt>
                <c:pt idx="110" formatCode="General">
                  <c:v>1.234875916800164E-13</c:v>
                </c:pt>
                <c:pt idx="111" formatCode="General">
                  <c:v>-0.61803398874976667</c:v>
                </c:pt>
                <c:pt idx="112" formatCode="General">
                  <c:v>-1.1755705045848417</c:v>
                </c:pt>
                <c:pt idx="113" formatCode="General">
                  <c:v>-1.6180339887498201</c:v>
                </c:pt>
                <c:pt idx="114" formatCode="General">
                  <c:v>-1.9021130325902691</c:v>
                </c:pt>
                <c:pt idx="115" formatCode="General">
                  <c:v>-2</c:v>
                </c:pt>
                <c:pt idx="116" formatCode="General">
                  <c:v>-1.9021130325903477</c:v>
                </c:pt>
                <c:pt idx="117" formatCode="General">
                  <c:v>-1.6180339887499697</c:v>
                </c:pt>
                <c:pt idx="118" formatCode="General">
                  <c:v>-1.1755705045850589</c:v>
                </c:pt>
                <c:pt idx="119" formatCode="General">
                  <c:v>-0.61803398875000859</c:v>
                </c:pt>
                <c:pt idx="120" formatCode="General">
                  <c:v>-1.308380487285991E-13</c:v>
                </c:pt>
                <c:pt idx="121" formatCode="General">
                  <c:v>0.61803398874977378</c:v>
                </c:pt>
                <c:pt idx="122" formatCode="General">
                  <c:v>1.1755705045848461</c:v>
                </c:pt>
                <c:pt idx="123" formatCode="General">
                  <c:v>1.6180339887498161</c:v>
                </c:pt>
                <c:pt idx="124" formatCode="General">
                  <c:v>1.9021130325902713</c:v>
                </c:pt>
                <c:pt idx="125" formatCode="General">
                  <c:v>2</c:v>
                </c:pt>
                <c:pt idx="126" formatCode="General">
                  <c:v>1.9021130325903457</c:v>
                </c:pt>
                <c:pt idx="127" formatCode="General">
                  <c:v>1.618033988749974</c:v>
                </c:pt>
                <c:pt idx="128" formatCode="General">
                  <c:v>1.1755705045850533</c:v>
                </c:pt>
                <c:pt idx="129" formatCode="General">
                  <c:v>0.61803398875001558</c:v>
                </c:pt>
                <c:pt idx="130" formatCode="General">
                  <c:v>1.2397765106197972E-13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23168"/>
        <c:axId val="102626048"/>
      </c:scatterChart>
      <c:valAx>
        <c:axId val="102423168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5241880291279379"/>
              <c:y val="0.52185916760404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2626048"/>
        <c:crosses val="autoZero"/>
        <c:crossBetween val="midCat"/>
      </c:valAx>
      <c:valAx>
        <c:axId val="10262604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0"/>
              <c:y val="1.927875453924424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242316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výchylky opačná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1.9500000000000008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(2)'!$C$7:$C$57</c:f>
              <c:numCache>
                <c:formatCode>0.00</c:formatCode>
                <c:ptCount val="51"/>
                <c:pt idx="0">
                  <c:v>0</c:v>
                </c:pt>
                <c:pt idx="1">
                  <c:v>0.31286893008046229</c:v>
                </c:pt>
                <c:pt idx="2">
                  <c:v>0.61803398874989479</c:v>
                </c:pt>
                <c:pt idx="3">
                  <c:v>0.90798099947909361</c:v>
                </c:pt>
                <c:pt idx="4">
                  <c:v>1.1755705045849463</c:v>
                </c:pt>
                <c:pt idx="5">
                  <c:v>1.4142135623730949</c:v>
                </c:pt>
                <c:pt idx="6">
                  <c:v>1.6180339887498949</c:v>
                </c:pt>
                <c:pt idx="7">
                  <c:v>1.7820130483767367</c:v>
                </c:pt>
                <c:pt idx="8">
                  <c:v>1.902113032590308</c:v>
                </c:pt>
                <c:pt idx="9">
                  <c:v>1.9753766811902755</c:v>
                </c:pt>
                <c:pt idx="10">
                  <c:v>2</c:v>
                </c:pt>
                <c:pt idx="11">
                  <c:v>1.9753766811902753</c:v>
                </c:pt>
                <c:pt idx="12">
                  <c:v>1.9021130325903082</c:v>
                </c:pt>
                <c:pt idx="13">
                  <c:v>1.7820130483767369</c:v>
                </c:pt>
                <c:pt idx="14">
                  <c:v>1.6180339887498949</c:v>
                </c:pt>
                <c:pt idx="15">
                  <c:v>1.4142135623730951</c:v>
                </c:pt>
                <c:pt idx="16">
                  <c:v>1.1755705045849465</c:v>
                </c:pt>
                <c:pt idx="17">
                  <c:v>0.90798099947909372</c:v>
                </c:pt>
                <c:pt idx="18">
                  <c:v>0.61803398874989501</c:v>
                </c:pt>
                <c:pt idx="19">
                  <c:v>0.31286893008046246</c:v>
                </c:pt>
                <c:pt idx="20">
                  <c:v>2.4502969098172474E-16</c:v>
                </c:pt>
                <c:pt idx="21" formatCode="General">
                  <c:v>-0.31286893008046196</c:v>
                </c:pt>
                <c:pt idx="22" formatCode="General">
                  <c:v>-0.61803398874989568</c:v>
                </c:pt>
                <c:pt idx="23" formatCode="General">
                  <c:v>-0.90798099947909261</c:v>
                </c:pt>
                <c:pt idx="24" formatCode="General">
                  <c:v>-1.1755705045849461</c:v>
                </c:pt>
                <c:pt idx="25" formatCode="General">
                  <c:v>-1.4142135623730949</c:v>
                </c:pt>
                <c:pt idx="26" formatCode="General">
                  <c:v>-1.6180339887498947</c:v>
                </c:pt>
                <c:pt idx="27" formatCode="General">
                  <c:v>-1.7820130483767367</c:v>
                </c:pt>
                <c:pt idx="28" formatCode="General">
                  <c:v>-1.902113032590308</c:v>
                </c:pt>
                <c:pt idx="29" formatCode="General">
                  <c:v>-1.9753766811902753</c:v>
                </c:pt>
                <c:pt idx="30" formatCode="General">
                  <c:v>-2</c:v>
                </c:pt>
                <c:pt idx="31" formatCode="General">
                  <c:v>-1.9753766811902755</c:v>
                </c:pt>
                <c:pt idx="32" formatCode="General">
                  <c:v>-1.9021130325903082</c:v>
                </c:pt>
                <c:pt idx="33" formatCode="General">
                  <c:v>-1.7820130483767369</c:v>
                </c:pt>
                <c:pt idx="34" formatCode="General">
                  <c:v>-1.6180339887498951</c:v>
                </c:pt>
                <c:pt idx="35" formatCode="General">
                  <c:v>-1.414213562373096</c:v>
                </c:pt>
                <c:pt idx="36" formatCode="General">
                  <c:v>-1.1755705045849467</c:v>
                </c:pt>
                <c:pt idx="37" formatCode="General">
                  <c:v>-0.90798099947909394</c:v>
                </c:pt>
                <c:pt idx="38" formatCode="General">
                  <c:v>-0.61803398874989524</c:v>
                </c:pt>
                <c:pt idx="39" formatCode="General">
                  <c:v>-0.31286893008046279</c:v>
                </c:pt>
                <c:pt idx="40" formatCode="General">
                  <c:v>-4.9005938196344968E-16</c:v>
                </c:pt>
                <c:pt idx="41" formatCode="General">
                  <c:v>0.31286893008045991</c:v>
                </c:pt>
                <c:pt idx="42" formatCode="General">
                  <c:v>0.61803398874989435</c:v>
                </c:pt>
                <c:pt idx="43" formatCode="General">
                  <c:v>0.90798099947909361</c:v>
                </c:pt>
                <c:pt idx="44" formatCode="General">
                  <c:v>1.1755705045849481</c:v>
                </c:pt>
                <c:pt idx="45" formatCode="General">
                  <c:v>1.4142135623730947</c:v>
                </c:pt>
                <c:pt idx="46" formatCode="General">
                  <c:v>1.618033988749894</c:v>
                </c:pt>
                <c:pt idx="47" formatCode="General">
                  <c:v>1.7820130483767367</c:v>
                </c:pt>
                <c:pt idx="48" formatCode="General">
                  <c:v>1.902113032590308</c:v>
                </c:pt>
                <c:pt idx="49" formatCode="General">
                  <c:v>1.9753766811902755</c:v>
                </c:pt>
                <c:pt idx="50" formatCode="General">
                  <c:v>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'součet výchylky opačná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1.9500000000000008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(2)'!$D$7:$D$57</c:f>
              <c:numCache>
                <c:formatCode>0.000</c:formatCode>
                <c:ptCount val="51"/>
                <c:pt idx="0">
                  <c:v>2.4502969098172474E-16</c:v>
                </c:pt>
                <c:pt idx="1">
                  <c:v>-0.31286893008046196</c:v>
                </c:pt>
                <c:pt idx="2">
                  <c:v>-0.61803398874989568</c:v>
                </c:pt>
                <c:pt idx="3">
                  <c:v>-0.90798099947909261</c:v>
                </c:pt>
                <c:pt idx="4">
                  <c:v>-1.1755705045849461</c:v>
                </c:pt>
                <c:pt idx="5">
                  <c:v>-1.4142135623730949</c:v>
                </c:pt>
                <c:pt idx="6">
                  <c:v>-1.6180339887498947</c:v>
                </c:pt>
                <c:pt idx="7">
                  <c:v>-1.7820130483767367</c:v>
                </c:pt>
                <c:pt idx="8">
                  <c:v>-1.902113032590308</c:v>
                </c:pt>
                <c:pt idx="9">
                  <c:v>-1.9753766811902753</c:v>
                </c:pt>
                <c:pt idx="10">
                  <c:v>-2</c:v>
                </c:pt>
                <c:pt idx="11">
                  <c:v>-1.9753766811902755</c:v>
                </c:pt>
                <c:pt idx="12">
                  <c:v>-1.9021130325903082</c:v>
                </c:pt>
                <c:pt idx="13">
                  <c:v>-1.7820130483767369</c:v>
                </c:pt>
                <c:pt idx="14">
                  <c:v>-1.6180339887498951</c:v>
                </c:pt>
                <c:pt idx="15">
                  <c:v>-1.414213562373096</c:v>
                </c:pt>
                <c:pt idx="16">
                  <c:v>-1.1755705045849467</c:v>
                </c:pt>
                <c:pt idx="17">
                  <c:v>-0.90798099947909394</c:v>
                </c:pt>
                <c:pt idx="18">
                  <c:v>-0.61803398874989524</c:v>
                </c:pt>
                <c:pt idx="19">
                  <c:v>-0.31286893008046279</c:v>
                </c:pt>
                <c:pt idx="20">
                  <c:v>-4.9005938196344968E-16</c:v>
                </c:pt>
                <c:pt idx="21">
                  <c:v>0.31286893008045991</c:v>
                </c:pt>
                <c:pt idx="22">
                  <c:v>0.61803398874989435</c:v>
                </c:pt>
                <c:pt idx="23">
                  <c:v>0.90798099947909361</c:v>
                </c:pt>
                <c:pt idx="24">
                  <c:v>1.1755705045849481</c:v>
                </c:pt>
                <c:pt idx="25">
                  <c:v>1.4142135623730947</c:v>
                </c:pt>
                <c:pt idx="26">
                  <c:v>1.618033988749894</c:v>
                </c:pt>
                <c:pt idx="27">
                  <c:v>1.7820130483767367</c:v>
                </c:pt>
                <c:pt idx="28">
                  <c:v>1.902113032590308</c:v>
                </c:pt>
                <c:pt idx="29">
                  <c:v>1.9753766811902755</c:v>
                </c:pt>
                <c:pt idx="30">
                  <c:v>2</c:v>
                </c:pt>
                <c:pt idx="31">
                  <c:v>1.975376681190276</c:v>
                </c:pt>
                <c:pt idx="32">
                  <c:v>1.9021130325903082</c:v>
                </c:pt>
                <c:pt idx="33">
                  <c:v>1.7820130483767382</c:v>
                </c:pt>
                <c:pt idx="34">
                  <c:v>1.6180339887498953</c:v>
                </c:pt>
                <c:pt idx="35">
                  <c:v>1.4142135623730967</c:v>
                </c:pt>
                <c:pt idx="36">
                  <c:v>1.1755705045849467</c:v>
                </c:pt>
                <c:pt idx="37">
                  <c:v>0.90798099947909261</c:v>
                </c:pt>
                <c:pt idx="38">
                  <c:v>0.61803398874989568</c:v>
                </c:pt>
                <c:pt idx="39">
                  <c:v>0.31286893008046118</c:v>
                </c:pt>
                <c:pt idx="40">
                  <c:v>7.3508907294517457E-16</c:v>
                </c:pt>
                <c:pt idx="41">
                  <c:v>-0.3128689300804598</c:v>
                </c:pt>
                <c:pt idx="42">
                  <c:v>-0.61803398874989413</c:v>
                </c:pt>
                <c:pt idx="43">
                  <c:v>-0.90798099947909161</c:v>
                </c:pt>
                <c:pt idx="44">
                  <c:v>-1.1755705045849461</c:v>
                </c:pt>
                <c:pt idx="45">
                  <c:v>-1.414213562373096</c:v>
                </c:pt>
                <c:pt idx="46">
                  <c:v>-1.6180339887498945</c:v>
                </c:pt>
                <c:pt idx="47">
                  <c:v>-1.7820130483767371</c:v>
                </c:pt>
                <c:pt idx="48">
                  <c:v>-1.9021130325903077</c:v>
                </c:pt>
                <c:pt idx="49">
                  <c:v>-1.9753766811902755</c:v>
                </c:pt>
                <c:pt idx="50">
                  <c:v>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'součet výchylky opačná (2)'!$E$6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výchylky opačná (2)'!$B$7:$B$57</c:f>
              <c:numCache>
                <c:formatCode>General</c:formatCode>
                <c:ptCount val="5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0.15000000000000011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0.30000000000000021</c:v>
                </c:pt>
                <c:pt idx="7">
                  <c:v>0.3500000000000002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0.60000000000000042</c:v>
                </c:pt>
                <c:pt idx="13">
                  <c:v>0.65000000000000058</c:v>
                </c:pt>
                <c:pt idx="14">
                  <c:v>0.7000000000000004</c:v>
                </c:pt>
                <c:pt idx="15">
                  <c:v>0.75000000000000044</c:v>
                </c:pt>
                <c:pt idx="16">
                  <c:v>0.8</c:v>
                </c:pt>
                <c:pt idx="17">
                  <c:v>0.85000000000000042</c:v>
                </c:pt>
                <c:pt idx="18">
                  <c:v>0.9</c:v>
                </c:pt>
                <c:pt idx="19">
                  <c:v>0.9500000000000004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1.9500000000000008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</c:numCache>
            </c:numRef>
          </c:xVal>
          <c:yVal>
            <c:numRef>
              <c:f>'součet výchylky opačná (2)'!$E$7:$E$57</c:f>
              <c:numCache>
                <c:formatCode>0.000</c:formatCode>
                <c:ptCount val="51"/>
                <c:pt idx="0">
                  <c:v>2.4502969098172474E-16</c:v>
                </c:pt>
                <c:pt idx="1">
                  <c:v>0</c:v>
                </c:pt>
                <c:pt idx="2">
                  <c:v>0</c:v>
                </c:pt>
                <c:pt idx="3">
                  <c:v>9.9920072216264523E-16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-2.4502969098172474E-16</c:v>
                </c:pt>
                <c:pt idx="21">
                  <c:v>-1.9984014443252897E-15</c:v>
                </c:pt>
                <c:pt idx="22">
                  <c:v>-1.1102230246251605E-15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-1.3322676295501932E-15</c:v>
                </c:pt>
                <c:pt idx="38">
                  <c:v>0</c:v>
                </c:pt>
                <c:pt idx="39">
                  <c:v>-1.5543122344752255E-15</c:v>
                </c:pt>
                <c:pt idx="40">
                  <c:v>2.4502969098172474E-16</c:v>
                </c:pt>
                <c:pt idx="41">
                  <c:v>0</c:v>
                </c:pt>
                <c:pt idx="42">
                  <c:v>0</c:v>
                </c:pt>
                <c:pt idx="43">
                  <c:v>1.8873791418627724E-15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664000"/>
        <c:axId val="117670272"/>
      </c:scatterChart>
      <c:valAx>
        <c:axId val="117664000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x</a:t>
                </a:r>
                <a:r>
                  <a:rPr lang="en-US" dirty="0" smtClean="0"/>
                  <a:t>/</a:t>
                </a:r>
                <a:r>
                  <a:rPr lang="cs-CZ" dirty="0" smtClean="0"/>
                  <a:t>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76374911247706656"/>
              <c:y val="0.810195987654321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7670272"/>
        <c:crosses val="autoZero"/>
        <c:crossBetween val="midCat"/>
      </c:valAx>
      <c:valAx>
        <c:axId val="117670272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5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7664000"/>
        <c:crosses val="autoZero"/>
        <c:crossBetween val="midCat"/>
        <c:majorUnit val="1"/>
        <c:min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2722944"/>
        <c:axId val="107513344"/>
      </c:scatterChart>
      <c:valAx>
        <c:axId val="102722944"/>
        <c:scaling>
          <c:orientation val="minMax"/>
          <c:max val="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x</a:t>
                </a:r>
                <a:r>
                  <a:rPr lang="en-US"/>
                  <a:t>/</a:t>
                </a:r>
                <a:r>
                  <a:rPr lang="cs-CZ"/>
                  <a:t>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0046227774567655"/>
              <c:y val="0.60164578499946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7513344"/>
        <c:crosses val="autoZero"/>
        <c:crossBetween val="midCat"/>
        <c:majorUnit val="1"/>
      </c:valAx>
      <c:valAx>
        <c:axId val="107513344"/>
        <c:scaling>
          <c:orientation val="minMax"/>
          <c:max val="1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5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02722944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5.0000000000000044E-3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0.14500000000000013</c:v>
                </c:pt>
                <c:pt idx="30">
                  <c:v>0.15000000000000013</c:v>
                </c:pt>
                <c:pt idx="31">
                  <c:v>0.15500000000000014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0.18000000000000013</c:v>
                </c:pt>
                <c:pt idx="37">
                  <c:v>0.18500000000000014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0.21000000000000013</c:v>
                </c:pt>
                <c:pt idx="43">
                  <c:v>0.21500000000000014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0.24000000000000013</c:v>
                </c:pt>
                <c:pt idx="49">
                  <c:v>0.24500000000000013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0.28500000000000025</c:v>
                </c:pt>
                <c:pt idx="58">
                  <c:v>0.29000000000000026</c:v>
                </c:pt>
                <c:pt idx="59">
                  <c:v>0.29500000000000026</c:v>
                </c:pt>
                <c:pt idx="60">
                  <c:v>0.30000000000000027</c:v>
                </c:pt>
                <c:pt idx="61">
                  <c:v>0.30500000000000033</c:v>
                </c:pt>
                <c:pt idx="62">
                  <c:v>0.31000000000000028</c:v>
                </c:pt>
                <c:pt idx="63">
                  <c:v>0.31500000000000028</c:v>
                </c:pt>
                <c:pt idx="64">
                  <c:v>0.32000000000000034</c:v>
                </c:pt>
                <c:pt idx="65">
                  <c:v>0.32500000000000034</c:v>
                </c:pt>
                <c:pt idx="66">
                  <c:v>0.3300000000000004</c:v>
                </c:pt>
                <c:pt idx="67">
                  <c:v>0.33500000000000041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0.35000000000000026</c:v>
                </c:pt>
                <c:pt idx="71">
                  <c:v>0.35500000000000026</c:v>
                </c:pt>
                <c:pt idx="72">
                  <c:v>0.36000000000000026</c:v>
                </c:pt>
                <c:pt idx="73">
                  <c:v>0.36500000000000032</c:v>
                </c:pt>
                <c:pt idx="74">
                  <c:v>0.37000000000000027</c:v>
                </c:pt>
                <c:pt idx="75">
                  <c:v>0.37500000000000028</c:v>
                </c:pt>
                <c:pt idx="76">
                  <c:v>0.38000000000000034</c:v>
                </c:pt>
                <c:pt idx="77">
                  <c:v>0.38500000000000034</c:v>
                </c:pt>
                <c:pt idx="78">
                  <c:v>0.39000000000000035</c:v>
                </c:pt>
                <c:pt idx="79">
                  <c:v>0.39500000000000041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0.41000000000000025</c:v>
                </c:pt>
                <c:pt idx="83">
                  <c:v>0.41500000000000026</c:v>
                </c:pt>
                <c:pt idx="84">
                  <c:v>0.42000000000000026</c:v>
                </c:pt>
                <c:pt idx="85">
                  <c:v>0.42500000000000032</c:v>
                </c:pt>
                <c:pt idx="86">
                  <c:v>0.43000000000000027</c:v>
                </c:pt>
                <c:pt idx="87">
                  <c:v>0.43500000000000028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0.47500000000000026</c:v>
                </c:pt>
                <c:pt idx="96">
                  <c:v>0.48000000000000026</c:v>
                </c:pt>
                <c:pt idx="97">
                  <c:v>0.48500000000000032</c:v>
                </c:pt>
                <c:pt idx="98">
                  <c:v>0.49000000000000027</c:v>
                </c:pt>
                <c:pt idx="99">
                  <c:v>0.49500000000000027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0.57500000000000051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0.60000000000000053</c:v>
                </c:pt>
                <c:pt idx="121">
                  <c:v>0.60500000000000054</c:v>
                </c:pt>
                <c:pt idx="122">
                  <c:v>0.61000000000000054</c:v>
                </c:pt>
                <c:pt idx="123">
                  <c:v>0.61500000000000055</c:v>
                </c:pt>
                <c:pt idx="124">
                  <c:v>0.62000000000000055</c:v>
                </c:pt>
                <c:pt idx="125">
                  <c:v>0.62500000000000056</c:v>
                </c:pt>
                <c:pt idx="126">
                  <c:v>0.63000000000000056</c:v>
                </c:pt>
                <c:pt idx="127">
                  <c:v>0.63500000000000056</c:v>
                </c:pt>
                <c:pt idx="128">
                  <c:v>0.64000000000000068</c:v>
                </c:pt>
                <c:pt idx="129">
                  <c:v>0.64500000000000068</c:v>
                </c:pt>
                <c:pt idx="130">
                  <c:v>0.6500000000000008</c:v>
                </c:pt>
                <c:pt idx="131">
                  <c:v>0.6550000000000008</c:v>
                </c:pt>
                <c:pt idx="132">
                  <c:v>0.66000000000000081</c:v>
                </c:pt>
                <c:pt idx="133">
                  <c:v>0.66500000000000081</c:v>
                </c:pt>
                <c:pt idx="134">
                  <c:v>0.67000000000000082</c:v>
                </c:pt>
                <c:pt idx="135">
                  <c:v>0.67500000000000082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0.6900000000000005</c:v>
                </c:pt>
                <c:pt idx="139">
                  <c:v>0.69499999999999995</c:v>
                </c:pt>
                <c:pt idx="140">
                  <c:v>0.70000000000000051</c:v>
                </c:pt>
                <c:pt idx="141">
                  <c:v>0.70500000000000052</c:v>
                </c:pt>
                <c:pt idx="142">
                  <c:v>0.71000000000000052</c:v>
                </c:pt>
                <c:pt idx="143">
                  <c:v>0.71500000000000052</c:v>
                </c:pt>
                <c:pt idx="144">
                  <c:v>0.72000000000000053</c:v>
                </c:pt>
                <c:pt idx="145">
                  <c:v>0.72500000000000053</c:v>
                </c:pt>
                <c:pt idx="146">
                  <c:v>0.73000000000000054</c:v>
                </c:pt>
                <c:pt idx="147">
                  <c:v>0.73500000000000054</c:v>
                </c:pt>
                <c:pt idx="148">
                  <c:v>0.74000000000000055</c:v>
                </c:pt>
                <c:pt idx="149">
                  <c:v>0.74500000000000055</c:v>
                </c:pt>
                <c:pt idx="150">
                  <c:v>0.75000000000000056</c:v>
                </c:pt>
                <c:pt idx="151">
                  <c:v>0.75500000000000056</c:v>
                </c:pt>
                <c:pt idx="152">
                  <c:v>0.76000000000000056</c:v>
                </c:pt>
                <c:pt idx="153">
                  <c:v>0.76500000000000068</c:v>
                </c:pt>
                <c:pt idx="154">
                  <c:v>0.77000000000000068</c:v>
                </c:pt>
                <c:pt idx="155">
                  <c:v>0.7750000000000008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0.82000000000000051</c:v>
                </c:pt>
                <c:pt idx="165">
                  <c:v>0.82500000000000051</c:v>
                </c:pt>
                <c:pt idx="166">
                  <c:v>0.83000000000000052</c:v>
                </c:pt>
                <c:pt idx="167">
                  <c:v>0.83500000000000052</c:v>
                </c:pt>
                <c:pt idx="168">
                  <c:v>0.84000000000000052</c:v>
                </c:pt>
                <c:pt idx="169">
                  <c:v>0.84500000000000053</c:v>
                </c:pt>
                <c:pt idx="170">
                  <c:v>0.85000000000000053</c:v>
                </c:pt>
                <c:pt idx="171">
                  <c:v>0.85500000000000054</c:v>
                </c:pt>
                <c:pt idx="172">
                  <c:v>0.86000000000000054</c:v>
                </c:pt>
                <c:pt idx="173">
                  <c:v>0.86500000000000055</c:v>
                </c:pt>
                <c:pt idx="174">
                  <c:v>0.87000000000000055</c:v>
                </c:pt>
                <c:pt idx="175">
                  <c:v>0.87500000000000056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0.9400000000000005</c:v>
                </c:pt>
                <c:pt idx="189">
                  <c:v>0.94499999999999995</c:v>
                </c:pt>
                <c:pt idx="190">
                  <c:v>0.95000000000000051</c:v>
                </c:pt>
                <c:pt idx="191">
                  <c:v>0.95500000000000052</c:v>
                </c:pt>
                <c:pt idx="192">
                  <c:v>0.96000000000000052</c:v>
                </c:pt>
                <c:pt idx="193">
                  <c:v>0.96500000000000052</c:v>
                </c:pt>
                <c:pt idx="194">
                  <c:v>0.97000000000000053</c:v>
                </c:pt>
                <c:pt idx="195">
                  <c:v>0.97500000000000053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1.0049999999999988</c:v>
                </c:pt>
                <c:pt idx="202">
                  <c:v>1.01</c:v>
                </c:pt>
                <c:pt idx="203">
                  <c:v>1.0149999999999988</c:v>
                </c:pt>
                <c:pt idx="204">
                  <c:v>1.02</c:v>
                </c:pt>
                <c:pt idx="205">
                  <c:v>1.0249999999999988</c:v>
                </c:pt>
                <c:pt idx="206">
                  <c:v>1.03</c:v>
                </c:pt>
                <c:pt idx="207">
                  <c:v>1.0349999999999988</c:v>
                </c:pt>
                <c:pt idx="208">
                  <c:v>1.04</c:v>
                </c:pt>
                <c:pt idx="209">
                  <c:v>1.0449999999999988</c:v>
                </c:pt>
                <c:pt idx="210">
                  <c:v>1.05</c:v>
                </c:pt>
                <c:pt idx="211">
                  <c:v>1.0549999999999988</c:v>
                </c:pt>
                <c:pt idx="212">
                  <c:v>1.06</c:v>
                </c:pt>
                <c:pt idx="213">
                  <c:v>1.0649999999999988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1.1299999999999988</c:v>
                </c:pt>
                <c:pt idx="227">
                  <c:v>1.135</c:v>
                </c:pt>
                <c:pt idx="228">
                  <c:v>1.1399999999999988</c:v>
                </c:pt>
                <c:pt idx="229">
                  <c:v>1.145</c:v>
                </c:pt>
                <c:pt idx="230">
                  <c:v>1.1499999999999988</c:v>
                </c:pt>
                <c:pt idx="231">
                  <c:v>1.155</c:v>
                </c:pt>
                <c:pt idx="232">
                  <c:v>1.1599999999999988</c:v>
                </c:pt>
                <c:pt idx="233">
                  <c:v>1.165</c:v>
                </c:pt>
                <c:pt idx="234">
                  <c:v>1.170000000000001</c:v>
                </c:pt>
                <c:pt idx="235">
                  <c:v>1.175</c:v>
                </c:pt>
                <c:pt idx="236">
                  <c:v>1.180000000000001</c:v>
                </c:pt>
                <c:pt idx="237">
                  <c:v>1.1850000000000001</c:v>
                </c:pt>
                <c:pt idx="238">
                  <c:v>1.1900000000000011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</c:v>
                </c:pt>
                <c:pt idx="242">
                  <c:v>1.21</c:v>
                </c:pt>
                <c:pt idx="243">
                  <c:v>1.214999999999999</c:v>
                </c:pt>
                <c:pt idx="244">
                  <c:v>1.22</c:v>
                </c:pt>
                <c:pt idx="245">
                  <c:v>1.224999999999999</c:v>
                </c:pt>
                <c:pt idx="246">
                  <c:v>1.23</c:v>
                </c:pt>
                <c:pt idx="247">
                  <c:v>1.234999999999999</c:v>
                </c:pt>
                <c:pt idx="248">
                  <c:v>1.24</c:v>
                </c:pt>
                <c:pt idx="249">
                  <c:v>1.244999999999999</c:v>
                </c:pt>
                <c:pt idx="250">
                  <c:v>1.25</c:v>
                </c:pt>
                <c:pt idx="251">
                  <c:v>1.2549999999999988</c:v>
                </c:pt>
                <c:pt idx="252">
                  <c:v>1.26</c:v>
                </c:pt>
                <c:pt idx="253">
                  <c:v>1.2649999999999988</c:v>
                </c:pt>
                <c:pt idx="254">
                  <c:v>1.27</c:v>
                </c:pt>
                <c:pt idx="255">
                  <c:v>1.2749999999999988</c:v>
                </c:pt>
                <c:pt idx="256">
                  <c:v>1.28</c:v>
                </c:pt>
                <c:pt idx="257">
                  <c:v>1.2849999999999988</c:v>
                </c:pt>
                <c:pt idx="258">
                  <c:v>1.29</c:v>
                </c:pt>
                <c:pt idx="259">
                  <c:v>1.2949999999999988</c:v>
                </c:pt>
                <c:pt idx="260">
                  <c:v>1.3</c:v>
                </c:pt>
                <c:pt idx="261">
                  <c:v>1.3049999999999988</c:v>
                </c:pt>
                <c:pt idx="262">
                  <c:v>1.31</c:v>
                </c:pt>
                <c:pt idx="263">
                  <c:v>1.3149999999999988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1.4049999999999987</c:v>
                </c:pt>
                <c:pt idx="282">
                  <c:v>1.41</c:v>
                </c:pt>
                <c:pt idx="283">
                  <c:v>1.4149999999999987</c:v>
                </c:pt>
                <c:pt idx="284">
                  <c:v>1.42</c:v>
                </c:pt>
                <c:pt idx="285">
                  <c:v>1.4249999999999989</c:v>
                </c:pt>
                <c:pt idx="286">
                  <c:v>1.43</c:v>
                </c:pt>
                <c:pt idx="287">
                  <c:v>1.4349999999999989</c:v>
                </c:pt>
                <c:pt idx="288">
                  <c:v>1.44</c:v>
                </c:pt>
                <c:pt idx="289">
                  <c:v>1.444999999999999</c:v>
                </c:pt>
                <c:pt idx="290">
                  <c:v>1.45</c:v>
                </c:pt>
                <c:pt idx="291">
                  <c:v>1.454999999999999</c:v>
                </c:pt>
                <c:pt idx="292">
                  <c:v>1.46</c:v>
                </c:pt>
                <c:pt idx="293">
                  <c:v>1.464999999999999</c:v>
                </c:pt>
                <c:pt idx="294">
                  <c:v>1.47</c:v>
                </c:pt>
                <c:pt idx="295">
                  <c:v>1.474999999999999</c:v>
                </c:pt>
                <c:pt idx="296">
                  <c:v>1.48</c:v>
                </c:pt>
                <c:pt idx="297">
                  <c:v>1.484999999999999</c:v>
                </c:pt>
                <c:pt idx="298">
                  <c:v>1.49</c:v>
                </c:pt>
                <c:pt idx="299">
                  <c:v>1.494999999999999</c:v>
                </c:pt>
                <c:pt idx="300">
                  <c:v>1.5</c:v>
                </c:pt>
                <c:pt idx="301">
                  <c:v>1.5049999999999988</c:v>
                </c:pt>
                <c:pt idx="302">
                  <c:v>1.51</c:v>
                </c:pt>
                <c:pt idx="303">
                  <c:v>1.5149999999999988</c:v>
                </c:pt>
                <c:pt idx="304">
                  <c:v>1.52</c:v>
                </c:pt>
                <c:pt idx="305">
                  <c:v>1.5249999999999988</c:v>
                </c:pt>
                <c:pt idx="306">
                  <c:v>1.53</c:v>
                </c:pt>
                <c:pt idx="307">
                  <c:v>1.5349999999999988</c:v>
                </c:pt>
                <c:pt idx="308">
                  <c:v>1.54</c:v>
                </c:pt>
                <c:pt idx="309">
                  <c:v>1.5449999999999988</c:v>
                </c:pt>
                <c:pt idx="310">
                  <c:v>1.55</c:v>
                </c:pt>
                <c:pt idx="311">
                  <c:v>1.5549999999999988</c:v>
                </c:pt>
                <c:pt idx="312">
                  <c:v>1.56</c:v>
                </c:pt>
                <c:pt idx="313">
                  <c:v>1.5649999999999988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</c:v>
                </c:pt>
                <c:pt idx="335">
                  <c:v>1.675</c:v>
                </c:pt>
                <c:pt idx="336">
                  <c:v>1.680000000000001</c:v>
                </c:pt>
                <c:pt idx="337">
                  <c:v>1.6850000000000001</c:v>
                </c:pt>
                <c:pt idx="338">
                  <c:v>1.6900000000000011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</c:v>
                </c:pt>
                <c:pt idx="342">
                  <c:v>1.71</c:v>
                </c:pt>
                <c:pt idx="343">
                  <c:v>1.714999999999999</c:v>
                </c:pt>
                <c:pt idx="344">
                  <c:v>1.72</c:v>
                </c:pt>
                <c:pt idx="345">
                  <c:v>1.724999999999999</c:v>
                </c:pt>
                <c:pt idx="346">
                  <c:v>1.73</c:v>
                </c:pt>
                <c:pt idx="347">
                  <c:v>1.734999999999999</c:v>
                </c:pt>
                <c:pt idx="348">
                  <c:v>1.74</c:v>
                </c:pt>
                <c:pt idx="349">
                  <c:v>1.744999999999999</c:v>
                </c:pt>
                <c:pt idx="350">
                  <c:v>1.75</c:v>
                </c:pt>
                <c:pt idx="351">
                  <c:v>1.7549999999999988</c:v>
                </c:pt>
                <c:pt idx="352">
                  <c:v>1.76</c:v>
                </c:pt>
                <c:pt idx="353">
                  <c:v>1.7649999999999988</c:v>
                </c:pt>
                <c:pt idx="354">
                  <c:v>1.77</c:v>
                </c:pt>
                <c:pt idx="355">
                  <c:v>1.7749999999999988</c:v>
                </c:pt>
                <c:pt idx="356">
                  <c:v>1.78</c:v>
                </c:pt>
                <c:pt idx="357">
                  <c:v>1.7849999999999988</c:v>
                </c:pt>
                <c:pt idx="358">
                  <c:v>1.79</c:v>
                </c:pt>
                <c:pt idx="359">
                  <c:v>1.7949999999999988</c:v>
                </c:pt>
                <c:pt idx="360">
                  <c:v>1.8</c:v>
                </c:pt>
                <c:pt idx="361">
                  <c:v>1.8049999999999988</c:v>
                </c:pt>
                <c:pt idx="362">
                  <c:v>1.81</c:v>
                </c:pt>
                <c:pt idx="363">
                  <c:v>1.8149999999999988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</c:v>
                </c:pt>
                <c:pt idx="385">
                  <c:v>1.925</c:v>
                </c:pt>
                <c:pt idx="386">
                  <c:v>1.930000000000001</c:v>
                </c:pt>
                <c:pt idx="387">
                  <c:v>1.9350000000000001</c:v>
                </c:pt>
                <c:pt idx="388">
                  <c:v>1.9400000000000011</c:v>
                </c:pt>
                <c:pt idx="389">
                  <c:v>1.9450000000000001</c:v>
                </c:pt>
                <c:pt idx="390">
                  <c:v>1.9500000000000011</c:v>
                </c:pt>
                <c:pt idx="391">
                  <c:v>1.9550000000000001</c:v>
                </c:pt>
                <c:pt idx="392">
                  <c:v>1.9600000000000011</c:v>
                </c:pt>
                <c:pt idx="393">
                  <c:v>1.9650000000000001</c:v>
                </c:pt>
                <c:pt idx="394">
                  <c:v>1.9700000000000011</c:v>
                </c:pt>
                <c:pt idx="395">
                  <c:v>1.9750000000000001</c:v>
                </c:pt>
                <c:pt idx="396">
                  <c:v>1.9800000000000011</c:v>
                </c:pt>
                <c:pt idx="397">
                  <c:v>1.9850000000000001</c:v>
                </c:pt>
                <c:pt idx="398">
                  <c:v>1.9900000000000011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2.3199999999999976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fázevýchylky'!$C$7:$C$507</c:f>
              <c:numCache>
                <c:formatCode>0.00</c:formatCode>
                <c:ptCount val="501"/>
                <c:pt idx="0">
                  <c:v>0</c:v>
                </c:pt>
                <c:pt idx="1">
                  <c:v>1.5707317311820675E-2</c:v>
                </c:pt>
                <c:pt idx="2">
                  <c:v>3.1410759078128292E-2</c:v>
                </c:pt>
                <c:pt idx="3">
                  <c:v>4.7106450709642721E-2</c:v>
                </c:pt>
                <c:pt idx="4">
                  <c:v>6.2790519529313443E-2</c:v>
                </c:pt>
                <c:pt idx="5">
                  <c:v>7.8459095727844944E-2</c:v>
                </c:pt>
                <c:pt idx="6">
                  <c:v>9.4108313318514325E-2</c:v>
                </c:pt>
                <c:pt idx="7">
                  <c:v>0.10973431109104528</c:v>
                </c:pt>
                <c:pt idx="8">
                  <c:v>0.12533323356430442</c:v>
                </c:pt>
                <c:pt idx="9">
                  <c:v>0.14090123193758283</c:v>
                </c:pt>
                <c:pt idx="10">
                  <c:v>0.1564344650402312</c:v>
                </c:pt>
                <c:pt idx="11">
                  <c:v>0.17192910027940966</c:v>
                </c:pt>
                <c:pt idx="12">
                  <c:v>0.18738131458572482</c:v>
                </c:pt>
                <c:pt idx="13">
                  <c:v>0.20278729535651249</c:v>
                </c:pt>
                <c:pt idx="14">
                  <c:v>0.21814324139654276</c:v>
                </c:pt>
                <c:pt idx="15">
                  <c:v>0.23344536385590567</c:v>
                </c:pt>
                <c:pt idx="16">
                  <c:v>0.24868988716485479</c:v>
                </c:pt>
                <c:pt idx="17">
                  <c:v>0.26387304996537292</c:v>
                </c:pt>
                <c:pt idx="18">
                  <c:v>0.27899110603922928</c:v>
                </c:pt>
                <c:pt idx="19">
                  <c:v>0.29404032523230422</c:v>
                </c:pt>
                <c:pt idx="20">
                  <c:v>0.30901699437494828</c:v>
                </c:pt>
                <c:pt idx="21">
                  <c:v>0.32391741819814968</c:v>
                </c:pt>
                <c:pt idx="22">
                  <c:v>0.33873792024529137</c:v>
                </c:pt>
                <c:pt idx="23">
                  <c:v>0.35347484377925786</c:v>
                </c:pt>
                <c:pt idx="24">
                  <c:v>0.36812455268467836</c:v>
                </c:pt>
                <c:pt idx="25">
                  <c:v>0.38268343236509006</c:v>
                </c:pt>
                <c:pt idx="26">
                  <c:v>0.39714789063478095</c:v>
                </c:pt>
                <c:pt idx="27">
                  <c:v>0.41151435860510877</c:v>
                </c:pt>
                <c:pt idx="28">
                  <c:v>0.42577929156507288</c:v>
                </c:pt>
                <c:pt idx="29">
                  <c:v>0.43993916985591547</c:v>
                </c:pt>
                <c:pt idx="30">
                  <c:v>0.45399049973954714</c:v>
                </c:pt>
                <c:pt idx="31">
                  <c:v>0.46792981426057367</c:v>
                </c:pt>
                <c:pt idx="32">
                  <c:v>0.48175367410171527</c:v>
                </c:pt>
                <c:pt idx="33">
                  <c:v>0.49545866843240804</c:v>
                </c:pt>
                <c:pt idx="34">
                  <c:v>0.50904141575037165</c:v>
                </c:pt>
                <c:pt idx="35">
                  <c:v>0.52249856471594791</c:v>
                </c:pt>
                <c:pt idx="36">
                  <c:v>0.53582679497899666</c:v>
                </c:pt>
                <c:pt idx="37">
                  <c:v>0.54902281799813235</c:v>
                </c:pt>
                <c:pt idx="38">
                  <c:v>0.56208337785213058</c:v>
                </c:pt>
                <c:pt idx="39">
                  <c:v>0.5750052520432799</c:v>
                </c:pt>
                <c:pt idx="40">
                  <c:v>0.58778525229247391</c:v>
                </c:pt>
                <c:pt idx="41">
                  <c:v>0.60042022532588446</c:v>
                </c:pt>
                <c:pt idx="42">
                  <c:v>0.61290705365297704</c:v>
                </c:pt>
                <c:pt idx="43">
                  <c:v>0.62524265633570608</c:v>
                </c:pt>
                <c:pt idx="44">
                  <c:v>0.63742398974868952</c:v>
                </c:pt>
                <c:pt idx="45">
                  <c:v>0.64944804833018477</c:v>
                </c:pt>
                <c:pt idx="46">
                  <c:v>0.66131186532365183</c:v>
                </c:pt>
                <c:pt idx="47">
                  <c:v>0.67301251350977442</c:v>
                </c:pt>
                <c:pt idx="48">
                  <c:v>0.6845471059286885</c:v>
                </c:pt>
                <c:pt idx="49">
                  <c:v>0.69591279659231431</c:v>
                </c:pt>
                <c:pt idx="50">
                  <c:v>0.70710678118654746</c:v>
                </c:pt>
                <c:pt idx="51">
                  <c:v>0.71812629776318948</c:v>
                </c:pt>
                <c:pt idx="52">
                  <c:v>0.72896862742141211</c:v>
                </c:pt>
                <c:pt idx="53">
                  <c:v>0.73963109497861024</c:v>
                </c:pt>
                <c:pt idx="54">
                  <c:v>0.7501110696304597</c:v>
                </c:pt>
                <c:pt idx="55">
                  <c:v>0.76040596560003104</c:v>
                </c:pt>
                <c:pt idx="56">
                  <c:v>0.77051324277578925</c:v>
                </c:pt>
                <c:pt idx="57">
                  <c:v>0.78043040733832969</c:v>
                </c:pt>
                <c:pt idx="58">
                  <c:v>0.7901550123756913</c:v>
                </c:pt>
                <c:pt idx="59">
                  <c:v>0.79968465848709114</c:v>
                </c:pt>
                <c:pt idx="60">
                  <c:v>0.8090169943749469</c:v>
                </c:pt>
                <c:pt idx="61">
                  <c:v>0.81814971742502418</c:v>
                </c:pt>
                <c:pt idx="62">
                  <c:v>0.82708057427456183</c:v>
                </c:pt>
                <c:pt idx="63">
                  <c:v>0.83580736136827061</c:v>
                </c:pt>
                <c:pt idx="64">
                  <c:v>0.84432792550201508</c:v>
                </c:pt>
                <c:pt idx="65">
                  <c:v>0.85264016435409296</c:v>
                </c:pt>
                <c:pt idx="66">
                  <c:v>0.86074202700394364</c:v>
                </c:pt>
                <c:pt idx="67">
                  <c:v>0.86863151443819286</c:v>
                </c:pt>
                <c:pt idx="68">
                  <c:v>0.87630668004386369</c:v>
                </c:pt>
                <c:pt idx="69">
                  <c:v>0.88376563008869402</c:v>
                </c:pt>
                <c:pt idx="70">
                  <c:v>0.89100652418836757</c:v>
                </c:pt>
                <c:pt idx="71">
                  <c:v>0.89802757576061498</c:v>
                </c:pt>
                <c:pt idx="72">
                  <c:v>0.90482705246602024</c:v>
                </c:pt>
                <c:pt idx="73">
                  <c:v>0.91140327663544562</c:v>
                </c:pt>
                <c:pt idx="74">
                  <c:v>0.91775462568398192</c:v>
                </c:pt>
                <c:pt idx="75">
                  <c:v>0.92387953251128763</c:v>
                </c:pt>
                <c:pt idx="76">
                  <c:v>0.92977648588825079</c:v>
                </c:pt>
                <c:pt idx="77">
                  <c:v>0.9354440308298676</c:v>
                </c:pt>
                <c:pt idx="78">
                  <c:v>0.9408807689542249</c:v>
                </c:pt>
                <c:pt idx="79">
                  <c:v>0.9460853588275453</c:v>
                </c:pt>
                <c:pt idx="80">
                  <c:v>0.95105651629515364</c:v>
                </c:pt>
                <c:pt idx="81">
                  <c:v>0.95579301479833079</c:v>
                </c:pt>
                <c:pt idx="82">
                  <c:v>0.96029368567694251</c:v>
                </c:pt>
                <c:pt idx="83">
                  <c:v>0.96455741845779863</c:v>
                </c:pt>
                <c:pt idx="84">
                  <c:v>0.9685831611286303</c:v>
                </c:pt>
                <c:pt idx="85">
                  <c:v>0.97236992039767667</c:v>
                </c:pt>
                <c:pt idx="86">
                  <c:v>0.97591676193874677</c:v>
                </c:pt>
                <c:pt idx="87">
                  <c:v>0.97922281062176575</c:v>
                </c:pt>
                <c:pt idx="88">
                  <c:v>0.9822872507286885</c:v>
                </c:pt>
                <c:pt idx="89">
                  <c:v>0.98510932615477453</c:v>
                </c:pt>
                <c:pt idx="90">
                  <c:v>0.98768834059513777</c:v>
                </c:pt>
                <c:pt idx="91">
                  <c:v>0.99002365771655754</c:v>
                </c:pt>
                <c:pt idx="92">
                  <c:v>0.99211470131447788</c:v>
                </c:pt>
                <c:pt idx="93">
                  <c:v>0.99396095545517971</c:v>
                </c:pt>
                <c:pt idx="94">
                  <c:v>0.99556196460308</c:v>
                </c:pt>
                <c:pt idx="95">
                  <c:v>0.99691733373312796</c:v>
                </c:pt>
                <c:pt idx="96">
                  <c:v>0.99802672842827167</c:v>
                </c:pt>
                <c:pt idx="97">
                  <c:v>0.99888987496197001</c:v>
                </c:pt>
                <c:pt idx="98">
                  <c:v>0.99950656036573082</c:v>
                </c:pt>
                <c:pt idx="99">
                  <c:v>0.9998766324816607</c:v>
                </c:pt>
                <c:pt idx="100">
                  <c:v>1</c:v>
                </c:pt>
                <c:pt idx="101">
                  <c:v>0.9998766324816607</c:v>
                </c:pt>
                <c:pt idx="102">
                  <c:v>0.99950656036573082</c:v>
                </c:pt>
                <c:pt idx="103">
                  <c:v>0.99888987496197001</c:v>
                </c:pt>
                <c:pt idx="104">
                  <c:v>0.99802672842827167</c:v>
                </c:pt>
                <c:pt idx="105">
                  <c:v>0.99691733373312796</c:v>
                </c:pt>
                <c:pt idx="106">
                  <c:v>0.99556196460308</c:v>
                </c:pt>
                <c:pt idx="107">
                  <c:v>0.99396095545517971</c:v>
                </c:pt>
                <c:pt idx="108">
                  <c:v>0.99211470131447776</c:v>
                </c:pt>
                <c:pt idx="109">
                  <c:v>0.99002365771655754</c:v>
                </c:pt>
                <c:pt idx="110">
                  <c:v>0.98768834059513766</c:v>
                </c:pt>
                <c:pt idx="111">
                  <c:v>0.98510932615477442</c:v>
                </c:pt>
                <c:pt idx="112">
                  <c:v>0.9822872507286885</c:v>
                </c:pt>
                <c:pt idx="113">
                  <c:v>0.97922281062176642</c:v>
                </c:pt>
                <c:pt idx="114">
                  <c:v>0.97591676193874688</c:v>
                </c:pt>
                <c:pt idx="115">
                  <c:v>0.97236992039767667</c:v>
                </c:pt>
                <c:pt idx="116">
                  <c:v>0.96858316112863041</c:v>
                </c:pt>
                <c:pt idx="117">
                  <c:v>0.96455741845779863</c:v>
                </c:pt>
                <c:pt idx="118">
                  <c:v>0.96029368567694307</c:v>
                </c:pt>
                <c:pt idx="119">
                  <c:v>0.9557930147983309</c:v>
                </c:pt>
                <c:pt idx="120">
                  <c:v>0.95105651629515364</c:v>
                </c:pt>
                <c:pt idx="121">
                  <c:v>0.94608535882754541</c:v>
                </c:pt>
                <c:pt idx="122">
                  <c:v>0.9408807689542249</c:v>
                </c:pt>
                <c:pt idx="123">
                  <c:v>0.9354440308298676</c:v>
                </c:pt>
                <c:pt idx="124">
                  <c:v>0.92977648588825079</c:v>
                </c:pt>
                <c:pt idx="125">
                  <c:v>0.92387953251128763</c:v>
                </c:pt>
                <c:pt idx="126">
                  <c:v>0.91775462568398203</c:v>
                </c:pt>
                <c:pt idx="127">
                  <c:v>0.91140327663544562</c:v>
                </c:pt>
                <c:pt idx="128">
                  <c:v>0.90482705246602013</c:v>
                </c:pt>
                <c:pt idx="129">
                  <c:v>0.89802757576061498</c:v>
                </c:pt>
                <c:pt idx="130">
                  <c:v>0.89100652418836757</c:v>
                </c:pt>
                <c:pt idx="131">
                  <c:v>0.88376563008869413</c:v>
                </c:pt>
                <c:pt idx="132">
                  <c:v>0.87630668004386369</c:v>
                </c:pt>
                <c:pt idx="133">
                  <c:v>0.86863151443819286</c:v>
                </c:pt>
                <c:pt idx="134">
                  <c:v>0.86074202700394364</c:v>
                </c:pt>
                <c:pt idx="135">
                  <c:v>0.85264016435409318</c:v>
                </c:pt>
                <c:pt idx="136">
                  <c:v>0.84432792550201496</c:v>
                </c:pt>
                <c:pt idx="137">
                  <c:v>0.83580736136827061</c:v>
                </c:pt>
                <c:pt idx="138">
                  <c:v>0.82708057427456205</c:v>
                </c:pt>
                <c:pt idx="139">
                  <c:v>0.81814971742502463</c:v>
                </c:pt>
                <c:pt idx="140">
                  <c:v>0.8090169943749469</c:v>
                </c:pt>
                <c:pt idx="141">
                  <c:v>0.79968465848709125</c:v>
                </c:pt>
                <c:pt idx="142">
                  <c:v>0.79015501237569152</c:v>
                </c:pt>
                <c:pt idx="143">
                  <c:v>0.78043040733832991</c:v>
                </c:pt>
                <c:pt idx="144">
                  <c:v>0.77051324277578925</c:v>
                </c:pt>
                <c:pt idx="145">
                  <c:v>0.76040596560003104</c:v>
                </c:pt>
                <c:pt idx="146">
                  <c:v>0.7501110696304597</c:v>
                </c:pt>
                <c:pt idx="147">
                  <c:v>0.73963109497861046</c:v>
                </c:pt>
                <c:pt idx="148">
                  <c:v>0.728968627421412</c:v>
                </c:pt>
                <c:pt idx="149">
                  <c:v>0.71812629776318948</c:v>
                </c:pt>
                <c:pt idx="150">
                  <c:v>0.70710678118654757</c:v>
                </c:pt>
                <c:pt idx="151">
                  <c:v>0.69591279659231442</c:v>
                </c:pt>
                <c:pt idx="152">
                  <c:v>0.6845471059286885</c:v>
                </c:pt>
                <c:pt idx="153">
                  <c:v>0.67301251350977442</c:v>
                </c:pt>
                <c:pt idx="154">
                  <c:v>0.66131186532365183</c:v>
                </c:pt>
                <c:pt idx="155">
                  <c:v>0.64944804833018488</c:v>
                </c:pt>
                <c:pt idx="156">
                  <c:v>0.63742398974868986</c:v>
                </c:pt>
                <c:pt idx="157">
                  <c:v>0.62524265633570608</c:v>
                </c:pt>
                <c:pt idx="158">
                  <c:v>0.61290705365297704</c:v>
                </c:pt>
                <c:pt idx="159">
                  <c:v>0.60042022532588468</c:v>
                </c:pt>
                <c:pt idx="160">
                  <c:v>0.58778525229247403</c:v>
                </c:pt>
                <c:pt idx="161">
                  <c:v>0.57500525204327957</c:v>
                </c:pt>
                <c:pt idx="162">
                  <c:v>0.56208337785213047</c:v>
                </c:pt>
                <c:pt idx="163">
                  <c:v>0.54902281799813268</c:v>
                </c:pt>
                <c:pt idx="164">
                  <c:v>0.53582679497899699</c:v>
                </c:pt>
                <c:pt idx="165">
                  <c:v>0.52249856471594791</c:v>
                </c:pt>
                <c:pt idx="166">
                  <c:v>0.50904141575037165</c:v>
                </c:pt>
                <c:pt idx="167">
                  <c:v>0.49545866843240827</c:v>
                </c:pt>
                <c:pt idx="168">
                  <c:v>0.4817536741017156</c:v>
                </c:pt>
                <c:pt idx="169">
                  <c:v>0.46792981426057367</c:v>
                </c:pt>
                <c:pt idx="170">
                  <c:v>0.45399049973954725</c:v>
                </c:pt>
                <c:pt idx="171">
                  <c:v>0.43993916985591558</c:v>
                </c:pt>
                <c:pt idx="172">
                  <c:v>0.42577929156507288</c:v>
                </c:pt>
                <c:pt idx="173">
                  <c:v>0.41151435860510871</c:v>
                </c:pt>
                <c:pt idx="174">
                  <c:v>0.39714789063478095</c:v>
                </c:pt>
                <c:pt idx="175">
                  <c:v>0.38268343236509017</c:v>
                </c:pt>
                <c:pt idx="176">
                  <c:v>0.36812455268467853</c:v>
                </c:pt>
                <c:pt idx="177">
                  <c:v>0.35347484377925809</c:v>
                </c:pt>
                <c:pt idx="178">
                  <c:v>0.33873792024529131</c:v>
                </c:pt>
                <c:pt idx="179">
                  <c:v>0.32391741819814973</c:v>
                </c:pt>
                <c:pt idx="180">
                  <c:v>0.30901699437494834</c:v>
                </c:pt>
                <c:pt idx="181">
                  <c:v>0.29404032523230444</c:v>
                </c:pt>
                <c:pt idx="182">
                  <c:v>0.27899110603922911</c:v>
                </c:pt>
                <c:pt idx="183">
                  <c:v>0.26387304996537281</c:v>
                </c:pt>
                <c:pt idx="184">
                  <c:v>0.24868988716485491</c:v>
                </c:pt>
                <c:pt idx="185">
                  <c:v>0.23344536385590581</c:v>
                </c:pt>
                <c:pt idx="186">
                  <c:v>0.21814324139654248</c:v>
                </c:pt>
                <c:pt idx="187">
                  <c:v>0.20278729535651241</c:v>
                </c:pt>
                <c:pt idx="188">
                  <c:v>0.18738131458572527</c:v>
                </c:pt>
                <c:pt idx="189">
                  <c:v>0.17192910027941016</c:v>
                </c:pt>
                <c:pt idx="190">
                  <c:v>0.15643446504023129</c:v>
                </c:pt>
                <c:pt idx="191">
                  <c:v>0.14090123193758294</c:v>
                </c:pt>
                <c:pt idx="192">
                  <c:v>0.12533323356430473</c:v>
                </c:pt>
                <c:pt idx="193">
                  <c:v>0.10973431109104564</c:v>
                </c:pt>
                <c:pt idx="194">
                  <c:v>9.4108313318514367E-2</c:v>
                </c:pt>
                <c:pt idx="195">
                  <c:v>7.8459095727845082E-2</c:v>
                </c:pt>
                <c:pt idx="196">
                  <c:v>6.2790519529313651E-2</c:v>
                </c:pt>
                <c:pt idx="197">
                  <c:v>4.7106450709642984E-2</c:v>
                </c:pt>
                <c:pt idx="198">
                  <c:v>3.1410759078128236E-2</c:v>
                </c:pt>
                <c:pt idx="199">
                  <c:v>1.570731731182071E-2</c:v>
                </c:pt>
                <c:pt idx="200">
                  <c:v>1.2251484549086254E-16</c:v>
                </c:pt>
                <c:pt idx="201">
                  <c:v>-1.570731731182002E-2</c:v>
                </c:pt>
                <c:pt idx="202">
                  <c:v>-3.1410759078128E-2</c:v>
                </c:pt>
                <c:pt idx="203">
                  <c:v>-4.7106450709642318E-2</c:v>
                </c:pt>
                <c:pt idx="204">
                  <c:v>-6.2790519529313429E-2</c:v>
                </c:pt>
                <c:pt idx="205">
                  <c:v>-7.8459095727844388E-2</c:v>
                </c:pt>
                <c:pt idx="206">
                  <c:v>-9.4108313318514145E-2</c:v>
                </c:pt>
                <c:pt idx="207">
                  <c:v>-0.10973431109104496</c:v>
                </c:pt>
                <c:pt idx="208">
                  <c:v>-0.12533323356430445</c:v>
                </c:pt>
                <c:pt idx="209">
                  <c:v>-0.14090123193758233</c:v>
                </c:pt>
                <c:pt idx="210">
                  <c:v>-0.15643446504023101</c:v>
                </c:pt>
                <c:pt idx="211">
                  <c:v>-0.17192910027940941</c:v>
                </c:pt>
                <c:pt idx="212">
                  <c:v>-0.18738131458572499</c:v>
                </c:pt>
                <c:pt idx="213">
                  <c:v>-0.20278729535651221</c:v>
                </c:pt>
                <c:pt idx="214">
                  <c:v>-0.21814324139654268</c:v>
                </c:pt>
                <c:pt idx="215">
                  <c:v>-0.23344536385590556</c:v>
                </c:pt>
                <c:pt idx="216">
                  <c:v>-0.24868988716485504</c:v>
                </c:pt>
                <c:pt idx="217">
                  <c:v>-0.26387304996537281</c:v>
                </c:pt>
                <c:pt idx="218">
                  <c:v>-0.27899110603922928</c:v>
                </c:pt>
                <c:pt idx="219">
                  <c:v>-0.29404032523230417</c:v>
                </c:pt>
                <c:pt idx="220">
                  <c:v>-0.30901699437494862</c:v>
                </c:pt>
                <c:pt idx="221">
                  <c:v>-0.32391741819814951</c:v>
                </c:pt>
                <c:pt idx="222">
                  <c:v>-0.33873792024529148</c:v>
                </c:pt>
                <c:pt idx="223">
                  <c:v>-0.35347484377925786</c:v>
                </c:pt>
                <c:pt idx="224">
                  <c:v>-0.36812455268467864</c:v>
                </c:pt>
                <c:pt idx="225">
                  <c:v>-0.38268343236509</c:v>
                </c:pt>
                <c:pt idx="226">
                  <c:v>-0.39714789063478034</c:v>
                </c:pt>
                <c:pt idx="227">
                  <c:v>-0.41151435860510849</c:v>
                </c:pt>
                <c:pt idx="228">
                  <c:v>-0.42577929156507238</c:v>
                </c:pt>
                <c:pt idx="229">
                  <c:v>-0.43993916985591547</c:v>
                </c:pt>
                <c:pt idx="230">
                  <c:v>-0.45399049973954664</c:v>
                </c:pt>
                <c:pt idx="231">
                  <c:v>-0.46792981426057351</c:v>
                </c:pt>
                <c:pt idx="232">
                  <c:v>-0.48175367410171499</c:v>
                </c:pt>
                <c:pt idx="233">
                  <c:v>-0.49545866843240804</c:v>
                </c:pt>
                <c:pt idx="234">
                  <c:v>-0.50904141575037143</c:v>
                </c:pt>
                <c:pt idx="235">
                  <c:v>-0.52249856471594769</c:v>
                </c:pt>
                <c:pt idx="236">
                  <c:v>-0.53582679497899643</c:v>
                </c:pt>
                <c:pt idx="237">
                  <c:v>-0.54902281799813235</c:v>
                </c:pt>
                <c:pt idx="238">
                  <c:v>-0.5620833778521297</c:v>
                </c:pt>
                <c:pt idx="239">
                  <c:v>-0.5750052520432799</c:v>
                </c:pt>
                <c:pt idx="240">
                  <c:v>-0.5877852522924738</c:v>
                </c:pt>
                <c:pt idx="241">
                  <c:v>-0.6004202253258849</c:v>
                </c:pt>
                <c:pt idx="242">
                  <c:v>-0.61290705365297704</c:v>
                </c:pt>
                <c:pt idx="243">
                  <c:v>-0.62524265633570608</c:v>
                </c:pt>
                <c:pt idx="244">
                  <c:v>-0.63742398974868952</c:v>
                </c:pt>
                <c:pt idx="245">
                  <c:v>-0.64944804833018499</c:v>
                </c:pt>
                <c:pt idx="246">
                  <c:v>-0.66131186532365172</c:v>
                </c:pt>
                <c:pt idx="247">
                  <c:v>-0.67301251350977442</c:v>
                </c:pt>
                <c:pt idx="248">
                  <c:v>-0.6845471059286885</c:v>
                </c:pt>
                <c:pt idx="249">
                  <c:v>-0.69591279659231453</c:v>
                </c:pt>
                <c:pt idx="250">
                  <c:v>-0.70710678118654746</c:v>
                </c:pt>
                <c:pt idx="251">
                  <c:v>-0.71812629776318915</c:v>
                </c:pt>
                <c:pt idx="252">
                  <c:v>-0.72896862742141189</c:v>
                </c:pt>
                <c:pt idx="253">
                  <c:v>-0.73963109497861013</c:v>
                </c:pt>
                <c:pt idx="254">
                  <c:v>-0.7501110696304597</c:v>
                </c:pt>
                <c:pt idx="255">
                  <c:v>-0.7604059656000306</c:v>
                </c:pt>
                <c:pt idx="256">
                  <c:v>-0.7705132427757897</c:v>
                </c:pt>
                <c:pt idx="257">
                  <c:v>-0.78043040733832925</c:v>
                </c:pt>
                <c:pt idx="258">
                  <c:v>-0.7901550123756913</c:v>
                </c:pt>
                <c:pt idx="259">
                  <c:v>-0.79968465848709114</c:v>
                </c:pt>
                <c:pt idx="260">
                  <c:v>-0.80901699437494679</c:v>
                </c:pt>
                <c:pt idx="261">
                  <c:v>-0.81814971742502418</c:v>
                </c:pt>
                <c:pt idx="262">
                  <c:v>-0.82708057427456161</c:v>
                </c:pt>
                <c:pt idx="263">
                  <c:v>-0.83580736136827005</c:v>
                </c:pt>
                <c:pt idx="264">
                  <c:v>-0.8443279255020153</c:v>
                </c:pt>
                <c:pt idx="265">
                  <c:v>-0.85264016435409284</c:v>
                </c:pt>
                <c:pt idx="266">
                  <c:v>-0.86074202700394375</c:v>
                </c:pt>
                <c:pt idx="267">
                  <c:v>-0.86863151443819286</c:v>
                </c:pt>
                <c:pt idx="268">
                  <c:v>-0.87630668004386369</c:v>
                </c:pt>
                <c:pt idx="269">
                  <c:v>-0.88376563008869402</c:v>
                </c:pt>
                <c:pt idx="270">
                  <c:v>-0.89100652418836757</c:v>
                </c:pt>
                <c:pt idx="271">
                  <c:v>-0.89802757576061498</c:v>
                </c:pt>
                <c:pt idx="272">
                  <c:v>-0.90482705246602035</c:v>
                </c:pt>
                <c:pt idx="273">
                  <c:v>-0.91140327663544562</c:v>
                </c:pt>
                <c:pt idx="274">
                  <c:v>-0.91775462568398203</c:v>
                </c:pt>
                <c:pt idx="275">
                  <c:v>-0.9238795325112874</c:v>
                </c:pt>
                <c:pt idx="276">
                  <c:v>-0.92977648588825057</c:v>
                </c:pt>
                <c:pt idx="277">
                  <c:v>-0.9354440308298676</c:v>
                </c:pt>
                <c:pt idx="278">
                  <c:v>-0.94088076895422457</c:v>
                </c:pt>
                <c:pt idx="279">
                  <c:v>-0.9460853588275453</c:v>
                </c:pt>
                <c:pt idx="280">
                  <c:v>-0.95105651629515364</c:v>
                </c:pt>
                <c:pt idx="281">
                  <c:v>-0.95579301479833056</c:v>
                </c:pt>
                <c:pt idx="282">
                  <c:v>-0.96029368567694251</c:v>
                </c:pt>
                <c:pt idx="283">
                  <c:v>-0.96455741845779852</c:v>
                </c:pt>
                <c:pt idx="284">
                  <c:v>-0.96858316112863019</c:v>
                </c:pt>
                <c:pt idx="285">
                  <c:v>-0.97236992039767667</c:v>
                </c:pt>
                <c:pt idx="286">
                  <c:v>-0.97591676193874666</c:v>
                </c:pt>
                <c:pt idx="287">
                  <c:v>-0.97922281062176575</c:v>
                </c:pt>
                <c:pt idx="288">
                  <c:v>-0.9822872507286885</c:v>
                </c:pt>
                <c:pt idx="289">
                  <c:v>-0.98510932615477442</c:v>
                </c:pt>
                <c:pt idx="290">
                  <c:v>-0.98768834059513766</c:v>
                </c:pt>
                <c:pt idx="291">
                  <c:v>-0.99002365771655754</c:v>
                </c:pt>
                <c:pt idx="292">
                  <c:v>-0.99211470131447776</c:v>
                </c:pt>
                <c:pt idx="293">
                  <c:v>-0.99396095545517971</c:v>
                </c:pt>
                <c:pt idx="294">
                  <c:v>-0.99556196460308</c:v>
                </c:pt>
                <c:pt idx="295">
                  <c:v>-0.99691733373312796</c:v>
                </c:pt>
                <c:pt idx="296">
                  <c:v>-0.99802672842827167</c:v>
                </c:pt>
                <c:pt idx="297">
                  <c:v>-0.99888987496197001</c:v>
                </c:pt>
                <c:pt idx="298">
                  <c:v>-0.99950656036573082</c:v>
                </c:pt>
                <c:pt idx="299">
                  <c:v>-0.9998766324816607</c:v>
                </c:pt>
                <c:pt idx="300">
                  <c:v>-1</c:v>
                </c:pt>
                <c:pt idx="301">
                  <c:v>-0.9998766324816607</c:v>
                </c:pt>
                <c:pt idx="302">
                  <c:v>-0.99950656036573082</c:v>
                </c:pt>
                <c:pt idx="303">
                  <c:v>-0.99888987496197001</c:v>
                </c:pt>
                <c:pt idx="304">
                  <c:v>-0.99802672842827167</c:v>
                </c:pt>
                <c:pt idx="305">
                  <c:v>-0.99691733373312807</c:v>
                </c:pt>
                <c:pt idx="306">
                  <c:v>-0.99556196460308</c:v>
                </c:pt>
                <c:pt idx="307">
                  <c:v>-0.99396095545517982</c:v>
                </c:pt>
                <c:pt idx="308">
                  <c:v>-0.99211470131447788</c:v>
                </c:pt>
                <c:pt idx="309">
                  <c:v>-0.99002365771655754</c:v>
                </c:pt>
                <c:pt idx="310">
                  <c:v>-0.98768834059513777</c:v>
                </c:pt>
                <c:pt idx="311">
                  <c:v>-0.98510932615477453</c:v>
                </c:pt>
                <c:pt idx="312">
                  <c:v>-0.9822872507286885</c:v>
                </c:pt>
                <c:pt idx="313">
                  <c:v>-0.97922281062176642</c:v>
                </c:pt>
                <c:pt idx="314">
                  <c:v>-0.97591676193874677</c:v>
                </c:pt>
                <c:pt idx="315">
                  <c:v>-0.97236992039767678</c:v>
                </c:pt>
                <c:pt idx="316">
                  <c:v>-0.9685831611286303</c:v>
                </c:pt>
                <c:pt idx="317">
                  <c:v>-0.96455741845779863</c:v>
                </c:pt>
                <c:pt idx="318">
                  <c:v>-0.96029368567694307</c:v>
                </c:pt>
                <c:pt idx="319">
                  <c:v>-0.95579301479833079</c:v>
                </c:pt>
                <c:pt idx="320">
                  <c:v>-0.95105651629515364</c:v>
                </c:pt>
                <c:pt idx="321">
                  <c:v>-0.94608535882754541</c:v>
                </c:pt>
                <c:pt idx="322">
                  <c:v>-0.94088076895422479</c:v>
                </c:pt>
                <c:pt idx="323">
                  <c:v>-0.9354440308298676</c:v>
                </c:pt>
                <c:pt idx="324">
                  <c:v>-0.92977648588825068</c:v>
                </c:pt>
                <c:pt idx="325">
                  <c:v>-0.9238795325112874</c:v>
                </c:pt>
                <c:pt idx="326">
                  <c:v>-0.91775462568398214</c:v>
                </c:pt>
                <c:pt idx="327">
                  <c:v>-0.91140327663544562</c:v>
                </c:pt>
                <c:pt idx="328">
                  <c:v>-0.90482705246602047</c:v>
                </c:pt>
                <c:pt idx="329">
                  <c:v>-0.89802757576061498</c:v>
                </c:pt>
                <c:pt idx="330">
                  <c:v>-0.89100652418836757</c:v>
                </c:pt>
                <c:pt idx="331">
                  <c:v>-0.88376563008869424</c:v>
                </c:pt>
                <c:pt idx="332">
                  <c:v>-0.87630668004386381</c:v>
                </c:pt>
                <c:pt idx="333">
                  <c:v>-0.8686315144381932</c:v>
                </c:pt>
                <c:pt idx="334">
                  <c:v>-0.86074202700394453</c:v>
                </c:pt>
                <c:pt idx="335">
                  <c:v>-0.85264016435409296</c:v>
                </c:pt>
                <c:pt idx="336">
                  <c:v>-0.84432792550201552</c:v>
                </c:pt>
                <c:pt idx="337">
                  <c:v>-0.83580736136827061</c:v>
                </c:pt>
                <c:pt idx="338">
                  <c:v>-0.82708057427456183</c:v>
                </c:pt>
                <c:pt idx="339">
                  <c:v>-0.8181497174250244</c:v>
                </c:pt>
                <c:pt idx="340">
                  <c:v>-0.80901699437494756</c:v>
                </c:pt>
                <c:pt idx="341">
                  <c:v>-0.79968465848709125</c:v>
                </c:pt>
                <c:pt idx="342">
                  <c:v>-0.79015501237569152</c:v>
                </c:pt>
                <c:pt idx="343">
                  <c:v>-0.78043040733832969</c:v>
                </c:pt>
                <c:pt idx="344">
                  <c:v>-0.7705132427757897</c:v>
                </c:pt>
                <c:pt idx="345">
                  <c:v>-0.76040596560003082</c:v>
                </c:pt>
                <c:pt idx="346">
                  <c:v>-0.7501110696304597</c:v>
                </c:pt>
                <c:pt idx="347">
                  <c:v>-0.73963109497861024</c:v>
                </c:pt>
                <c:pt idx="348">
                  <c:v>-0.72896862742141211</c:v>
                </c:pt>
                <c:pt idx="349">
                  <c:v>-0.7181262977631897</c:v>
                </c:pt>
                <c:pt idx="350">
                  <c:v>-0.70710678118654757</c:v>
                </c:pt>
                <c:pt idx="351">
                  <c:v>-0.69591279659231453</c:v>
                </c:pt>
                <c:pt idx="352">
                  <c:v>-0.6845471059286885</c:v>
                </c:pt>
                <c:pt idx="353">
                  <c:v>-0.67301251350977465</c:v>
                </c:pt>
                <c:pt idx="354">
                  <c:v>-0.6613118653236526</c:v>
                </c:pt>
                <c:pt idx="355">
                  <c:v>-0.64944804833018532</c:v>
                </c:pt>
                <c:pt idx="356">
                  <c:v>-0.63742398974868952</c:v>
                </c:pt>
                <c:pt idx="357">
                  <c:v>-0.62524265633570686</c:v>
                </c:pt>
                <c:pt idx="358">
                  <c:v>-0.61290705365297715</c:v>
                </c:pt>
                <c:pt idx="359">
                  <c:v>-0.60042022532588479</c:v>
                </c:pt>
                <c:pt idx="360">
                  <c:v>-0.58778525229247414</c:v>
                </c:pt>
                <c:pt idx="361">
                  <c:v>-0.57500525204328001</c:v>
                </c:pt>
                <c:pt idx="362">
                  <c:v>-0.56208337785213058</c:v>
                </c:pt>
                <c:pt idx="363">
                  <c:v>-0.54902281799813279</c:v>
                </c:pt>
                <c:pt idx="364">
                  <c:v>-0.53582679497899632</c:v>
                </c:pt>
                <c:pt idx="365">
                  <c:v>-0.52249856471594847</c:v>
                </c:pt>
                <c:pt idx="366">
                  <c:v>-0.50904141575037165</c:v>
                </c:pt>
                <c:pt idx="367">
                  <c:v>-0.49545866843240793</c:v>
                </c:pt>
                <c:pt idx="368">
                  <c:v>-0.48175367410171527</c:v>
                </c:pt>
                <c:pt idx="369">
                  <c:v>-0.46792981426057384</c:v>
                </c:pt>
                <c:pt idx="370">
                  <c:v>-0.45399049973954742</c:v>
                </c:pt>
                <c:pt idx="371">
                  <c:v>-0.43993916985591575</c:v>
                </c:pt>
                <c:pt idx="372">
                  <c:v>-0.42577929156507238</c:v>
                </c:pt>
                <c:pt idx="373">
                  <c:v>-0.41151435860510921</c:v>
                </c:pt>
                <c:pt idx="374">
                  <c:v>-0.39714789063478062</c:v>
                </c:pt>
                <c:pt idx="375">
                  <c:v>-0.38268343236509067</c:v>
                </c:pt>
                <c:pt idx="376">
                  <c:v>-0.36812455268467903</c:v>
                </c:pt>
                <c:pt idx="377">
                  <c:v>-0.35347484377925786</c:v>
                </c:pt>
                <c:pt idx="378">
                  <c:v>-0.33873792024529231</c:v>
                </c:pt>
                <c:pt idx="379">
                  <c:v>-0.3239174181981499</c:v>
                </c:pt>
                <c:pt idx="380">
                  <c:v>-0.30901699437494845</c:v>
                </c:pt>
                <c:pt idx="381">
                  <c:v>-0.29404032523230456</c:v>
                </c:pt>
                <c:pt idx="382">
                  <c:v>-0.27899110603922966</c:v>
                </c:pt>
                <c:pt idx="383">
                  <c:v>-0.26387304996537336</c:v>
                </c:pt>
                <c:pt idx="384">
                  <c:v>-0.24868988716485541</c:v>
                </c:pt>
                <c:pt idx="385">
                  <c:v>-0.23344536385590547</c:v>
                </c:pt>
                <c:pt idx="386">
                  <c:v>-0.21814324139654348</c:v>
                </c:pt>
                <c:pt idx="387">
                  <c:v>-0.20278729535651246</c:v>
                </c:pt>
                <c:pt idx="388">
                  <c:v>-0.18738131458572493</c:v>
                </c:pt>
                <c:pt idx="389">
                  <c:v>-0.17192910027940983</c:v>
                </c:pt>
                <c:pt idx="390">
                  <c:v>-0.15643446504023145</c:v>
                </c:pt>
                <c:pt idx="391">
                  <c:v>-0.14090123193758314</c:v>
                </c:pt>
                <c:pt idx="392">
                  <c:v>-0.12533323356430481</c:v>
                </c:pt>
                <c:pt idx="393">
                  <c:v>-0.10973431109104489</c:v>
                </c:pt>
                <c:pt idx="394">
                  <c:v>-9.4108313318514908E-2</c:v>
                </c:pt>
                <c:pt idx="395">
                  <c:v>-7.8459095727844763E-2</c:v>
                </c:pt>
                <c:pt idx="396">
                  <c:v>-6.2790519529313346E-2</c:v>
                </c:pt>
                <c:pt idx="397">
                  <c:v>-4.71064507096427E-2</c:v>
                </c:pt>
                <c:pt idx="398">
                  <c:v>-3.1410759078128382E-2</c:v>
                </c:pt>
                <c:pt idx="399">
                  <c:v>-1.5707317311820831E-2</c:v>
                </c:pt>
                <c:pt idx="400">
                  <c:v>-2.4502969098172494E-16</c:v>
                </c:pt>
                <c:pt idx="401">
                  <c:v>1.5707317311820342E-2</c:v>
                </c:pt>
                <c:pt idx="402">
                  <c:v>3.1410759078127001E-2</c:v>
                </c:pt>
                <c:pt idx="403">
                  <c:v>4.7106450709643088E-2</c:v>
                </c:pt>
                <c:pt idx="404">
                  <c:v>6.2790519529312833E-2</c:v>
                </c:pt>
                <c:pt idx="405">
                  <c:v>7.8459095727844264E-2</c:v>
                </c:pt>
                <c:pt idx="406">
                  <c:v>9.4108313318513548E-2</c:v>
                </c:pt>
                <c:pt idx="407">
                  <c:v>0.10973431109104528</c:v>
                </c:pt>
                <c:pt idx="408">
                  <c:v>0.12533323356430434</c:v>
                </c:pt>
                <c:pt idx="409">
                  <c:v>0.14090123193758264</c:v>
                </c:pt>
                <c:pt idx="410">
                  <c:v>0.15643446504023001</c:v>
                </c:pt>
                <c:pt idx="411">
                  <c:v>0.17192910027941022</c:v>
                </c:pt>
                <c:pt idx="412">
                  <c:v>0.18738131458572443</c:v>
                </c:pt>
                <c:pt idx="413">
                  <c:v>0.20278729535651199</c:v>
                </c:pt>
                <c:pt idx="414">
                  <c:v>0.21814324139654209</c:v>
                </c:pt>
                <c:pt idx="415">
                  <c:v>0.23344536385590586</c:v>
                </c:pt>
                <c:pt idx="416">
                  <c:v>0.24868988716485491</c:v>
                </c:pt>
                <c:pt idx="417">
                  <c:v>0.26387304996537292</c:v>
                </c:pt>
                <c:pt idx="418">
                  <c:v>0.27899110603922833</c:v>
                </c:pt>
                <c:pt idx="419">
                  <c:v>0.29404032523230494</c:v>
                </c:pt>
                <c:pt idx="420">
                  <c:v>0.30901699437494801</c:v>
                </c:pt>
                <c:pt idx="421">
                  <c:v>0.3239174181981494</c:v>
                </c:pt>
                <c:pt idx="422">
                  <c:v>0.33873792024529098</c:v>
                </c:pt>
                <c:pt idx="423">
                  <c:v>0.3534748437792582</c:v>
                </c:pt>
                <c:pt idx="424">
                  <c:v>0.36812455268467853</c:v>
                </c:pt>
                <c:pt idx="425">
                  <c:v>0.38268343236509023</c:v>
                </c:pt>
                <c:pt idx="426">
                  <c:v>0.39714789063478018</c:v>
                </c:pt>
                <c:pt idx="427">
                  <c:v>0.41151435860510799</c:v>
                </c:pt>
                <c:pt idx="428">
                  <c:v>0.42577929156507283</c:v>
                </c:pt>
                <c:pt idx="429">
                  <c:v>0.43993916985591536</c:v>
                </c:pt>
                <c:pt idx="430">
                  <c:v>0.45399049973954697</c:v>
                </c:pt>
                <c:pt idx="431">
                  <c:v>0.46792981426057262</c:v>
                </c:pt>
                <c:pt idx="432">
                  <c:v>0.48175367410171566</c:v>
                </c:pt>
                <c:pt idx="433">
                  <c:v>0.49545866843240755</c:v>
                </c:pt>
                <c:pt idx="434">
                  <c:v>0.50904141575037132</c:v>
                </c:pt>
                <c:pt idx="435">
                  <c:v>0.52249856471594736</c:v>
                </c:pt>
                <c:pt idx="436">
                  <c:v>0.53582679497899666</c:v>
                </c:pt>
                <c:pt idx="437">
                  <c:v>0.54902281799813235</c:v>
                </c:pt>
                <c:pt idx="438">
                  <c:v>0.56208337785213047</c:v>
                </c:pt>
                <c:pt idx="439">
                  <c:v>0.5750052520432789</c:v>
                </c:pt>
                <c:pt idx="440">
                  <c:v>0.58778525229247425</c:v>
                </c:pt>
                <c:pt idx="441">
                  <c:v>0.60042022532588435</c:v>
                </c:pt>
                <c:pt idx="442">
                  <c:v>0.61290705365297693</c:v>
                </c:pt>
                <c:pt idx="443">
                  <c:v>0.62524265633570575</c:v>
                </c:pt>
                <c:pt idx="444">
                  <c:v>0.63742398974868986</c:v>
                </c:pt>
                <c:pt idx="445">
                  <c:v>0.64944804833018488</c:v>
                </c:pt>
                <c:pt idx="446">
                  <c:v>0.66131186532365194</c:v>
                </c:pt>
                <c:pt idx="447">
                  <c:v>0.67301251350977365</c:v>
                </c:pt>
                <c:pt idx="448">
                  <c:v>0.68454710592868928</c:v>
                </c:pt>
                <c:pt idx="449">
                  <c:v>0.6959127965923142</c:v>
                </c:pt>
                <c:pt idx="450">
                  <c:v>0.7071067811865468</c:v>
                </c:pt>
                <c:pt idx="451">
                  <c:v>0.71812629776318926</c:v>
                </c:pt>
                <c:pt idx="452">
                  <c:v>0.72896862742141111</c:v>
                </c:pt>
                <c:pt idx="453">
                  <c:v>0.73963109497861046</c:v>
                </c:pt>
                <c:pt idx="454">
                  <c:v>0.75011106963045915</c:v>
                </c:pt>
                <c:pt idx="455">
                  <c:v>0.7604059656000306</c:v>
                </c:pt>
                <c:pt idx="456">
                  <c:v>0.7705132427757887</c:v>
                </c:pt>
                <c:pt idx="457">
                  <c:v>0.78043040733832969</c:v>
                </c:pt>
                <c:pt idx="458">
                  <c:v>0.7901550123756913</c:v>
                </c:pt>
                <c:pt idx="459">
                  <c:v>0.79968465848709114</c:v>
                </c:pt>
                <c:pt idx="460">
                  <c:v>0.80901699437494656</c:v>
                </c:pt>
                <c:pt idx="461">
                  <c:v>0.81814971742502463</c:v>
                </c:pt>
                <c:pt idx="462">
                  <c:v>0.82708057427456161</c:v>
                </c:pt>
                <c:pt idx="463">
                  <c:v>0.8358073613682695</c:v>
                </c:pt>
                <c:pt idx="464">
                  <c:v>0.84432792550201452</c:v>
                </c:pt>
                <c:pt idx="465">
                  <c:v>0.85264016435409318</c:v>
                </c:pt>
                <c:pt idx="466">
                  <c:v>0.86074202700394364</c:v>
                </c:pt>
                <c:pt idx="467">
                  <c:v>0.86863151443819286</c:v>
                </c:pt>
                <c:pt idx="468">
                  <c:v>0.87630668004386314</c:v>
                </c:pt>
                <c:pt idx="469">
                  <c:v>0.88376563008869435</c:v>
                </c:pt>
                <c:pt idx="470">
                  <c:v>0.89100652418836757</c:v>
                </c:pt>
                <c:pt idx="471">
                  <c:v>0.89802757576061487</c:v>
                </c:pt>
                <c:pt idx="472">
                  <c:v>0.90482705246602002</c:v>
                </c:pt>
                <c:pt idx="473">
                  <c:v>0.91140327663544562</c:v>
                </c:pt>
                <c:pt idx="474">
                  <c:v>0.91775462568398203</c:v>
                </c:pt>
                <c:pt idx="475">
                  <c:v>0.9238795325112874</c:v>
                </c:pt>
                <c:pt idx="476">
                  <c:v>0.92977648588825057</c:v>
                </c:pt>
                <c:pt idx="477">
                  <c:v>0.93544403082986705</c:v>
                </c:pt>
                <c:pt idx="478">
                  <c:v>0.9408807689542249</c:v>
                </c:pt>
                <c:pt idx="479">
                  <c:v>0.9460853588275453</c:v>
                </c:pt>
                <c:pt idx="480">
                  <c:v>0.95105651629515364</c:v>
                </c:pt>
                <c:pt idx="481">
                  <c:v>0.95579301479833034</c:v>
                </c:pt>
                <c:pt idx="482">
                  <c:v>0.96029368567694318</c:v>
                </c:pt>
                <c:pt idx="483">
                  <c:v>0.96455741845779852</c:v>
                </c:pt>
                <c:pt idx="484">
                  <c:v>0.96858316112863019</c:v>
                </c:pt>
                <c:pt idx="485">
                  <c:v>0.97236992039767645</c:v>
                </c:pt>
                <c:pt idx="486">
                  <c:v>0.97591676193874688</c:v>
                </c:pt>
                <c:pt idx="487">
                  <c:v>0.97922281062176575</c:v>
                </c:pt>
                <c:pt idx="488">
                  <c:v>0.9822872507286885</c:v>
                </c:pt>
                <c:pt idx="489">
                  <c:v>0.98510932615477431</c:v>
                </c:pt>
                <c:pt idx="490">
                  <c:v>0.98768834059513777</c:v>
                </c:pt>
                <c:pt idx="491">
                  <c:v>0.99002365771655754</c:v>
                </c:pt>
                <c:pt idx="492">
                  <c:v>0.99211470131447776</c:v>
                </c:pt>
                <c:pt idx="493">
                  <c:v>0.9939609554551796</c:v>
                </c:pt>
                <c:pt idx="494">
                  <c:v>0.99556196460308</c:v>
                </c:pt>
                <c:pt idx="495">
                  <c:v>0.99691733373312796</c:v>
                </c:pt>
                <c:pt idx="496">
                  <c:v>0.99802672842827167</c:v>
                </c:pt>
                <c:pt idx="497">
                  <c:v>0.99888987496196957</c:v>
                </c:pt>
                <c:pt idx="498">
                  <c:v>0.99950656036573082</c:v>
                </c:pt>
                <c:pt idx="499">
                  <c:v>0.9998766324816607</c:v>
                </c:pt>
                <c:pt idx="50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05472"/>
        <c:axId val="107707392"/>
      </c:scatterChart>
      <c:valAx>
        <c:axId val="107705472"/>
        <c:scaling>
          <c:orientation val="minMax"/>
          <c:max val="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x</a:t>
                </a:r>
                <a:r>
                  <a:rPr lang="en-US"/>
                  <a:t>/</a:t>
                </a:r>
                <a:r>
                  <a:rPr lang="cs-CZ"/>
                  <a:t>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0046227774567666"/>
              <c:y val="0.60164578499946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7707392"/>
        <c:crosses val="autoZero"/>
        <c:crossBetween val="midCat"/>
        <c:majorUnit val="1"/>
      </c:valAx>
      <c:valAx>
        <c:axId val="107707392"/>
        <c:scaling>
          <c:orientation val="minMax"/>
          <c:max val="1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5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07705472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0.14500000000000016</c:v>
                </c:pt>
                <c:pt idx="30">
                  <c:v>0.15000000000000016</c:v>
                </c:pt>
                <c:pt idx="31">
                  <c:v>0.15500000000000017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0.18000000000000016</c:v>
                </c:pt>
                <c:pt idx="37">
                  <c:v>0.18500000000000016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0.21000000000000016</c:v>
                </c:pt>
                <c:pt idx="43">
                  <c:v>0.21500000000000016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0.24000000000000016</c:v>
                </c:pt>
                <c:pt idx="49">
                  <c:v>0.24500000000000016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0.31000000000000033</c:v>
                </c:pt>
                <c:pt idx="63">
                  <c:v>0.31500000000000034</c:v>
                </c:pt>
                <c:pt idx="64">
                  <c:v>0.3200000000000004</c:v>
                </c:pt>
                <c:pt idx="65">
                  <c:v>0.3250000000000004</c:v>
                </c:pt>
                <c:pt idx="66">
                  <c:v>0.33000000000000046</c:v>
                </c:pt>
                <c:pt idx="67">
                  <c:v>0.33500000000000046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0.37000000000000033</c:v>
                </c:pt>
                <c:pt idx="75">
                  <c:v>0.37500000000000033</c:v>
                </c:pt>
                <c:pt idx="76">
                  <c:v>0.38000000000000039</c:v>
                </c:pt>
                <c:pt idx="77">
                  <c:v>0.3850000000000004</c:v>
                </c:pt>
                <c:pt idx="78">
                  <c:v>0.3900000000000004</c:v>
                </c:pt>
                <c:pt idx="79">
                  <c:v>0.39500000000000046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0.43000000000000033</c:v>
                </c:pt>
                <c:pt idx="87">
                  <c:v>0.43500000000000033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0.49500000000000033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0.61500000000000066</c:v>
                </c:pt>
                <c:pt idx="124">
                  <c:v>0.62000000000000066</c:v>
                </c:pt>
                <c:pt idx="125">
                  <c:v>0.62500000000000078</c:v>
                </c:pt>
                <c:pt idx="126">
                  <c:v>0.63000000000000078</c:v>
                </c:pt>
                <c:pt idx="127">
                  <c:v>0.63500000000000079</c:v>
                </c:pt>
                <c:pt idx="128">
                  <c:v>0.64000000000000079</c:v>
                </c:pt>
                <c:pt idx="129">
                  <c:v>0.64500000000000079</c:v>
                </c:pt>
                <c:pt idx="130">
                  <c:v>0.65000000000000091</c:v>
                </c:pt>
                <c:pt idx="131">
                  <c:v>0.65500000000000091</c:v>
                </c:pt>
                <c:pt idx="132">
                  <c:v>0.66000000000000092</c:v>
                </c:pt>
                <c:pt idx="133">
                  <c:v>0.66500000000000092</c:v>
                </c:pt>
                <c:pt idx="134">
                  <c:v>0.67000000000000093</c:v>
                </c:pt>
                <c:pt idx="135">
                  <c:v>0.67500000000000093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0.74000000000000066</c:v>
                </c:pt>
                <c:pt idx="149">
                  <c:v>0.74500000000000066</c:v>
                </c:pt>
                <c:pt idx="150">
                  <c:v>0.75000000000000078</c:v>
                </c:pt>
                <c:pt idx="151">
                  <c:v>0.75500000000000078</c:v>
                </c:pt>
                <c:pt idx="152">
                  <c:v>0.76000000000000079</c:v>
                </c:pt>
                <c:pt idx="153">
                  <c:v>0.76500000000000079</c:v>
                </c:pt>
                <c:pt idx="154">
                  <c:v>0.77000000000000079</c:v>
                </c:pt>
                <c:pt idx="155">
                  <c:v>0.77500000000000091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0.86500000000000066</c:v>
                </c:pt>
                <c:pt idx="174">
                  <c:v>0.87000000000000066</c:v>
                </c:pt>
                <c:pt idx="175">
                  <c:v>0.87500000000000078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1.0049999999999986</c:v>
                </c:pt>
                <c:pt idx="202">
                  <c:v>1.01</c:v>
                </c:pt>
                <c:pt idx="203">
                  <c:v>1.0149999999999986</c:v>
                </c:pt>
                <c:pt idx="204">
                  <c:v>1.02</c:v>
                </c:pt>
                <c:pt idx="205">
                  <c:v>1.0249999999999986</c:v>
                </c:pt>
                <c:pt idx="206">
                  <c:v>1.03</c:v>
                </c:pt>
                <c:pt idx="207">
                  <c:v>1.0349999999999986</c:v>
                </c:pt>
                <c:pt idx="208">
                  <c:v>1.04</c:v>
                </c:pt>
                <c:pt idx="209">
                  <c:v>1.0449999999999986</c:v>
                </c:pt>
                <c:pt idx="210">
                  <c:v>1.05</c:v>
                </c:pt>
                <c:pt idx="211">
                  <c:v>1.0549999999999986</c:v>
                </c:pt>
                <c:pt idx="212">
                  <c:v>1.06</c:v>
                </c:pt>
                <c:pt idx="213">
                  <c:v>1.0649999999999986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1.1299999999999986</c:v>
                </c:pt>
                <c:pt idx="227">
                  <c:v>1.135</c:v>
                </c:pt>
                <c:pt idx="228">
                  <c:v>1.1399999999999986</c:v>
                </c:pt>
                <c:pt idx="229">
                  <c:v>1.145</c:v>
                </c:pt>
                <c:pt idx="230">
                  <c:v>1.1499999999999986</c:v>
                </c:pt>
                <c:pt idx="231">
                  <c:v>1.155</c:v>
                </c:pt>
                <c:pt idx="232">
                  <c:v>1.1599999999999986</c:v>
                </c:pt>
                <c:pt idx="233">
                  <c:v>1.165</c:v>
                </c:pt>
                <c:pt idx="234">
                  <c:v>1.1700000000000013</c:v>
                </c:pt>
                <c:pt idx="235">
                  <c:v>1.175</c:v>
                </c:pt>
                <c:pt idx="236">
                  <c:v>1.1800000000000013</c:v>
                </c:pt>
                <c:pt idx="237">
                  <c:v>1.1850000000000001</c:v>
                </c:pt>
                <c:pt idx="238">
                  <c:v>1.1900000000000013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1.2049999999999987</c:v>
                </c:pt>
                <c:pt idx="242">
                  <c:v>1.21</c:v>
                </c:pt>
                <c:pt idx="243">
                  <c:v>1.2149999999999987</c:v>
                </c:pt>
                <c:pt idx="244">
                  <c:v>1.22</c:v>
                </c:pt>
                <c:pt idx="245">
                  <c:v>1.2249999999999988</c:v>
                </c:pt>
                <c:pt idx="246">
                  <c:v>1.23</c:v>
                </c:pt>
                <c:pt idx="247">
                  <c:v>1.2349999999999988</c:v>
                </c:pt>
                <c:pt idx="248">
                  <c:v>1.24</c:v>
                </c:pt>
                <c:pt idx="249">
                  <c:v>1.2449999999999988</c:v>
                </c:pt>
                <c:pt idx="250">
                  <c:v>1.25</c:v>
                </c:pt>
                <c:pt idx="251">
                  <c:v>1.2549999999999986</c:v>
                </c:pt>
                <c:pt idx="252">
                  <c:v>1.26</c:v>
                </c:pt>
                <c:pt idx="253">
                  <c:v>1.2649999999999986</c:v>
                </c:pt>
                <c:pt idx="254">
                  <c:v>1.27</c:v>
                </c:pt>
                <c:pt idx="255">
                  <c:v>1.2749999999999986</c:v>
                </c:pt>
                <c:pt idx="256">
                  <c:v>1.28</c:v>
                </c:pt>
                <c:pt idx="257">
                  <c:v>1.2849999999999986</c:v>
                </c:pt>
                <c:pt idx="258">
                  <c:v>1.29</c:v>
                </c:pt>
                <c:pt idx="259">
                  <c:v>1.2949999999999986</c:v>
                </c:pt>
                <c:pt idx="260">
                  <c:v>1.3</c:v>
                </c:pt>
                <c:pt idx="261">
                  <c:v>1.3049999999999986</c:v>
                </c:pt>
                <c:pt idx="262">
                  <c:v>1.31</c:v>
                </c:pt>
                <c:pt idx="263">
                  <c:v>1.3149999999999986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1.4049999999999983</c:v>
                </c:pt>
                <c:pt idx="282">
                  <c:v>1.41</c:v>
                </c:pt>
                <c:pt idx="283">
                  <c:v>1.4149999999999983</c:v>
                </c:pt>
                <c:pt idx="284">
                  <c:v>1.42</c:v>
                </c:pt>
                <c:pt idx="285">
                  <c:v>1.4249999999999985</c:v>
                </c:pt>
                <c:pt idx="286">
                  <c:v>1.43</c:v>
                </c:pt>
                <c:pt idx="287">
                  <c:v>1.4349999999999985</c:v>
                </c:pt>
                <c:pt idx="288">
                  <c:v>1.44</c:v>
                </c:pt>
                <c:pt idx="289">
                  <c:v>1.4449999999999987</c:v>
                </c:pt>
                <c:pt idx="290">
                  <c:v>1.45</c:v>
                </c:pt>
                <c:pt idx="291">
                  <c:v>1.4549999999999987</c:v>
                </c:pt>
                <c:pt idx="292">
                  <c:v>1.46</c:v>
                </c:pt>
                <c:pt idx="293">
                  <c:v>1.4649999999999987</c:v>
                </c:pt>
                <c:pt idx="294">
                  <c:v>1.47</c:v>
                </c:pt>
                <c:pt idx="295">
                  <c:v>1.4749999999999988</c:v>
                </c:pt>
                <c:pt idx="296">
                  <c:v>1.48</c:v>
                </c:pt>
                <c:pt idx="297">
                  <c:v>1.4849999999999988</c:v>
                </c:pt>
                <c:pt idx="298">
                  <c:v>1.49</c:v>
                </c:pt>
                <c:pt idx="299">
                  <c:v>1.4949999999999988</c:v>
                </c:pt>
                <c:pt idx="300">
                  <c:v>1.5</c:v>
                </c:pt>
                <c:pt idx="301">
                  <c:v>1.5049999999999986</c:v>
                </c:pt>
                <c:pt idx="302">
                  <c:v>1.51</c:v>
                </c:pt>
                <c:pt idx="303">
                  <c:v>1.5149999999999986</c:v>
                </c:pt>
                <c:pt idx="304">
                  <c:v>1.52</c:v>
                </c:pt>
                <c:pt idx="305">
                  <c:v>1.5249999999999986</c:v>
                </c:pt>
                <c:pt idx="306">
                  <c:v>1.53</c:v>
                </c:pt>
                <c:pt idx="307">
                  <c:v>1.5349999999999986</c:v>
                </c:pt>
                <c:pt idx="308">
                  <c:v>1.54</c:v>
                </c:pt>
                <c:pt idx="309">
                  <c:v>1.5449999999999986</c:v>
                </c:pt>
                <c:pt idx="310">
                  <c:v>1.55</c:v>
                </c:pt>
                <c:pt idx="311">
                  <c:v>1.5549999999999986</c:v>
                </c:pt>
                <c:pt idx="312">
                  <c:v>1.56</c:v>
                </c:pt>
                <c:pt idx="313">
                  <c:v>1.5649999999999986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1.6700000000000013</c:v>
                </c:pt>
                <c:pt idx="335">
                  <c:v>1.675</c:v>
                </c:pt>
                <c:pt idx="336">
                  <c:v>1.6800000000000013</c:v>
                </c:pt>
                <c:pt idx="337">
                  <c:v>1.6850000000000001</c:v>
                </c:pt>
                <c:pt idx="338">
                  <c:v>1.6900000000000013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1.7049999999999987</c:v>
                </c:pt>
                <c:pt idx="342">
                  <c:v>1.71</c:v>
                </c:pt>
                <c:pt idx="343">
                  <c:v>1.7149999999999987</c:v>
                </c:pt>
                <c:pt idx="344">
                  <c:v>1.72</c:v>
                </c:pt>
                <c:pt idx="345">
                  <c:v>1.7249999999999988</c:v>
                </c:pt>
                <c:pt idx="346">
                  <c:v>1.73</c:v>
                </c:pt>
                <c:pt idx="347">
                  <c:v>1.7349999999999988</c:v>
                </c:pt>
                <c:pt idx="348">
                  <c:v>1.74</c:v>
                </c:pt>
                <c:pt idx="349">
                  <c:v>1.7449999999999988</c:v>
                </c:pt>
                <c:pt idx="350">
                  <c:v>1.75</c:v>
                </c:pt>
                <c:pt idx="351">
                  <c:v>1.7549999999999986</c:v>
                </c:pt>
                <c:pt idx="352">
                  <c:v>1.76</c:v>
                </c:pt>
                <c:pt idx="353">
                  <c:v>1.7649999999999986</c:v>
                </c:pt>
                <c:pt idx="354">
                  <c:v>1.77</c:v>
                </c:pt>
                <c:pt idx="355">
                  <c:v>1.7749999999999986</c:v>
                </c:pt>
                <c:pt idx="356">
                  <c:v>1.78</c:v>
                </c:pt>
                <c:pt idx="357">
                  <c:v>1.7849999999999986</c:v>
                </c:pt>
                <c:pt idx="358">
                  <c:v>1.79</c:v>
                </c:pt>
                <c:pt idx="359">
                  <c:v>1.7949999999999986</c:v>
                </c:pt>
                <c:pt idx="360">
                  <c:v>1.8</c:v>
                </c:pt>
                <c:pt idx="361">
                  <c:v>1.8049999999999986</c:v>
                </c:pt>
                <c:pt idx="362">
                  <c:v>1.81</c:v>
                </c:pt>
                <c:pt idx="363">
                  <c:v>1.8149999999999986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1.9200000000000013</c:v>
                </c:pt>
                <c:pt idx="385">
                  <c:v>1.925</c:v>
                </c:pt>
                <c:pt idx="386">
                  <c:v>1.9300000000000013</c:v>
                </c:pt>
                <c:pt idx="387">
                  <c:v>1.9350000000000001</c:v>
                </c:pt>
                <c:pt idx="388">
                  <c:v>1.9400000000000013</c:v>
                </c:pt>
                <c:pt idx="389">
                  <c:v>1.9450000000000001</c:v>
                </c:pt>
                <c:pt idx="390">
                  <c:v>1.9500000000000013</c:v>
                </c:pt>
                <c:pt idx="391">
                  <c:v>1.9550000000000001</c:v>
                </c:pt>
                <c:pt idx="392">
                  <c:v>1.9600000000000013</c:v>
                </c:pt>
                <c:pt idx="393">
                  <c:v>1.9650000000000001</c:v>
                </c:pt>
                <c:pt idx="394">
                  <c:v>1.9700000000000013</c:v>
                </c:pt>
                <c:pt idx="395">
                  <c:v>1.9750000000000001</c:v>
                </c:pt>
                <c:pt idx="396">
                  <c:v>1.9800000000000013</c:v>
                </c:pt>
                <c:pt idx="397">
                  <c:v>1.9850000000000001</c:v>
                </c:pt>
                <c:pt idx="398">
                  <c:v>1.9900000000000013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2.3199999999999972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fázevýchylky'!$C$7:$C$507</c:f>
              <c:numCache>
                <c:formatCode>0.00</c:formatCode>
                <c:ptCount val="501"/>
                <c:pt idx="0">
                  <c:v>0</c:v>
                </c:pt>
                <c:pt idx="1">
                  <c:v>1.5707317311820675E-2</c:v>
                </c:pt>
                <c:pt idx="2">
                  <c:v>3.1410759078128292E-2</c:v>
                </c:pt>
                <c:pt idx="3">
                  <c:v>4.7106450709642728E-2</c:v>
                </c:pt>
                <c:pt idx="4">
                  <c:v>6.2790519529313457E-2</c:v>
                </c:pt>
                <c:pt idx="5">
                  <c:v>7.8459095727844944E-2</c:v>
                </c:pt>
                <c:pt idx="6">
                  <c:v>9.4108313318514325E-2</c:v>
                </c:pt>
                <c:pt idx="7">
                  <c:v>0.10973431109104528</c:v>
                </c:pt>
                <c:pt idx="8">
                  <c:v>0.12533323356430445</c:v>
                </c:pt>
                <c:pt idx="9">
                  <c:v>0.14090123193758286</c:v>
                </c:pt>
                <c:pt idx="10">
                  <c:v>0.15643446504023126</c:v>
                </c:pt>
                <c:pt idx="11">
                  <c:v>0.17192910027940969</c:v>
                </c:pt>
                <c:pt idx="12">
                  <c:v>0.18738131458572488</c:v>
                </c:pt>
                <c:pt idx="13">
                  <c:v>0.20278729535651249</c:v>
                </c:pt>
                <c:pt idx="14">
                  <c:v>0.21814324139654279</c:v>
                </c:pt>
                <c:pt idx="15">
                  <c:v>0.23344536385590575</c:v>
                </c:pt>
                <c:pt idx="16">
                  <c:v>0.24868988716485479</c:v>
                </c:pt>
                <c:pt idx="17">
                  <c:v>0.26387304996537292</c:v>
                </c:pt>
                <c:pt idx="18">
                  <c:v>0.27899110603922928</c:v>
                </c:pt>
                <c:pt idx="19">
                  <c:v>0.29404032523230428</c:v>
                </c:pt>
                <c:pt idx="20">
                  <c:v>0.30901699437494845</c:v>
                </c:pt>
                <c:pt idx="21">
                  <c:v>0.32391741819814973</c:v>
                </c:pt>
                <c:pt idx="22">
                  <c:v>0.33873792024529137</c:v>
                </c:pt>
                <c:pt idx="23">
                  <c:v>0.35347484377925797</c:v>
                </c:pt>
                <c:pt idx="24">
                  <c:v>0.36812455268467842</c:v>
                </c:pt>
                <c:pt idx="25">
                  <c:v>0.38268343236509011</c:v>
                </c:pt>
                <c:pt idx="26">
                  <c:v>0.39714789063478101</c:v>
                </c:pt>
                <c:pt idx="27">
                  <c:v>0.41151435860510877</c:v>
                </c:pt>
                <c:pt idx="28">
                  <c:v>0.42577929156507288</c:v>
                </c:pt>
                <c:pt idx="29">
                  <c:v>0.43993916985591552</c:v>
                </c:pt>
                <c:pt idx="30">
                  <c:v>0.45399049973954725</c:v>
                </c:pt>
                <c:pt idx="31">
                  <c:v>0.46792981426057373</c:v>
                </c:pt>
                <c:pt idx="32">
                  <c:v>0.48175367410171527</c:v>
                </c:pt>
                <c:pt idx="33">
                  <c:v>0.49545866843240816</c:v>
                </c:pt>
                <c:pt idx="34">
                  <c:v>0.50904141575037165</c:v>
                </c:pt>
                <c:pt idx="35">
                  <c:v>0.52249856471594769</c:v>
                </c:pt>
                <c:pt idx="36">
                  <c:v>0.53582679497899666</c:v>
                </c:pt>
                <c:pt idx="37">
                  <c:v>0.54902281799813246</c:v>
                </c:pt>
                <c:pt idx="38">
                  <c:v>0.56208337785213058</c:v>
                </c:pt>
                <c:pt idx="39">
                  <c:v>0.57500525204328012</c:v>
                </c:pt>
                <c:pt idx="40">
                  <c:v>0.58778525229247403</c:v>
                </c:pt>
                <c:pt idx="41">
                  <c:v>0.60042022532588468</c:v>
                </c:pt>
                <c:pt idx="42">
                  <c:v>0.61290705365297715</c:v>
                </c:pt>
                <c:pt idx="43">
                  <c:v>0.6252426563357063</c:v>
                </c:pt>
                <c:pt idx="44">
                  <c:v>0.63742398974868952</c:v>
                </c:pt>
                <c:pt idx="45">
                  <c:v>0.64944804833018499</c:v>
                </c:pt>
                <c:pt idx="46">
                  <c:v>0.66131186532365183</c:v>
                </c:pt>
                <c:pt idx="47">
                  <c:v>0.67301251350977465</c:v>
                </c:pt>
                <c:pt idx="48">
                  <c:v>0.6845471059286885</c:v>
                </c:pt>
                <c:pt idx="49">
                  <c:v>0.69591279659231431</c:v>
                </c:pt>
                <c:pt idx="50">
                  <c:v>0.70710678118654746</c:v>
                </c:pt>
                <c:pt idx="51">
                  <c:v>0.7181262977631897</c:v>
                </c:pt>
                <c:pt idx="52">
                  <c:v>0.72896862742141222</c:v>
                </c:pt>
                <c:pt idx="53">
                  <c:v>0.73963109497861035</c:v>
                </c:pt>
                <c:pt idx="54">
                  <c:v>0.7501110696304597</c:v>
                </c:pt>
                <c:pt idx="55">
                  <c:v>0.76040596560003104</c:v>
                </c:pt>
                <c:pt idx="56">
                  <c:v>0.77051324277578925</c:v>
                </c:pt>
                <c:pt idx="57">
                  <c:v>0.78043040733832969</c:v>
                </c:pt>
                <c:pt idx="58">
                  <c:v>0.79015501237569152</c:v>
                </c:pt>
                <c:pt idx="59">
                  <c:v>0.79968465848709125</c:v>
                </c:pt>
                <c:pt idx="60">
                  <c:v>0.80901699437494679</c:v>
                </c:pt>
                <c:pt idx="61">
                  <c:v>0.8181497174250244</c:v>
                </c:pt>
                <c:pt idx="62">
                  <c:v>0.82708057427456183</c:v>
                </c:pt>
                <c:pt idx="63">
                  <c:v>0.83580736136827061</c:v>
                </c:pt>
                <c:pt idx="64">
                  <c:v>0.84432792550201508</c:v>
                </c:pt>
                <c:pt idx="65">
                  <c:v>0.85264016435409318</c:v>
                </c:pt>
                <c:pt idx="66">
                  <c:v>0.86074202700394364</c:v>
                </c:pt>
                <c:pt idx="67">
                  <c:v>0.8686315144381932</c:v>
                </c:pt>
                <c:pt idx="68">
                  <c:v>0.87630668004386369</c:v>
                </c:pt>
                <c:pt idx="69">
                  <c:v>0.88376563008869413</c:v>
                </c:pt>
                <c:pt idx="70">
                  <c:v>0.89100652418836757</c:v>
                </c:pt>
                <c:pt idx="71">
                  <c:v>0.89802757576061487</c:v>
                </c:pt>
                <c:pt idx="72">
                  <c:v>0.90482705246602035</c:v>
                </c:pt>
                <c:pt idx="73">
                  <c:v>0.91140327663544562</c:v>
                </c:pt>
                <c:pt idx="74">
                  <c:v>0.91775462568398203</c:v>
                </c:pt>
                <c:pt idx="75">
                  <c:v>0.92387953251128774</c:v>
                </c:pt>
                <c:pt idx="76">
                  <c:v>0.92977648588825068</c:v>
                </c:pt>
                <c:pt idx="77">
                  <c:v>0.9354440308298676</c:v>
                </c:pt>
                <c:pt idx="78">
                  <c:v>0.94088076895422479</c:v>
                </c:pt>
                <c:pt idx="79">
                  <c:v>0.9460853588275453</c:v>
                </c:pt>
                <c:pt idx="80">
                  <c:v>0.95105651629515364</c:v>
                </c:pt>
                <c:pt idx="81">
                  <c:v>0.9557930147983309</c:v>
                </c:pt>
                <c:pt idx="82">
                  <c:v>0.96029368567694251</c:v>
                </c:pt>
                <c:pt idx="83">
                  <c:v>0.96455741845779863</c:v>
                </c:pt>
                <c:pt idx="84">
                  <c:v>0.96858316112863019</c:v>
                </c:pt>
                <c:pt idx="85">
                  <c:v>0.97236992039767667</c:v>
                </c:pt>
                <c:pt idx="86">
                  <c:v>0.97591676193874666</c:v>
                </c:pt>
                <c:pt idx="87">
                  <c:v>0.97922281062176575</c:v>
                </c:pt>
                <c:pt idx="88">
                  <c:v>0.9822872507286885</c:v>
                </c:pt>
                <c:pt idx="89">
                  <c:v>0.98510932615477464</c:v>
                </c:pt>
                <c:pt idx="90">
                  <c:v>0.98768834059513777</c:v>
                </c:pt>
                <c:pt idx="91">
                  <c:v>0.99002365771655754</c:v>
                </c:pt>
                <c:pt idx="92">
                  <c:v>0.99211470131447788</c:v>
                </c:pt>
                <c:pt idx="93">
                  <c:v>0.99396095545517971</c:v>
                </c:pt>
                <c:pt idx="94">
                  <c:v>0.99556196460308</c:v>
                </c:pt>
                <c:pt idx="95">
                  <c:v>0.99691733373312796</c:v>
                </c:pt>
                <c:pt idx="96">
                  <c:v>0.99802672842827167</c:v>
                </c:pt>
                <c:pt idx="97">
                  <c:v>0.99888987496197001</c:v>
                </c:pt>
                <c:pt idx="98">
                  <c:v>0.9995065603657306</c:v>
                </c:pt>
                <c:pt idx="99">
                  <c:v>0.9998766324816607</c:v>
                </c:pt>
                <c:pt idx="100">
                  <c:v>1</c:v>
                </c:pt>
                <c:pt idx="101">
                  <c:v>0.9998766324816607</c:v>
                </c:pt>
                <c:pt idx="102">
                  <c:v>0.9995065603657306</c:v>
                </c:pt>
                <c:pt idx="103">
                  <c:v>0.99888987496197001</c:v>
                </c:pt>
                <c:pt idx="104">
                  <c:v>0.99802672842827167</c:v>
                </c:pt>
                <c:pt idx="105">
                  <c:v>0.99691733373312796</c:v>
                </c:pt>
                <c:pt idx="106">
                  <c:v>0.99556196460308</c:v>
                </c:pt>
                <c:pt idx="107">
                  <c:v>0.99396095545517971</c:v>
                </c:pt>
                <c:pt idx="108">
                  <c:v>0.99211470131447776</c:v>
                </c:pt>
                <c:pt idx="109">
                  <c:v>0.99002365771655754</c:v>
                </c:pt>
                <c:pt idx="110">
                  <c:v>0.98768834059513766</c:v>
                </c:pt>
                <c:pt idx="111">
                  <c:v>0.98510932615477453</c:v>
                </c:pt>
                <c:pt idx="112">
                  <c:v>0.9822872507286885</c:v>
                </c:pt>
                <c:pt idx="113">
                  <c:v>0.97922281062176653</c:v>
                </c:pt>
                <c:pt idx="114">
                  <c:v>0.97591676193874677</c:v>
                </c:pt>
                <c:pt idx="115">
                  <c:v>0.97236992039767667</c:v>
                </c:pt>
                <c:pt idx="116">
                  <c:v>0.9685831611286303</c:v>
                </c:pt>
                <c:pt idx="117">
                  <c:v>0.96455741845779863</c:v>
                </c:pt>
                <c:pt idx="118">
                  <c:v>0.96029368567694307</c:v>
                </c:pt>
                <c:pt idx="119">
                  <c:v>0.95579301479833101</c:v>
                </c:pt>
                <c:pt idx="120">
                  <c:v>0.95105651629515364</c:v>
                </c:pt>
                <c:pt idx="121">
                  <c:v>0.94608535882754541</c:v>
                </c:pt>
                <c:pt idx="122">
                  <c:v>0.94088076895422479</c:v>
                </c:pt>
                <c:pt idx="123">
                  <c:v>0.9354440308298676</c:v>
                </c:pt>
                <c:pt idx="124">
                  <c:v>0.92977648588825068</c:v>
                </c:pt>
                <c:pt idx="125">
                  <c:v>0.92387953251128774</c:v>
                </c:pt>
                <c:pt idx="126">
                  <c:v>0.91775462568398214</c:v>
                </c:pt>
                <c:pt idx="127">
                  <c:v>0.91140327663544562</c:v>
                </c:pt>
                <c:pt idx="128">
                  <c:v>0.90482705246602024</c:v>
                </c:pt>
                <c:pt idx="129">
                  <c:v>0.89802757576061487</c:v>
                </c:pt>
                <c:pt idx="130">
                  <c:v>0.89100652418836757</c:v>
                </c:pt>
                <c:pt idx="131">
                  <c:v>0.88376563008869424</c:v>
                </c:pt>
                <c:pt idx="132">
                  <c:v>0.87630668004386369</c:v>
                </c:pt>
                <c:pt idx="133">
                  <c:v>0.8686315144381932</c:v>
                </c:pt>
                <c:pt idx="134">
                  <c:v>0.86074202700394364</c:v>
                </c:pt>
                <c:pt idx="135">
                  <c:v>0.8526401643540934</c:v>
                </c:pt>
                <c:pt idx="136">
                  <c:v>0.84432792550201496</c:v>
                </c:pt>
                <c:pt idx="137">
                  <c:v>0.83580736136827061</c:v>
                </c:pt>
                <c:pt idx="138">
                  <c:v>0.82708057427456205</c:v>
                </c:pt>
                <c:pt idx="139">
                  <c:v>0.81814971742502474</c:v>
                </c:pt>
                <c:pt idx="140">
                  <c:v>0.80901699437494679</c:v>
                </c:pt>
                <c:pt idx="141">
                  <c:v>0.79968465848709136</c:v>
                </c:pt>
                <c:pt idx="142">
                  <c:v>0.79015501237569175</c:v>
                </c:pt>
                <c:pt idx="143">
                  <c:v>0.78043040733832991</c:v>
                </c:pt>
                <c:pt idx="144">
                  <c:v>0.77051324277578925</c:v>
                </c:pt>
                <c:pt idx="145">
                  <c:v>0.76040596560003104</c:v>
                </c:pt>
                <c:pt idx="146">
                  <c:v>0.7501110696304597</c:v>
                </c:pt>
                <c:pt idx="147">
                  <c:v>0.73963109497861068</c:v>
                </c:pt>
                <c:pt idx="148">
                  <c:v>0.72896862742141211</c:v>
                </c:pt>
                <c:pt idx="149">
                  <c:v>0.7181262977631897</c:v>
                </c:pt>
                <c:pt idx="150">
                  <c:v>0.70710678118654757</c:v>
                </c:pt>
                <c:pt idx="151">
                  <c:v>0.69591279659231442</c:v>
                </c:pt>
                <c:pt idx="152">
                  <c:v>0.6845471059286885</c:v>
                </c:pt>
                <c:pt idx="153">
                  <c:v>0.67301251350977465</c:v>
                </c:pt>
                <c:pt idx="154">
                  <c:v>0.66131186532365183</c:v>
                </c:pt>
                <c:pt idx="155">
                  <c:v>0.6494480483301851</c:v>
                </c:pt>
                <c:pt idx="156">
                  <c:v>0.63742398974868986</c:v>
                </c:pt>
                <c:pt idx="157">
                  <c:v>0.6252426563357063</c:v>
                </c:pt>
                <c:pt idx="158">
                  <c:v>0.61290705365297715</c:v>
                </c:pt>
                <c:pt idx="159">
                  <c:v>0.60042022532588479</c:v>
                </c:pt>
                <c:pt idx="160">
                  <c:v>0.58778525229247414</c:v>
                </c:pt>
                <c:pt idx="161">
                  <c:v>0.5750052520432799</c:v>
                </c:pt>
                <c:pt idx="162">
                  <c:v>0.56208337785213047</c:v>
                </c:pt>
                <c:pt idx="163">
                  <c:v>0.54902281799813279</c:v>
                </c:pt>
                <c:pt idx="164">
                  <c:v>0.53582679497899699</c:v>
                </c:pt>
                <c:pt idx="165">
                  <c:v>0.52249856471594769</c:v>
                </c:pt>
                <c:pt idx="166">
                  <c:v>0.50904141575037165</c:v>
                </c:pt>
                <c:pt idx="167">
                  <c:v>0.49545866843240838</c:v>
                </c:pt>
                <c:pt idx="168">
                  <c:v>0.4817536741017156</c:v>
                </c:pt>
                <c:pt idx="169">
                  <c:v>0.46792981426057373</c:v>
                </c:pt>
                <c:pt idx="170">
                  <c:v>0.45399049973954736</c:v>
                </c:pt>
                <c:pt idx="171">
                  <c:v>0.43993916985591563</c:v>
                </c:pt>
                <c:pt idx="172">
                  <c:v>0.42577929156507288</c:v>
                </c:pt>
                <c:pt idx="173">
                  <c:v>0.41151435860510871</c:v>
                </c:pt>
                <c:pt idx="174">
                  <c:v>0.39714789063478101</c:v>
                </c:pt>
                <c:pt idx="175">
                  <c:v>0.38268343236509023</c:v>
                </c:pt>
                <c:pt idx="176">
                  <c:v>0.36812455268467864</c:v>
                </c:pt>
                <c:pt idx="177">
                  <c:v>0.35347484377925825</c:v>
                </c:pt>
                <c:pt idx="178">
                  <c:v>0.33873792024529131</c:v>
                </c:pt>
                <c:pt idx="179">
                  <c:v>0.32391741819814984</c:v>
                </c:pt>
                <c:pt idx="180">
                  <c:v>0.30901699437494851</c:v>
                </c:pt>
                <c:pt idx="181">
                  <c:v>0.2940403252323045</c:v>
                </c:pt>
                <c:pt idx="182">
                  <c:v>0.27899110603922911</c:v>
                </c:pt>
                <c:pt idx="183">
                  <c:v>0.26387304996537281</c:v>
                </c:pt>
                <c:pt idx="184">
                  <c:v>0.24868988716485491</c:v>
                </c:pt>
                <c:pt idx="185">
                  <c:v>0.23344536385590586</c:v>
                </c:pt>
                <c:pt idx="186">
                  <c:v>0.21814324139654251</c:v>
                </c:pt>
                <c:pt idx="187">
                  <c:v>0.20278729535651241</c:v>
                </c:pt>
                <c:pt idx="188">
                  <c:v>0.18738131458572532</c:v>
                </c:pt>
                <c:pt idx="189">
                  <c:v>0.17192910027941019</c:v>
                </c:pt>
                <c:pt idx="190">
                  <c:v>0.15643446504023134</c:v>
                </c:pt>
                <c:pt idx="191">
                  <c:v>0.14090123193758294</c:v>
                </c:pt>
                <c:pt idx="192">
                  <c:v>0.12533323356430476</c:v>
                </c:pt>
                <c:pt idx="193">
                  <c:v>0.10973431109104564</c:v>
                </c:pt>
                <c:pt idx="194">
                  <c:v>9.4108313318514367E-2</c:v>
                </c:pt>
                <c:pt idx="195">
                  <c:v>7.8459095727845082E-2</c:v>
                </c:pt>
                <c:pt idx="196">
                  <c:v>6.2790519529313679E-2</c:v>
                </c:pt>
                <c:pt idx="197">
                  <c:v>4.7106450709642984E-2</c:v>
                </c:pt>
                <c:pt idx="198">
                  <c:v>3.1410759078128236E-2</c:v>
                </c:pt>
                <c:pt idx="199">
                  <c:v>1.570731731182071E-2</c:v>
                </c:pt>
                <c:pt idx="200">
                  <c:v>1.2251484549086267E-16</c:v>
                </c:pt>
                <c:pt idx="201">
                  <c:v>-1.570731731182002E-2</c:v>
                </c:pt>
                <c:pt idx="202">
                  <c:v>-3.1410759078128E-2</c:v>
                </c:pt>
                <c:pt idx="203">
                  <c:v>-4.7106450709642325E-2</c:v>
                </c:pt>
                <c:pt idx="204">
                  <c:v>-6.2790519529313443E-2</c:v>
                </c:pt>
                <c:pt idx="205">
                  <c:v>-7.8459095727844388E-2</c:v>
                </c:pt>
                <c:pt idx="206">
                  <c:v>-9.4108313318514145E-2</c:v>
                </c:pt>
                <c:pt idx="207">
                  <c:v>-0.10973431109104496</c:v>
                </c:pt>
                <c:pt idx="208">
                  <c:v>-0.12533323356430448</c:v>
                </c:pt>
                <c:pt idx="209">
                  <c:v>-0.14090123193758236</c:v>
                </c:pt>
                <c:pt idx="210">
                  <c:v>-0.15643446504023106</c:v>
                </c:pt>
                <c:pt idx="211">
                  <c:v>-0.17192910027940941</c:v>
                </c:pt>
                <c:pt idx="212">
                  <c:v>-0.18738131458572502</c:v>
                </c:pt>
                <c:pt idx="213">
                  <c:v>-0.20278729535651221</c:v>
                </c:pt>
                <c:pt idx="214">
                  <c:v>-0.21814324139654273</c:v>
                </c:pt>
                <c:pt idx="215">
                  <c:v>-0.23344536385590561</c:v>
                </c:pt>
                <c:pt idx="216">
                  <c:v>-0.24868988716485504</c:v>
                </c:pt>
                <c:pt idx="217">
                  <c:v>-0.26387304996537281</c:v>
                </c:pt>
                <c:pt idx="218">
                  <c:v>-0.27899110603922928</c:v>
                </c:pt>
                <c:pt idx="219">
                  <c:v>-0.29404032523230422</c:v>
                </c:pt>
                <c:pt idx="220">
                  <c:v>-0.30901699437494878</c:v>
                </c:pt>
                <c:pt idx="221">
                  <c:v>-0.32391741819814956</c:v>
                </c:pt>
                <c:pt idx="222">
                  <c:v>-0.33873792024529148</c:v>
                </c:pt>
                <c:pt idx="223">
                  <c:v>-0.35347484377925797</c:v>
                </c:pt>
                <c:pt idx="224">
                  <c:v>-0.36812455268467875</c:v>
                </c:pt>
                <c:pt idx="225">
                  <c:v>-0.38268343236509006</c:v>
                </c:pt>
                <c:pt idx="226">
                  <c:v>-0.3971478906347804</c:v>
                </c:pt>
                <c:pt idx="227">
                  <c:v>-0.41151435860510849</c:v>
                </c:pt>
                <c:pt idx="228">
                  <c:v>-0.42577929156507238</c:v>
                </c:pt>
                <c:pt idx="229">
                  <c:v>-0.43993916985591552</c:v>
                </c:pt>
                <c:pt idx="230">
                  <c:v>-0.45399049973954675</c:v>
                </c:pt>
                <c:pt idx="231">
                  <c:v>-0.46792981426057356</c:v>
                </c:pt>
                <c:pt idx="232">
                  <c:v>-0.48175367410171499</c:v>
                </c:pt>
                <c:pt idx="233">
                  <c:v>-0.49545866843240816</c:v>
                </c:pt>
                <c:pt idx="234">
                  <c:v>-0.50904141575037154</c:v>
                </c:pt>
                <c:pt idx="235">
                  <c:v>-0.52249856471594747</c:v>
                </c:pt>
                <c:pt idx="236">
                  <c:v>-0.53582679497899643</c:v>
                </c:pt>
                <c:pt idx="237">
                  <c:v>-0.54902281799813246</c:v>
                </c:pt>
                <c:pt idx="238">
                  <c:v>-0.56208337785212958</c:v>
                </c:pt>
                <c:pt idx="239">
                  <c:v>-0.57500525204328012</c:v>
                </c:pt>
                <c:pt idx="240">
                  <c:v>-0.58778525229247391</c:v>
                </c:pt>
                <c:pt idx="241">
                  <c:v>-0.60042022532588502</c:v>
                </c:pt>
                <c:pt idx="242">
                  <c:v>-0.61290705365297715</c:v>
                </c:pt>
                <c:pt idx="243">
                  <c:v>-0.6252426563357063</c:v>
                </c:pt>
                <c:pt idx="244">
                  <c:v>-0.63742398974868952</c:v>
                </c:pt>
                <c:pt idx="245">
                  <c:v>-0.64944804833018521</c:v>
                </c:pt>
                <c:pt idx="246">
                  <c:v>-0.66131186532365172</c:v>
                </c:pt>
                <c:pt idx="247">
                  <c:v>-0.67301251350977465</c:v>
                </c:pt>
                <c:pt idx="248">
                  <c:v>-0.6845471059286885</c:v>
                </c:pt>
                <c:pt idx="249">
                  <c:v>-0.69591279659231453</c:v>
                </c:pt>
                <c:pt idx="250">
                  <c:v>-0.70710678118654746</c:v>
                </c:pt>
                <c:pt idx="251">
                  <c:v>-0.71812629776318926</c:v>
                </c:pt>
                <c:pt idx="252">
                  <c:v>-0.728968627421412</c:v>
                </c:pt>
                <c:pt idx="253">
                  <c:v>-0.73963109497861024</c:v>
                </c:pt>
                <c:pt idx="254">
                  <c:v>-0.7501110696304597</c:v>
                </c:pt>
                <c:pt idx="255">
                  <c:v>-0.7604059656000306</c:v>
                </c:pt>
                <c:pt idx="256">
                  <c:v>-0.7705132427757897</c:v>
                </c:pt>
                <c:pt idx="257">
                  <c:v>-0.78043040733832925</c:v>
                </c:pt>
                <c:pt idx="258">
                  <c:v>-0.79015501237569152</c:v>
                </c:pt>
                <c:pt idx="259">
                  <c:v>-0.79968465848709125</c:v>
                </c:pt>
                <c:pt idx="260">
                  <c:v>-0.80901699437494667</c:v>
                </c:pt>
                <c:pt idx="261">
                  <c:v>-0.8181497174250244</c:v>
                </c:pt>
                <c:pt idx="262">
                  <c:v>-0.82708057427456161</c:v>
                </c:pt>
                <c:pt idx="263">
                  <c:v>-0.83580736136827005</c:v>
                </c:pt>
                <c:pt idx="264">
                  <c:v>-0.8443279255020153</c:v>
                </c:pt>
                <c:pt idx="265">
                  <c:v>-0.85264016435409296</c:v>
                </c:pt>
                <c:pt idx="266">
                  <c:v>-0.86074202700394375</c:v>
                </c:pt>
                <c:pt idx="267">
                  <c:v>-0.8686315144381932</c:v>
                </c:pt>
                <c:pt idx="268">
                  <c:v>-0.87630668004386369</c:v>
                </c:pt>
                <c:pt idx="269">
                  <c:v>-0.88376563008869413</c:v>
                </c:pt>
                <c:pt idx="270">
                  <c:v>-0.89100652418836757</c:v>
                </c:pt>
                <c:pt idx="271">
                  <c:v>-0.89802757576061487</c:v>
                </c:pt>
                <c:pt idx="272">
                  <c:v>-0.90482705246602047</c:v>
                </c:pt>
                <c:pt idx="273">
                  <c:v>-0.91140327663544562</c:v>
                </c:pt>
                <c:pt idx="274">
                  <c:v>-0.91775462568398214</c:v>
                </c:pt>
                <c:pt idx="275">
                  <c:v>-0.92387953251128763</c:v>
                </c:pt>
                <c:pt idx="276">
                  <c:v>-0.92977648588825057</c:v>
                </c:pt>
                <c:pt idx="277">
                  <c:v>-0.9354440308298676</c:v>
                </c:pt>
                <c:pt idx="278">
                  <c:v>-0.94088076895422457</c:v>
                </c:pt>
                <c:pt idx="279">
                  <c:v>-0.9460853588275453</c:v>
                </c:pt>
                <c:pt idx="280">
                  <c:v>-0.95105651629515364</c:v>
                </c:pt>
                <c:pt idx="281">
                  <c:v>-0.95579301479833079</c:v>
                </c:pt>
                <c:pt idx="282">
                  <c:v>-0.96029368567694251</c:v>
                </c:pt>
                <c:pt idx="283">
                  <c:v>-0.96455741845779863</c:v>
                </c:pt>
                <c:pt idx="284">
                  <c:v>-0.96858316112863008</c:v>
                </c:pt>
                <c:pt idx="285">
                  <c:v>-0.97236992039767667</c:v>
                </c:pt>
                <c:pt idx="286">
                  <c:v>-0.97591676193874655</c:v>
                </c:pt>
                <c:pt idx="287">
                  <c:v>-0.97922281062176575</c:v>
                </c:pt>
                <c:pt idx="288">
                  <c:v>-0.9822872507286885</c:v>
                </c:pt>
                <c:pt idx="289">
                  <c:v>-0.98510932615477453</c:v>
                </c:pt>
                <c:pt idx="290">
                  <c:v>-0.98768834059513766</c:v>
                </c:pt>
                <c:pt idx="291">
                  <c:v>-0.99002365771655754</c:v>
                </c:pt>
                <c:pt idx="292">
                  <c:v>-0.99211470131447776</c:v>
                </c:pt>
                <c:pt idx="293">
                  <c:v>-0.99396095545517971</c:v>
                </c:pt>
                <c:pt idx="294">
                  <c:v>-0.99556196460308</c:v>
                </c:pt>
                <c:pt idx="295">
                  <c:v>-0.99691733373312796</c:v>
                </c:pt>
                <c:pt idx="296">
                  <c:v>-0.99802672842827167</c:v>
                </c:pt>
                <c:pt idx="297">
                  <c:v>-0.99888987496197001</c:v>
                </c:pt>
                <c:pt idx="298">
                  <c:v>-0.9995065603657306</c:v>
                </c:pt>
                <c:pt idx="299">
                  <c:v>-0.9998766324816607</c:v>
                </c:pt>
                <c:pt idx="300">
                  <c:v>-1</c:v>
                </c:pt>
                <c:pt idx="301">
                  <c:v>-0.9998766324816607</c:v>
                </c:pt>
                <c:pt idx="302">
                  <c:v>-0.9995065603657306</c:v>
                </c:pt>
                <c:pt idx="303">
                  <c:v>-0.99888987496197001</c:v>
                </c:pt>
                <c:pt idx="304">
                  <c:v>-0.99802672842827167</c:v>
                </c:pt>
                <c:pt idx="305">
                  <c:v>-0.99691733373312807</c:v>
                </c:pt>
                <c:pt idx="306">
                  <c:v>-0.99556196460308</c:v>
                </c:pt>
                <c:pt idx="307">
                  <c:v>-0.99396095545517982</c:v>
                </c:pt>
                <c:pt idx="308">
                  <c:v>-0.99211470131447788</c:v>
                </c:pt>
                <c:pt idx="309">
                  <c:v>-0.99002365771655754</c:v>
                </c:pt>
                <c:pt idx="310">
                  <c:v>-0.98768834059513777</c:v>
                </c:pt>
                <c:pt idx="311">
                  <c:v>-0.98510932615477464</c:v>
                </c:pt>
                <c:pt idx="312">
                  <c:v>-0.9822872507286885</c:v>
                </c:pt>
                <c:pt idx="313">
                  <c:v>-0.97922281062176653</c:v>
                </c:pt>
                <c:pt idx="314">
                  <c:v>-0.97591676193874666</c:v>
                </c:pt>
                <c:pt idx="315">
                  <c:v>-0.97236992039767678</c:v>
                </c:pt>
                <c:pt idx="316">
                  <c:v>-0.96858316112863019</c:v>
                </c:pt>
                <c:pt idx="317">
                  <c:v>-0.96455741845779863</c:v>
                </c:pt>
                <c:pt idx="318">
                  <c:v>-0.96029368567694307</c:v>
                </c:pt>
                <c:pt idx="319">
                  <c:v>-0.9557930147983309</c:v>
                </c:pt>
                <c:pt idx="320">
                  <c:v>-0.95105651629515364</c:v>
                </c:pt>
                <c:pt idx="321">
                  <c:v>-0.94608535882754541</c:v>
                </c:pt>
                <c:pt idx="322">
                  <c:v>-0.94088076895422468</c:v>
                </c:pt>
                <c:pt idx="323">
                  <c:v>-0.9354440308298676</c:v>
                </c:pt>
                <c:pt idx="324">
                  <c:v>-0.92977648588825057</c:v>
                </c:pt>
                <c:pt idx="325">
                  <c:v>-0.92387953251128763</c:v>
                </c:pt>
                <c:pt idx="326">
                  <c:v>-0.91775462568398225</c:v>
                </c:pt>
                <c:pt idx="327">
                  <c:v>-0.91140327663544562</c:v>
                </c:pt>
                <c:pt idx="328">
                  <c:v>-0.90482705246602069</c:v>
                </c:pt>
                <c:pt idx="329">
                  <c:v>-0.89802757576061487</c:v>
                </c:pt>
                <c:pt idx="330">
                  <c:v>-0.89100652418836757</c:v>
                </c:pt>
                <c:pt idx="331">
                  <c:v>-0.88376563008869435</c:v>
                </c:pt>
                <c:pt idx="332">
                  <c:v>-0.87630668004386381</c:v>
                </c:pt>
                <c:pt idx="333">
                  <c:v>-0.86863151443819353</c:v>
                </c:pt>
                <c:pt idx="334">
                  <c:v>-0.86074202700394464</c:v>
                </c:pt>
                <c:pt idx="335">
                  <c:v>-0.85264016435409318</c:v>
                </c:pt>
                <c:pt idx="336">
                  <c:v>-0.84432792550201552</c:v>
                </c:pt>
                <c:pt idx="337">
                  <c:v>-0.83580736136827061</c:v>
                </c:pt>
                <c:pt idx="338">
                  <c:v>-0.82708057427456183</c:v>
                </c:pt>
                <c:pt idx="339">
                  <c:v>-0.81814971742502463</c:v>
                </c:pt>
                <c:pt idx="340">
                  <c:v>-0.80901699437494756</c:v>
                </c:pt>
                <c:pt idx="341">
                  <c:v>-0.79968465848709136</c:v>
                </c:pt>
                <c:pt idx="342">
                  <c:v>-0.79015501237569175</c:v>
                </c:pt>
                <c:pt idx="343">
                  <c:v>-0.78043040733832969</c:v>
                </c:pt>
                <c:pt idx="344">
                  <c:v>-0.7705132427757897</c:v>
                </c:pt>
                <c:pt idx="345">
                  <c:v>-0.76040596560003082</c:v>
                </c:pt>
                <c:pt idx="346">
                  <c:v>-0.7501110696304597</c:v>
                </c:pt>
                <c:pt idx="347">
                  <c:v>-0.73963109497861035</c:v>
                </c:pt>
                <c:pt idx="348">
                  <c:v>-0.72896862742141222</c:v>
                </c:pt>
                <c:pt idx="349">
                  <c:v>-0.71812629776318981</c:v>
                </c:pt>
                <c:pt idx="350">
                  <c:v>-0.70710678118654757</c:v>
                </c:pt>
                <c:pt idx="351">
                  <c:v>-0.69591279659231453</c:v>
                </c:pt>
                <c:pt idx="352">
                  <c:v>-0.6845471059286885</c:v>
                </c:pt>
                <c:pt idx="353">
                  <c:v>-0.67301251350977476</c:v>
                </c:pt>
                <c:pt idx="354">
                  <c:v>-0.6613118653236526</c:v>
                </c:pt>
                <c:pt idx="355">
                  <c:v>-0.64944804833018555</c:v>
                </c:pt>
                <c:pt idx="356">
                  <c:v>-0.63742398974868952</c:v>
                </c:pt>
                <c:pt idx="357">
                  <c:v>-0.62524265633570708</c:v>
                </c:pt>
                <c:pt idx="358">
                  <c:v>-0.61290705365297726</c:v>
                </c:pt>
                <c:pt idx="359">
                  <c:v>-0.6004202253258849</c:v>
                </c:pt>
                <c:pt idx="360">
                  <c:v>-0.58778525229247425</c:v>
                </c:pt>
                <c:pt idx="361">
                  <c:v>-0.57500525204328023</c:v>
                </c:pt>
                <c:pt idx="362">
                  <c:v>-0.56208337785213058</c:v>
                </c:pt>
                <c:pt idx="363">
                  <c:v>-0.54902281799813291</c:v>
                </c:pt>
                <c:pt idx="364">
                  <c:v>-0.53582679497899632</c:v>
                </c:pt>
                <c:pt idx="365">
                  <c:v>-0.52249856471594835</c:v>
                </c:pt>
                <c:pt idx="366">
                  <c:v>-0.50904141575037165</c:v>
                </c:pt>
                <c:pt idx="367">
                  <c:v>-0.49545866843240804</c:v>
                </c:pt>
                <c:pt idx="368">
                  <c:v>-0.48175367410171527</c:v>
                </c:pt>
                <c:pt idx="369">
                  <c:v>-0.4679298142605739</c:v>
                </c:pt>
                <c:pt idx="370">
                  <c:v>-0.45399049973954747</c:v>
                </c:pt>
                <c:pt idx="371">
                  <c:v>-0.43993916985591586</c:v>
                </c:pt>
                <c:pt idx="372">
                  <c:v>-0.42577929156507238</c:v>
                </c:pt>
                <c:pt idx="373">
                  <c:v>-0.41151435860510921</c:v>
                </c:pt>
                <c:pt idx="374">
                  <c:v>-0.39714789063478068</c:v>
                </c:pt>
                <c:pt idx="375">
                  <c:v>-0.38268343236509073</c:v>
                </c:pt>
                <c:pt idx="376">
                  <c:v>-0.36812455268467914</c:v>
                </c:pt>
                <c:pt idx="377">
                  <c:v>-0.35347484377925797</c:v>
                </c:pt>
                <c:pt idx="378">
                  <c:v>-0.33873792024529231</c:v>
                </c:pt>
                <c:pt idx="379">
                  <c:v>-0.32391741819814995</c:v>
                </c:pt>
                <c:pt idx="380">
                  <c:v>-0.30901699437494862</c:v>
                </c:pt>
                <c:pt idx="381">
                  <c:v>-0.29404032523230461</c:v>
                </c:pt>
                <c:pt idx="382">
                  <c:v>-0.27899110603922966</c:v>
                </c:pt>
                <c:pt idx="383">
                  <c:v>-0.26387304996537336</c:v>
                </c:pt>
                <c:pt idx="384">
                  <c:v>-0.24868988716485541</c:v>
                </c:pt>
                <c:pt idx="385">
                  <c:v>-0.23344536385590553</c:v>
                </c:pt>
                <c:pt idx="386">
                  <c:v>-0.21814324139654351</c:v>
                </c:pt>
                <c:pt idx="387">
                  <c:v>-0.20278729535651246</c:v>
                </c:pt>
                <c:pt idx="388">
                  <c:v>-0.18738131458572496</c:v>
                </c:pt>
                <c:pt idx="389">
                  <c:v>-0.17192910027940986</c:v>
                </c:pt>
                <c:pt idx="390">
                  <c:v>-0.15643446504023151</c:v>
                </c:pt>
                <c:pt idx="391">
                  <c:v>-0.14090123193758317</c:v>
                </c:pt>
                <c:pt idx="392">
                  <c:v>-0.12533323356430484</c:v>
                </c:pt>
                <c:pt idx="393">
                  <c:v>-0.10973431109104489</c:v>
                </c:pt>
                <c:pt idx="394">
                  <c:v>-9.4108313318514908E-2</c:v>
                </c:pt>
                <c:pt idx="395">
                  <c:v>-7.8459095727844763E-2</c:v>
                </c:pt>
                <c:pt idx="396">
                  <c:v>-6.2790519529313374E-2</c:v>
                </c:pt>
                <c:pt idx="397">
                  <c:v>-4.7106450709642707E-2</c:v>
                </c:pt>
                <c:pt idx="398">
                  <c:v>-3.1410759078128382E-2</c:v>
                </c:pt>
                <c:pt idx="399">
                  <c:v>-1.5707317311820831E-2</c:v>
                </c:pt>
                <c:pt idx="400">
                  <c:v>-2.4502969098172509E-16</c:v>
                </c:pt>
                <c:pt idx="401">
                  <c:v>1.5707317311820342E-2</c:v>
                </c:pt>
                <c:pt idx="402">
                  <c:v>3.1410759078127001E-2</c:v>
                </c:pt>
                <c:pt idx="403">
                  <c:v>4.7106450709643102E-2</c:v>
                </c:pt>
                <c:pt idx="404">
                  <c:v>6.2790519529312833E-2</c:v>
                </c:pt>
                <c:pt idx="405">
                  <c:v>7.8459095727844264E-2</c:v>
                </c:pt>
                <c:pt idx="406">
                  <c:v>9.4108313318513548E-2</c:v>
                </c:pt>
                <c:pt idx="407">
                  <c:v>0.10973431109104528</c:v>
                </c:pt>
                <c:pt idx="408">
                  <c:v>0.12533323356430437</c:v>
                </c:pt>
                <c:pt idx="409">
                  <c:v>0.14090123193758267</c:v>
                </c:pt>
                <c:pt idx="410">
                  <c:v>0.15643446504023006</c:v>
                </c:pt>
                <c:pt idx="411">
                  <c:v>0.17192910027941025</c:v>
                </c:pt>
                <c:pt idx="412">
                  <c:v>0.18738131458572446</c:v>
                </c:pt>
                <c:pt idx="413">
                  <c:v>0.20278729535651199</c:v>
                </c:pt>
                <c:pt idx="414">
                  <c:v>0.21814324139654212</c:v>
                </c:pt>
                <c:pt idx="415">
                  <c:v>0.23344536385590592</c:v>
                </c:pt>
                <c:pt idx="416">
                  <c:v>0.24868988716485491</c:v>
                </c:pt>
                <c:pt idx="417">
                  <c:v>0.26387304996537292</c:v>
                </c:pt>
                <c:pt idx="418">
                  <c:v>0.27899110603922833</c:v>
                </c:pt>
                <c:pt idx="419">
                  <c:v>0.294040325232305</c:v>
                </c:pt>
                <c:pt idx="420">
                  <c:v>0.30901699437494817</c:v>
                </c:pt>
                <c:pt idx="421">
                  <c:v>0.32391741819814945</c:v>
                </c:pt>
                <c:pt idx="422">
                  <c:v>0.33873792024529098</c:v>
                </c:pt>
                <c:pt idx="423">
                  <c:v>0.35347484377925836</c:v>
                </c:pt>
                <c:pt idx="424">
                  <c:v>0.36812455268467864</c:v>
                </c:pt>
                <c:pt idx="425">
                  <c:v>0.38268343236509034</c:v>
                </c:pt>
                <c:pt idx="426">
                  <c:v>0.39714789063478023</c:v>
                </c:pt>
                <c:pt idx="427">
                  <c:v>0.41151435860510799</c:v>
                </c:pt>
                <c:pt idx="428">
                  <c:v>0.42577929156507288</c:v>
                </c:pt>
                <c:pt idx="429">
                  <c:v>0.43993916985591541</c:v>
                </c:pt>
                <c:pt idx="430">
                  <c:v>0.45399049973954703</c:v>
                </c:pt>
                <c:pt idx="431">
                  <c:v>0.46792981426057267</c:v>
                </c:pt>
                <c:pt idx="432">
                  <c:v>0.48175367410171566</c:v>
                </c:pt>
                <c:pt idx="433">
                  <c:v>0.49545866843240766</c:v>
                </c:pt>
                <c:pt idx="434">
                  <c:v>0.50904141575037143</c:v>
                </c:pt>
                <c:pt idx="435">
                  <c:v>0.52249856471594724</c:v>
                </c:pt>
                <c:pt idx="436">
                  <c:v>0.53582679497899666</c:v>
                </c:pt>
                <c:pt idx="437">
                  <c:v>0.54902281799813246</c:v>
                </c:pt>
                <c:pt idx="438">
                  <c:v>0.56208337785213047</c:v>
                </c:pt>
                <c:pt idx="439">
                  <c:v>0.57500525204327912</c:v>
                </c:pt>
                <c:pt idx="440">
                  <c:v>0.58778525229247436</c:v>
                </c:pt>
                <c:pt idx="441">
                  <c:v>0.60042022532588446</c:v>
                </c:pt>
                <c:pt idx="442">
                  <c:v>0.61290705365297704</c:v>
                </c:pt>
                <c:pt idx="443">
                  <c:v>0.62524265633570586</c:v>
                </c:pt>
                <c:pt idx="444">
                  <c:v>0.63742398974868986</c:v>
                </c:pt>
                <c:pt idx="445">
                  <c:v>0.6494480483301851</c:v>
                </c:pt>
                <c:pt idx="446">
                  <c:v>0.66131186532365194</c:v>
                </c:pt>
                <c:pt idx="447">
                  <c:v>0.67301251350977376</c:v>
                </c:pt>
                <c:pt idx="448">
                  <c:v>0.68454710592868928</c:v>
                </c:pt>
                <c:pt idx="449">
                  <c:v>0.6959127965923142</c:v>
                </c:pt>
                <c:pt idx="450">
                  <c:v>0.70710678118654668</c:v>
                </c:pt>
                <c:pt idx="451">
                  <c:v>0.71812629776318948</c:v>
                </c:pt>
                <c:pt idx="452">
                  <c:v>0.72896862742141122</c:v>
                </c:pt>
                <c:pt idx="453">
                  <c:v>0.73963109497861068</c:v>
                </c:pt>
                <c:pt idx="454">
                  <c:v>0.75011106963045915</c:v>
                </c:pt>
                <c:pt idx="455">
                  <c:v>0.7604059656000306</c:v>
                </c:pt>
                <c:pt idx="456">
                  <c:v>0.7705132427757887</c:v>
                </c:pt>
                <c:pt idx="457">
                  <c:v>0.78043040733832969</c:v>
                </c:pt>
                <c:pt idx="458">
                  <c:v>0.79015501237569152</c:v>
                </c:pt>
                <c:pt idx="459">
                  <c:v>0.79968465848709125</c:v>
                </c:pt>
                <c:pt idx="460">
                  <c:v>0.80901699437494656</c:v>
                </c:pt>
                <c:pt idx="461">
                  <c:v>0.81814971742502474</c:v>
                </c:pt>
                <c:pt idx="462">
                  <c:v>0.82708057427456161</c:v>
                </c:pt>
                <c:pt idx="463">
                  <c:v>0.8358073613682695</c:v>
                </c:pt>
                <c:pt idx="464">
                  <c:v>0.84432792550201452</c:v>
                </c:pt>
                <c:pt idx="465">
                  <c:v>0.8526401643540934</c:v>
                </c:pt>
                <c:pt idx="466">
                  <c:v>0.86074202700394364</c:v>
                </c:pt>
                <c:pt idx="467">
                  <c:v>0.8686315144381932</c:v>
                </c:pt>
                <c:pt idx="468">
                  <c:v>0.87630668004386314</c:v>
                </c:pt>
                <c:pt idx="469">
                  <c:v>0.88376563008869446</c:v>
                </c:pt>
                <c:pt idx="470">
                  <c:v>0.89100652418836757</c:v>
                </c:pt>
                <c:pt idx="471">
                  <c:v>0.89802757576061476</c:v>
                </c:pt>
                <c:pt idx="472">
                  <c:v>0.90482705246602013</c:v>
                </c:pt>
                <c:pt idx="473">
                  <c:v>0.91140327663544562</c:v>
                </c:pt>
                <c:pt idx="474">
                  <c:v>0.91775462568398214</c:v>
                </c:pt>
                <c:pt idx="475">
                  <c:v>0.92387953251128763</c:v>
                </c:pt>
                <c:pt idx="476">
                  <c:v>0.92977648588825057</c:v>
                </c:pt>
                <c:pt idx="477">
                  <c:v>0.93544403082986705</c:v>
                </c:pt>
                <c:pt idx="478">
                  <c:v>0.94088076895422479</c:v>
                </c:pt>
                <c:pt idx="479">
                  <c:v>0.9460853588275453</c:v>
                </c:pt>
                <c:pt idx="480">
                  <c:v>0.95105651629515364</c:v>
                </c:pt>
                <c:pt idx="481">
                  <c:v>0.95579301479833045</c:v>
                </c:pt>
                <c:pt idx="482">
                  <c:v>0.96029368567694318</c:v>
                </c:pt>
                <c:pt idx="483">
                  <c:v>0.96455741845779863</c:v>
                </c:pt>
                <c:pt idx="484">
                  <c:v>0.96858316112863008</c:v>
                </c:pt>
                <c:pt idx="485">
                  <c:v>0.97236992039767645</c:v>
                </c:pt>
                <c:pt idx="486">
                  <c:v>0.97591676193874677</c:v>
                </c:pt>
                <c:pt idx="487">
                  <c:v>0.97922281062176575</c:v>
                </c:pt>
                <c:pt idx="488">
                  <c:v>0.9822872507286885</c:v>
                </c:pt>
                <c:pt idx="489">
                  <c:v>0.98510932615477442</c:v>
                </c:pt>
                <c:pt idx="490">
                  <c:v>0.98768834059513777</c:v>
                </c:pt>
                <c:pt idx="491">
                  <c:v>0.99002365771655754</c:v>
                </c:pt>
                <c:pt idx="492">
                  <c:v>0.99211470131447776</c:v>
                </c:pt>
                <c:pt idx="493">
                  <c:v>0.9939609554551796</c:v>
                </c:pt>
                <c:pt idx="494">
                  <c:v>0.99556196460308</c:v>
                </c:pt>
                <c:pt idx="495">
                  <c:v>0.99691733373312796</c:v>
                </c:pt>
                <c:pt idx="496">
                  <c:v>0.99802672842827167</c:v>
                </c:pt>
                <c:pt idx="497">
                  <c:v>0.99888987496196957</c:v>
                </c:pt>
                <c:pt idx="498">
                  <c:v>0.9995065603657306</c:v>
                </c:pt>
                <c:pt idx="499">
                  <c:v>0.9998766324816607</c:v>
                </c:pt>
                <c:pt idx="50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91488"/>
        <c:axId val="115377280"/>
      </c:scatterChart>
      <c:valAx>
        <c:axId val="115391488"/>
        <c:scaling>
          <c:orientation val="minMax"/>
          <c:max val="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x</a:t>
                </a:r>
                <a:r>
                  <a:rPr lang="en-US"/>
                  <a:t>/</a:t>
                </a:r>
                <a:r>
                  <a:rPr lang="cs-CZ"/>
                  <a:t>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0046227774567655"/>
              <c:y val="0.60164578499946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5377280"/>
        <c:crosses val="autoZero"/>
        <c:crossBetween val="midCat"/>
        <c:majorUnit val="1"/>
      </c:valAx>
      <c:valAx>
        <c:axId val="115377280"/>
        <c:scaling>
          <c:orientation val="minMax"/>
          <c:max val="1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5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5391488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fázevýchylky'!$B$7:$B$507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5.0000000000000062E-3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0.14500000000000018</c:v>
                </c:pt>
                <c:pt idx="30">
                  <c:v>0.15000000000000019</c:v>
                </c:pt>
                <c:pt idx="31">
                  <c:v>0.15500000000000022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0.18000000000000019</c:v>
                </c:pt>
                <c:pt idx="37">
                  <c:v>0.18500000000000019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0.21000000000000019</c:v>
                </c:pt>
                <c:pt idx="43">
                  <c:v>0.21500000000000019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0.24000000000000019</c:v>
                </c:pt>
                <c:pt idx="49">
                  <c:v>0.24500000000000019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0.31000000000000039</c:v>
                </c:pt>
                <c:pt idx="63">
                  <c:v>0.31500000000000039</c:v>
                </c:pt>
                <c:pt idx="64">
                  <c:v>0.32000000000000045</c:v>
                </c:pt>
                <c:pt idx="65">
                  <c:v>0.32500000000000046</c:v>
                </c:pt>
                <c:pt idx="66">
                  <c:v>0.33000000000000052</c:v>
                </c:pt>
                <c:pt idx="67">
                  <c:v>0.33500000000000052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0.37500000000000039</c:v>
                </c:pt>
                <c:pt idx="76">
                  <c:v>0.38000000000000045</c:v>
                </c:pt>
                <c:pt idx="77">
                  <c:v>0.38500000000000045</c:v>
                </c:pt>
                <c:pt idx="78">
                  <c:v>0.39000000000000046</c:v>
                </c:pt>
                <c:pt idx="79">
                  <c:v>0.39500000000000052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0.61500000000000077</c:v>
                </c:pt>
                <c:pt idx="124">
                  <c:v>0.62000000000000077</c:v>
                </c:pt>
                <c:pt idx="125">
                  <c:v>0.62500000000000089</c:v>
                </c:pt>
                <c:pt idx="126">
                  <c:v>0.63000000000000089</c:v>
                </c:pt>
                <c:pt idx="127">
                  <c:v>0.6350000000000009</c:v>
                </c:pt>
                <c:pt idx="128">
                  <c:v>0.6400000000000009</c:v>
                </c:pt>
                <c:pt idx="129">
                  <c:v>0.64500000000000091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0.69499999999999995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0.74000000000000077</c:v>
                </c:pt>
                <c:pt idx="149">
                  <c:v>0.74500000000000077</c:v>
                </c:pt>
                <c:pt idx="150">
                  <c:v>0.75000000000000089</c:v>
                </c:pt>
                <c:pt idx="151">
                  <c:v>0.75500000000000089</c:v>
                </c:pt>
                <c:pt idx="152">
                  <c:v>0.7600000000000009</c:v>
                </c:pt>
                <c:pt idx="153">
                  <c:v>0.7650000000000009</c:v>
                </c:pt>
                <c:pt idx="154">
                  <c:v>0.77000000000000091</c:v>
                </c:pt>
                <c:pt idx="155">
                  <c:v>0.77500000000000102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0.86500000000000077</c:v>
                </c:pt>
                <c:pt idx="174">
                  <c:v>0.87000000000000077</c:v>
                </c:pt>
                <c:pt idx="175">
                  <c:v>0.87500000000000089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0.94499999999999995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1.0249999999999984</c:v>
                </c:pt>
                <c:pt idx="206">
                  <c:v>1.03</c:v>
                </c:pt>
                <c:pt idx="207">
                  <c:v>1.0349999999999984</c:v>
                </c:pt>
                <c:pt idx="208">
                  <c:v>1.04</c:v>
                </c:pt>
                <c:pt idx="209">
                  <c:v>1.0449999999999984</c:v>
                </c:pt>
                <c:pt idx="210">
                  <c:v>1.05</c:v>
                </c:pt>
                <c:pt idx="211">
                  <c:v>1.0549999999999984</c:v>
                </c:pt>
                <c:pt idx="212">
                  <c:v>1.06</c:v>
                </c:pt>
                <c:pt idx="213">
                  <c:v>1.0649999999999984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1.1299999999999983</c:v>
                </c:pt>
                <c:pt idx="227">
                  <c:v>1.135</c:v>
                </c:pt>
                <c:pt idx="228">
                  <c:v>1.1399999999999983</c:v>
                </c:pt>
                <c:pt idx="229">
                  <c:v>1.145</c:v>
                </c:pt>
                <c:pt idx="230">
                  <c:v>1.1499999999999984</c:v>
                </c:pt>
                <c:pt idx="231">
                  <c:v>1.155</c:v>
                </c:pt>
                <c:pt idx="232">
                  <c:v>1.1599999999999984</c:v>
                </c:pt>
                <c:pt idx="233">
                  <c:v>1.165</c:v>
                </c:pt>
                <c:pt idx="234">
                  <c:v>1.1700000000000015</c:v>
                </c:pt>
                <c:pt idx="235">
                  <c:v>1.175</c:v>
                </c:pt>
                <c:pt idx="236">
                  <c:v>1.1800000000000015</c:v>
                </c:pt>
                <c:pt idx="237">
                  <c:v>1.1850000000000001</c:v>
                </c:pt>
                <c:pt idx="238">
                  <c:v>1.1900000000000015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1.2049999999999983</c:v>
                </c:pt>
                <c:pt idx="242">
                  <c:v>1.21</c:v>
                </c:pt>
                <c:pt idx="243">
                  <c:v>1.2149999999999983</c:v>
                </c:pt>
                <c:pt idx="244">
                  <c:v>1.22</c:v>
                </c:pt>
                <c:pt idx="245">
                  <c:v>1.2249999999999985</c:v>
                </c:pt>
                <c:pt idx="246">
                  <c:v>1.23</c:v>
                </c:pt>
                <c:pt idx="247">
                  <c:v>1.2349999999999985</c:v>
                </c:pt>
                <c:pt idx="248">
                  <c:v>1.24</c:v>
                </c:pt>
                <c:pt idx="249">
                  <c:v>1.2449999999999986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1.2849999999999984</c:v>
                </c:pt>
                <c:pt idx="258">
                  <c:v>1.29</c:v>
                </c:pt>
                <c:pt idx="259">
                  <c:v>1.2949999999999984</c:v>
                </c:pt>
                <c:pt idx="260">
                  <c:v>1.3</c:v>
                </c:pt>
                <c:pt idx="261">
                  <c:v>1.3049999999999984</c:v>
                </c:pt>
                <c:pt idx="262">
                  <c:v>1.31</c:v>
                </c:pt>
                <c:pt idx="263">
                  <c:v>1.3149999999999984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1.4049999999999978</c:v>
                </c:pt>
                <c:pt idx="282">
                  <c:v>1.41</c:v>
                </c:pt>
                <c:pt idx="283">
                  <c:v>1.4149999999999978</c:v>
                </c:pt>
                <c:pt idx="284">
                  <c:v>1.42</c:v>
                </c:pt>
                <c:pt idx="285">
                  <c:v>1.424999999999998</c:v>
                </c:pt>
                <c:pt idx="286">
                  <c:v>1.43</c:v>
                </c:pt>
                <c:pt idx="287">
                  <c:v>1.4349999999999981</c:v>
                </c:pt>
                <c:pt idx="288">
                  <c:v>1.44</c:v>
                </c:pt>
                <c:pt idx="289">
                  <c:v>1.4449999999999983</c:v>
                </c:pt>
                <c:pt idx="290">
                  <c:v>1.45</c:v>
                </c:pt>
                <c:pt idx="291">
                  <c:v>1.4549999999999983</c:v>
                </c:pt>
                <c:pt idx="292">
                  <c:v>1.46</c:v>
                </c:pt>
                <c:pt idx="293">
                  <c:v>1.4649999999999983</c:v>
                </c:pt>
                <c:pt idx="294">
                  <c:v>1.47</c:v>
                </c:pt>
                <c:pt idx="295">
                  <c:v>1.4749999999999985</c:v>
                </c:pt>
                <c:pt idx="296">
                  <c:v>1.48</c:v>
                </c:pt>
                <c:pt idx="297">
                  <c:v>1.4849999999999985</c:v>
                </c:pt>
                <c:pt idx="298">
                  <c:v>1.49</c:v>
                </c:pt>
                <c:pt idx="299">
                  <c:v>1.4949999999999986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1.5449999999999984</c:v>
                </c:pt>
                <c:pt idx="310">
                  <c:v>1.55</c:v>
                </c:pt>
                <c:pt idx="311">
                  <c:v>1.5549999999999984</c:v>
                </c:pt>
                <c:pt idx="312">
                  <c:v>1.56</c:v>
                </c:pt>
                <c:pt idx="313">
                  <c:v>1.5649999999999984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1.6700000000000015</c:v>
                </c:pt>
                <c:pt idx="335">
                  <c:v>1.675</c:v>
                </c:pt>
                <c:pt idx="336">
                  <c:v>1.6800000000000015</c:v>
                </c:pt>
                <c:pt idx="337">
                  <c:v>1.6850000000000001</c:v>
                </c:pt>
                <c:pt idx="338">
                  <c:v>1.6900000000000015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1.7049999999999983</c:v>
                </c:pt>
                <c:pt idx="342">
                  <c:v>1.71</c:v>
                </c:pt>
                <c:pt idx="343">
                  <c:v>1.7149999999999983</c:v>
                </c:pt>
                <c:pt idx="344">
                  <c:v>1.72</c:v>
                </c:pt>
                <c:pt idx="345">
                  <c:v>1.7249999999999985</c:v>
                </c:pt>
                <c:pt idx="346">
                  <c:v>1.73</c:v>
                </c:pt>
                <c:pt idx="347">
                  <c:v>1.7349999999999985</c:v>
                </c:pt>
                <c:pt idx="348">
                  <c:v>1.74</c:v>
                </c:pt>
                <c:pt idx="349">
                  <c:v>1.7449999999999986</c:v>
                </c:pt>
                <c:pt idx="350">
                  <c:v>1.75</c:v>
                </c:pt>
                <c:pt idx="351">
                  <c:v>1.7549999999999983</c:v>
                </c:pt>
                <c:pt idx="352">
                  <c:v>1.76</c:v>
                </c:pt>
                <c:pt idx="353">
                  <c:v>1.7649999999999983</c:v>
                </c:pt>
                <c:pt idx="354">
                  <c:v>1.77</c:v>
                </c:pt>
                <c:pt idx="355">
                  <c:v>1.7749999999999984</c:v>
                </c:pt>
                <c:pt idx="356">
                  <c:v>1.78</c:v>
                </c:pt>
                <c:pt idx="357">
                  <c:v>1.7849999999999984</c:v>
                </c:pt>
                <c:pt idx="358">
                  <c:v>1.79</c:v>
                </c:pt>
                <c:pt idx="359">
                  <c:v>1.7949999999999984</c:v>
                </c:pt>
                <c:pt idx="360">
                  <c:v>1.8</c:v>
                </c:pt>
                <c:pt idx="361">
                  <c:v>1.8049999999999984</c:v>
                </c:pt>
                <c:pt idx="362">
                  <c:v>1.81</c:v>
                </c:pt>
                <c:pt idx="363">
                  <c:v>1.8149999999999984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1.9200000000000015</c:v>
                </c:pt>
                <c:pt idx="385">
                  <c:v>1.925</c:v>
                </c:pt>
                <c:pt idx="386">
                  <c:v>1.9300000000000015</c:v>
                </c:pt>
                <c:pt idx="387">
                  <c:v>1.9350000000000001</c:v>
                </c:pt>
                <c:pt idx="388">
                  <c:v>1.9400000000000015</c:v>
                </c:pt>
                <c:pt idx="389">
                  <c:v>1.9450000000000001</c:v>
                </c:pt>
                <c:pt idx="390">
                  <c:v>1.9500000000000015</c:v>
                </c:pt>
                <c:pt idx="391">
                  <c:v>1.9550000000000001</c:v>
                </c:pt>
                <c:pt idx="392">
                  <c:v>1.9600000000000015</c:v>
                </c:pt>
                <c:pt idx="393">
                  <c:v>1.9650000000000001</c:v>
                </c:pt>
                <c:pt idx="394">
                  <c:v>1.9700000000000015</c:v>
                </c:pt>
                <c:pt idx="395">
                  <c:v>1.9750000000000001</c:v>
                </c:pt>
                <c:pt idx="396">
                  <c:v>1.9800000000000015</c:v>
                </c:pt>
                <c:pt idx="397">
                  <c:v>1.9850000000000001</c:v>
                </c:pt>
                <c:pt idx="398">
                  <c:v>1.9900000000000015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fázevýchylky'!$C$7:$C$507</c:f>
              <c:numCache>
                <c:formatCode>0.00</c:formatCode>
                <c:ptCount val="501"/>
                <c:pt idx="0">
                  <c:v>0</c:v>
                </c:pt>
                <c:pt idx="1">
                  <c:v>1.5707317311820675E-2</c:v>
                </c:pt>
                <c:pt idx="2">
                  <c:v>3.1410759078128292E-2</c:v>
                </c:pt>
                <c:pt idx="3">
                  <c:v>4.7106450709642735E-2</c:v>
                </c:pt>
                <c:pt idx="4">
                  <c:v>6.2790519529313485E-2</c:v>
                </c:pt>
                <c:pt idx="5">
                  <c:v>7.8459095727844944E-2</c:v>
                </c:pt>
                <c:pt idx="6">
                  <c:v>9.4108313318514325E-2</c:v>
                </c:pt>
                <c:pt idx="7">
                  <c:v>0.10973431109104528</c:v>
                </c:pt>
                <c:pt idx="8">
                  <c:v>0.12533323356430448</c:v>
                </c:pt>
                <c:pt idx="9">
                  <c:v>0.14090123193758289</c:v>
                </c:pt>
                <c:pt idx="10">
                  <c:v>0.15643446504023131</c:v>
                </c:pt>
                <c:pt idx="11">
                  <c:v>0.17192910027940972</c:v>
                </c:pt>
                <c:pt idx="12">
                  <c:v>0.18738131458572493</c:v>
                </c:pt>
                <c:pt idx="13">
                  <c:v>0.20278729535651249</c:v>
                </c:pt>
                <c:pt idx="14">
                  <c:v>0.21814324139654281</c:v>
                </c:pt>
                <c:pt idx="15">
                  <c:v>0.23344536385590581</c:v>
                </c:pt>
                <c:pt idx="16">
                  <c:v>0.24868988716485479</c:v>
                </c:pt>
                <c:pt idx="17">
                  <c:v>0.26387304996537292</c:v>
                </c:pt>
                <c:pt idx="18">
                  <c:v>0.27899110603922928</c:v>
                </c:pt>
                <c:pt idx="19">
                  <c:v>0.29404032523230433</c:v>
                </c:pt>
                <c:pt idx="20">
                  <c:v>0.30901699437494862</c:v>
                </c:pt>
                <c:pt idx="21">
                  <c:v>0.32391741819814984</c:v>
                </c:pt>
                <c:pt idx="22">
                  <c:v>0.33873792024529137</c:v>
                </c:pt>
                <c:pt idx="23">
                  <c:v>0.35347484377925809</c:v>
                </c:pt>
                <c:pt idx="24">
                  <c:v>0.36812455268467847</c:v>
                </c:pt>
                <c:pt idx="25">
                  <c:v>0.38268343236509017</c:v>
                </c:pt>
                <c:pt idx="26">
                  <c:v>0.39714789063478106</c:v>
                </c:pt>
                <c:pt idx="27">
                  <c:v>0.41151435860510877</c:v>
                </c:pt>
                <c:pt idx="28">
                  <c:v>0.42577929156507288</c:v>
                </c:pt>
                <c:pt idx="29">
                  <c:v>0.43993916985591558</c:v>
                </c:pt>
                <c:pt idx="30">
                  <c:v>0.45399049973954736</c:v>
                </c:pt>
                <c:pt idx="31">
                  <c:v>0.46792981426057384</c:v>
                </c:pt>
                <c:pt idx="32">
                  <c:v>0.48175367410171527</c:v>
                </c:pt>
                <c:pt idx="33">
                  <c:v>0.49545866843240827</c:v>
                </c:pt>
                <c:pt idx="34">
                  <c:v>0.50904141575037165</c:v>
                </c:pt>
                <c:pt idx="35">
                  <c:v>0.52249856471594747</c:v>
                </c:pt>
                <c:pt idx="36">
                  <c:v>0.53582679497899666</c:v>
                </c:pt>
                <c:pt idx="37">
                  <c:v>0.54902281799813268</c:v>
                </c:pt>
                <c:pt idx="38">
                  <c:v>0.56208337785213058</c:v>
                </c:pt>
                <c:pt idx="39">
                  <c:v>0.57500525204328035</c:v>
                </c:pt>
                <c:pt idx="40">
                  <c:v>0.58778525229247414</c:v>
                </c:pt>
                <c:pt idx="41">
                  <c:v>0.60042022532588479</c:v>
                </c:pt>
                <c:pt idx="42">
                  <c:v>0.61290705365297726</c:v>
                </c:pt>
                <c:pt idx="43">
                  <c:v>0.62524265633570653</c:v>
                </c:pt>
                <c:pt idx="44">
                  <c:v>0.63742398974868952</c:v>
                </c:pt>
                <c:pt idx="45">
                  <c:v>0.64944804833018521</c:v>
                </c:pt>
                <c:pt idx="46">
                  <c:v>0.66131186532365183</c:v>
                </c:pt>
                <c:pt idx="47">
                  <c:v>0.67301251350977476</c:v>
                </c:pt>
                <c:pt idx="48">
                  <c:v>0.6845471059286885</c:v>
                </c:pt>
                <c:pt idx="49">
                  <c:v>0.69591279659231431</c:v>
                </c:pt>
                <c:pt idx="50">
                  <c:v>0.70710678118654746</c:v>
                </c:pt>
                <c:pt idx="51">
                  <c:v>0.71812629776318981</c:v>
                </c:pt>
                <c:pt idx="52">
                  <c:v>0.72896862742141233</c:v>
                </c:pt>
                <c:pt idx="53">
                  <c:v>0.73963109497861046</c:v>
                </c:pt>
                <c:pt idx="54">
                  <c:v>0.7501110696304597</c:v>
                </c:pt>
                <c:pt idx="55">
                  <c:v>0.76040596560003104</c:v>
                </c:pt>
                <c:pt idx="56">
                  <c:v>0.77051324277578925</c:v>
                </c:pt>
                <c:pt idx="57">
                  <c:v>0.78043040733832969</c:v>
                </c:pt>
                <c:pt idx="58">
                  <c:v>0.79015501237569175</c:v>
                </c:pt>
                <c:pt idx="59">
                  <c:v>0.79968465848709136</c:v>
                </c:pt>
                <c:pt idx="60">
                  <c:v>0.80901699437494667</c:v>
                </c:pt>
                <c:pt idx="61">
                  <c:v>0.81814971742502463</c:v>
                </c:pt>
                <c:pt idx="62">
                  <c:v>0.82708057427456183</c:v>
                </c:pt>
                <c:pt idx="63">
                  <c:v>0.83580736136827061</c:v>
                </c:pt>
                <c:pt idx="64">
                  <c:v>0.84432792550201508</c:v>
                </c:pt>
                <c:pt idx="65">
                  <c:v>0.8526401643540934</c:v>
                </c:pt>
                <c:pt idx="66">
                  <c:v>0.86074202700394364</c:v>
                </c:pt>
                <c:pt idx="67">
                  <c:v>0.86863151443819353</c:v>
                </c:pt>
                <c:pt idx="68">
                  <c:v>0.87630668004386369</c:v>
                </c:pt>
                <c:pt idx="69">
                  <c:v>0.88376563008869424</c:v>
                </c:pt>
                <c:pt idx="70">
                  <c:v>0.89100652418836757</c:v>
                </c:pt>
                <c:pt idx="71">
                  <c:v>0.89802757576061476</c:v>
                </c:pt>
                <c:pt idx="72">
                  <c:v>0.90482705246602047</c:v>
                </c:pt>
                <c:pt idx="73">
                  <c:v>0.91140327663544562</c:v>
                </c:pt>
                <c:pt idx="74">
                  <c:v>0.91775462568398214</c:v>
                </c:pt>
                <c:pt idx="75">
                  <c:v>0.92387953251128785</c:v>
                </c:pt>
                <c:pt idx="76">
                  <c:v>0.92977648588825057</c:v>
                </c:pt>
                <c:pt idx="77">
                  <c:v>0.9354440308298676</c:v>
                </c:pt>
                <c:pt idx="78">
                  <c:v>0.94088076895422468</c:v>
                </c:pt>
                <c:pt idx="79">
                  <c:v>0.9460853588275453</c:v>
                </c:pt>
                <c:pt idx="80">
                  <c:v>0.95105651629515364</c:v>
                </c:pt>
                <c:pt idx="81">
                  <c:v>0.95579301479833101</c:v>
                </c:pt>
                <c:pt idx="82">
                  <c:v>0.96029368567694251</c:v>
                </c:pt>
                <c:pt idx="83">
                  <c:v>0.96455741845779863</c:v>
                </c:pt>
                <c:pt idx="84">
                  <c:v>0.96858316112863008</c:v>
                </c:pt>
                <c:pt idx="85">
                  <c:v>0.97236992039767667</c:v>
                </c:pt>
                <c:pt idx="86">
                  <c:v>0.97591676193874655</c:v>
                </c:pt>
                <c:pt idx="87">
                  <c:v>0.97922281062176575</c:v>
                </c:pt>
                <c:pt idx="88">
                  <c:v>0.9822872507286885</c:v>
                </c:pt>
                <c:pt idx="89">
                  <c:v>0.98510932615477464</c:v>
                </c:pt>
                <c:pt idx="90">
                  <c:v>0.98768834059513777</c:v>
                </c:pt>
                <c:pt idx="91">
                  <c:v>0.99002365771655754</c:v>
                </c:pt>
                <c:pt idx="92">
                  <c:v>0.99211470131447788</c:v>
                </c:pt>
                <c:pt idx="93">
                  <c:v>0.99396095545517971</c:v>
                </c:pt>
                <c:pt idx="94">
                  <c:v>0.99556196460308</c:v>
                </c:pt>
                <c:pt idx="95">
                  <c:v>0.99691733373312796</c:v>
                </c:pt>
                <c:pt idx="96">
                  <c:v>0.99802672842827167</c:v>
                </c:pt>
                <c:pt idx="97">
                  <c:v>0.99888987496197001</c:v>
                </c:pt>
                <c:pt idx="98">
                  <c:v>0.99950656036573038</c:v>
                </c:pt>
                <c:pt idx="99">
                  <c:v>0.9998766324816607</c:v>
                </c:pt>
                <c:pt idx="100">
                  <c:v>1</c:v>
                </c:pt>
                <c:pt idx="101">
                  <c:v>0.9998766324816607</c:v>
                </c:pt>
                <c:pt idx="102">
                  <c:v>0.99950656036573038</c:v>
                </c:pt>
                <c:pt idx="103">
                  <c:v>0.99888987496197001</c:v>
                </c:pt>
                <c:pt idx="104">
                  <c:v>0.99802672842827167</c:v>
                </c:pt>
                <c:pt idx="105">
                  <c:v>0.99691733373312796</c:v>
                </c:pt>
                <c:pt idx="106">
                  <c:v>0.99556196460308</c:v>
                </c:pt>
                <c:pt idx="107">
                  <c:v>0.99396095545517971</c:v>
                </c:pt>
                <c:pt idx="108">
                  <c:v>0.99211470131447776</c:v>
                </c:pt>
                <c:pt idx="109">
                  <c:v>0.99002365771655754</c:v>
                </c:pt>
                <c:pt idx="110">
                  <c:v>0.98768834059513766</c:v>
                </c:pt>
                <c:pt idx="111">
                  <c:v>0.98510932615477464</c:v>
                </c:pt>
                <c:pt idx="112">
                  <c:v>0.9822872507286885</c:v>
                </c:pt>
                <c:pt idx="113">
                  <c:v>0.97922281062176664</c:v>
                </c:pt>
                <c:pt idx="114">
                  <c:v>0.97591676193874666</c:v>
                </c:pt>
                <c:pt idx="115">
                  <c:v>0.97236992039767667</c:v>
                </c:pt>
                <c:pt idx="116">
                  <c:v>0.96858316112863019</c:v>
                </c:pt>
                <c:pt idx="117">
                  <c:v>0.96455741845779863</c:v>
                </c:pt>
                <c:pt idx="118">
                  <c:v>0.96029368567694307</c:v>
                </c:pt>
                <c:pt idx="119">
                  <c:v>0.95579301479833112</c:v>
                </c:pt>
                <c:pt idx="120">
                  <c:v>0.95105651629515364</c:v>
                </c:pt>
                <c:pt idx="121">
                  <c:v>0.94608535882754541</c:v>
                </c:pt>
                <c:pt idx="122">
                  <c:v>0.94088076895422468</c:v>
                </c:pt>
                <c:pt idx="123">
                  <c:v>0.9354440308298676</c:v>
                </c:pt>
                <c:pt idx="124">
                  <c:v>0.92977648588825057</c:v>
                </c:pt>
                <c:pt idx="125">
                  <c:v>0.92387953251128785</c:v>
                </c:pt>
                <c:pt idx="126">
                  <c:v>0.91775462568398225</c:v>
                </c:pt>
                <c:pt idx="127">
                  <c:v>0.91140327663544562</c:v>
                </c:pt>
                <c:pt idx="128">
                  <c:v>0.90482705246602035</c:v>
                </c:pt>
                <c:pt idx="129">
                  <c:v>0.89802757576061476</c:v>
                </c:pt>
                <c:pt idx="130">
                  <c:v>0.89100652418836757</c:v>
                </c:pt>
                <c:pt idx="131">
                  <c:v>0.88376563008869435</c:v>
                </c:pt>
                <c:pt idx="132">
                  <c:v>0.87630668004386369</c:v>
                </c:pt>
                <c:pt idx="133">
                  <c:v>0.86863151443819353</c:v>
                </c:pt>
                <c:pt idx="134">
                  <c:v>0.86074202700394364</c:v>
                </c:pt>
                <c:pt idx="135">
                  <c:v>0.85264016435409362</c:v>
                </c:pt>
                <c:pt idx="136">
                  <c:v>0.84432792550201496</c:v>
                </c:pt>
                <c:pt idx="137">
                  <c:v>0.83580736136827061</c:v>
                </c:pt>
                <c:pt idx="138">
                  <c:v>0.82708057427456205</c:v>
                </c:pt>
                <c:pt idx="139">
                  <c:v>0.81814971742502485</c:v>
                </c:pt>
                <c:pt idx="140">
                  <c:v>0.80901699437494667</c:v>
                </c:pt>
                <c:pt idx="141">
                  <c:v>0.79968465848709158</c:v>
                </c:pt>
                <c:pt idx="142">
                  <c:v>0.79015501237569186</c:v>
                </c:pt>
                <c:pt idx="143">
                  <c:v>0.78043040733832991</c:v>
                </c:pt>
                <c:pt idx="144">
                  <c:v>0.77051324277578925</c:v>
                </c:pt>
                <c:pt idx="145">
                  <c:v>0.76040596560003104</c:v>
                </c:pt>
                <c:pt idx="146">
                  <c:v>0.7501110696304597</c:v>
                </c:pt>
                <c:pt idx="147">
                  <c:v>0.73963109497861079</c:v>
                </c:pt>
                <c:pt idx="148">
                  <c:v>0.72896862742141222</c:v>
                </c:pt>
                <c:pt idx="149">
                  <c:v>0.71812629776318981</c:v>
                </c:pt>
                <c:pt idx="150">
                  <c:v>0.70710678118654757</c:v>
                </c:pt>
                <c:pt idx="151">
                  <c:v>0.69591279659231442</c:v>
                </c:pt>
                <c:pt idx="152">
                  <c:v>0.6845471059286885</c:v>
                </c:pt>
                <c:pt idx="153">
                  <c:v>0.67301251350977476</c:v>
                </c:pt>
                <c:pt idx="154">
                  <c:v>0.66131186532365183</c:v>
                </c:pt>
                <c:pt idx="155">
                  <c:v>0.64944804833018532</c:v>
                </c:pt>
                <c:pt idx="156">
                  <c:v>0.63742398974868986</c:v>
                </c:pt>
                <c:pt idx="157">
                  <c:v>0.62524265633570653</c:v>
                </c:pt>
                <c:pt idx="158">
                  <c:v>0.61290705365297726</c:v>
                </c:pt>
                <c:pt idx="159">
                  <c:v>0.6004202253258849</c:v>
                </c:pt>
                <c:pt idx="160">
                  <c:v>0.58778525229247425</c:v>
                </c:pt>
                <c:pt idx="161">
                  <c:v>0.57500525204328012</c:v>
                </c:pt>
                <c:pt idx="162">
                  <c:v>0.56208337785213047</c:v>
                </c:pt>
                <c:pt idx="163">
                  <c:v>0.54902281799813291</c:v>
                </c:pt>
                <c:pt idx="164">
                  <c:v>0.53582679497899699</c:v>
                </c:pt>
                <c:pt idx="165">
                  <c:v>0.52249856471594747</c:v>
                </c:pt>
                <c:pt idx="166">
                  <c:v>0.50904141575037165</c:v>
                </c:pt>
                <c:pt idx="167">
                  <c:v>0.49545866843240843</c:v>
                </c:pt>
                <c:pt idx="168">
                  <c:v>0.4817536741017156</c:v>
                </c:pt>
                <c:pt idx="169">
                  <c:v>0.46792981426057384</c:v>
                </c:pt>
                <c:pt idx="170">
                  <c:v>0.45399049973954742</c:v>
                </c:pt>
                <c:pt idx="171">
                  <c:v>0.43993916985591575</c:v>
                </c:pt>
                <c:pt idx="172">
                  <c:v>0.42577929156507288</c:v>
                </c:pt>
                <c:pt idx="173">
                  <c:v>0.41151435860510871</c:v>
                </c:pt>
                <c:pt idx="174">
                  <c:v>0.39714789063478106</c:v>
                </c:pt>
                <c:pt idx="175">
                  <c:v>0.38268343236509034</c:v>
                </c:pt>
                <c:pt idx="176">
                  <c:v>0.36812455268467875</c:v>
                </c:pt>
                <c:pt idx="177">
                  <c:v>0.35347484377925842</c:v>
                </c:pt>
                <c:pt idx="178">
                  <c:v>0.33873792024529131</c:v>
                </c:pt>
                <c:pt idx="179">
                  <c:v>0.3239174181981499</c:v>
                </c:pt>
                <c:pt idx="180">
                  <c:v>0.30901699437494867</c:v>
                </c:pt>
                <c:pt idx="181">
                  <c:v>0.29404032523230456</c:v>
                </c:pt>
                <c:pt idx="182">
                  <c:v>0.27899110603922911</c:v>
                </c:pt>
                <c:pt idx="183">
                  <c:v>0.26387304996537281</c:v>
                </c:pt>
                <c:pt idx="184">
                  <c:v>0.24868988716485491</c:v>
                </c:pt>
                <c:pt idx="185">
                  <c:v>0.23344536385590592</c:v>
                </c:pt>
                <c:pt idx="186">
                  <c:v>0.21814324139654254</c:v>
                </c:pt>
                <c:pt idx="187">
                  <c:v>0.20278729535651241</c:v>
                </c:pt>
                <c:pt idx="188">
                  <c:v>0.18738131458572538</c:v>
                </c:pt>
                <c:pt idx="189">
                  <c:v>0.17192910027941022</c:v>
                </c:pt>
                <c:pt idx="190">
                  <c:v>0.1564344650402314</c:v>
                </c:pt>
                <c:pt idx="191">
                  <c:v>0.14090123193758294</c:v>
                </c:pt>
                <c:pt idx="192">
                  <c:v>0.12533323356430479</c:v>
                </c:pt>
                <c:pt idx="193">
                  <c:v>0.10973431109104564</c:v>
                </c:pt>
                <c:pt idx="194">
                  <c:v>9.4108313318514367E-2</c:v>
                </c:pt>
                <c:pt idx="195">
                  <c:v>7.8459095727845082E-2</c:v>
                </c:pt>
                <c:pt idx="196">
                  <c:v>6.2790519529313707E-2</c:v>
                </c:pt>
                <c:pt idx="197">
                  <c:v>4.7106450709642984E-2</c:v>
                </c:pt>
                <c:pt idx="198">
                  <c:v>3.1410759078128236E-2</c:v>
                </c:pt>
                <c:pt idx="199">
                  <c:v>1.570731731182071E-2</c:v>
                </c:pt>
                <c:pt idx="200">
                  <c:v>1.2251484549086277E-16</c:v>
                </c:pt>
                <c:pt idx="201">
                  <c:v>-1.570731731182002E-2</c:v>
                </c:pt>
                <c:pt idx="202">
                  <c:v>-3.1410759078128E-2</c:v>
                </c:pt>
                <c:pt idx="203">
                  <c:v>-4.7106450709642339E-2</c:v>
                </c:pt>
                <c:pt idx="204">
                  <c:v>-6.2790519529313457E-2</c:v>
                </c:pt>
                <c:pt idx="205">
                  <c:v>-7.8459095727844388E-2</c:v>
                </c:pt>
                <c:pt idx="206">
                  <c:v>-9.4108313318514145E-2</c:v>
                </c:pt>
                <c:pt idx="207">
                  <c:v>-0.10973431109104496</c:v>
                </c:pt>
                <c:pt idx="208">
                  <c:v>-0.12533323356430451</c:v>
                </c:pt>
                <c:pt idx="209">
                  <c:v>-0.14090123193758239</c:v>
                </c:pt>
                <c:pt idx="210">
                  <c:v>-0.15643446504023112</c:v>
                </c:pt>
                <c:pt idx="211">
                  <c:v>-0.17192910027940941</c:v>
                </c:pt>
                <c:pt idx="212">
                  <c:v>-0.18738131458572507</c:v>
                </c:pt>
                <c:pt idx="213">
                  <c:v>-0.20278729535651221</c:v>
                </c:pt>
                <c:pt idx="214">
                  <c:v>-0.21814324139654276</c:v>
                </c:pt>
                <c:pt idx="215">
                  <c:v>-0.23344536385590567</c:v>
                </c:pt>
                <c:pt idx="216">
                  <c:v>-0.24868988716485504</c:v>
                </c:pt>
                <c:pt idx="217">
                  <c:v>-0.26387304996537281</c:v>
                </c:pt>
                <c:pt idx="218">
                  <c:v>-0.27899110603922928</c:v>
                </c:pt>
                <c:pt idx="219">
                  <c:v>-0.29404032523230428</c:v>
                </c:pt>
                <c:pt idx="220">
                  <c:v>-0.30901699437494895</c:v>
                </c:pt>
                <c:pt idx="221">
                  <c:v>-0.32391741819814962</c:v>
                </c:pt>
                <c:pt idx="222">
                  <c:v>-0.33873792024529148</c:v>
                </c:pt>
                <c:pt idx="223">
                  <c:v>-0.35347484377925809</c:v>
                </c:pt>
                <c:pt idx="224">
                  <c:v>-0.36812455268467886</c:v>
                </c:pt>
                <c:pt idx="225">
                  <c:v>-0.38268343236509011</c:v>
                </c:pt>
                <c:pt idx="226">
                  <c:v>-0.39714789063478045</c:v>
                </c:pt>
                <c:pt idx="227">
                  <c:v>-0.41151435860510849</c:v>
                </c:pt>
                <c:pt idx="228">
                  <c:v>-0.42577929156507238</c:v>
                </c:pt>
                <c:pt idx="229">
                  <c:v>-0.43993916985591558</c:v>
                </c:pt>
                <c:pt idx="230">
                  <c:v>-0.45399049973954686</c:v>
                </c:pt>
                <c:pt idx="231">
                  <c:v>-0.46792981426057362</c:v>
                </c:pt>
                <c:pt idx="232">
                  <c:v>-0.48175367410171499</c:v>
                </c:pt>
                <c:pt idx="233">
                  <c:v>-0.49545866843240827</c:v>
                </c:pt>
                <c:pt idx="234">
                  <c:v>-0.50904141575037165</c:v>
                </c:pt>
                <c:pt idx="235">
                  <c:v>-0.52249856471594736</c:v>
                </c:pt>
                <c:pt idx="236">
                  <c:v>-0.53582679497899643</c:v>
                </c:pt>
                <c:pt idx="237">
                  <c:v>-0.54902281799813268</c:v>
                </c:pt>
                <c:pt idx="238">
                  <c:v>-0.56208337785212958</c:v>
                </c:pt>
                <c:pt idx="239">
                  <c:v>-0.57500525204328035</c:v>
                </c:pt>
                <c:pt idx="240">
                  <c:v>-0.58778525229247403</c:v>
                </c:pt>
                <c:pt idx="241">
                  <c:v>-0.60042022532588513</c:v>
                </c:pt>
                <c:pt idx="242">
                  <c:v>-0.61290705365297726</c:v>
                </c:pt>
                <c:pt idx="243">
                  <c:v>-0.62524265633570653</c:v>
                </c:pt>
                <c:pt idx="244">
                  <c:v>-0.63742398974868952</c:v>
                </c:pt>
                <c:pt idx="245">
                  <c:v>-0.64944804833018543</c:v>
                </c:pt>
                <c:pt idx="246">
                  <c:v>-0.66131186532365172</c:v>
                </c:pt>
                <c:pt idx="247">
                  <c:v>-0.67301251350977476</c:v>
                </c:pt>
                <c:pt idx="248">
                  <c:v>-0.6845471059286885</c:v>
                </c:pt>
                <c:pt idx="249">
                  <c:v>-0.69591279659231453</c:v>
                </c:pt>
                <c:pt idx="250">
                  <c:v>-0.70710678118654746</c:v>
                </c:pt>
                <c:pt idx="251">
                  <c:v>-0.71812629776318948</c:v>
                </c:pt>
                <c:pt idx="252">
                  <c:v>-0.72896862742141211</c:v>
                </c:pt>
                <c:pt idx="253">
                  <c:v>-0.73963109497861035</c:v>
                </c:pt>
                <c:pt idx="254">
                  <c:v>-0.7501110696304597</c:v>
                </c:pt>
                <c:pt idx="255">
                  <c:v>-0.7604059656000306</c:v>
                </c:pt>
                <c:pt idx="256">
                  <c:v>-0.7705132427757897</c:v>
                </c:pt>
                <c:pt idx="257">
                  <c:v>-0.78043040733832925</c:v>
                </c:pt>
                <c:pt idx="258">
                  <c:v>-0.79015501237569175</c:v>
                </c:pt>
                <c:pt idx="259">
                  <c:v>-0.79968465848709136</c:v>
                </c:pt>
                <c:pt idx="260">
                  <c:v>-0.80901699437494656</c:v>
                </c:pt>
                <c:pt idx="261">
                  <c:v>-0.81814971742502463</c:v>
                </c:pt>
                <c:pt idx="262">
                  <c:v>-0.82708057427456161</c:v>
                </c:pt>
                <c:pt idx="263">
                  <c:v>-0.83580736136827005</c:v>
                </c:pt>
                <c:pt idx="264">
                  <c:v>-0.8443279255020153</c:v>
                </c:pt>
                <c:pt idx="265">
                  <c:v>-0.85264016435409318</c:v>
                </c:pt>
                <c:pt idx="266">
                  <c:v>-0.86074202700394375</c:v>
                </c:pt>
                <c:pt idx="267">
                  <c:v>-0.86863151443819353</c:v>
                </c:pt>
                <c:pt idx="268">
                  <c:v>-0.87630668004386369</c:v>
                </c:pt>
                <c:pt idx="269">
                  <c:v>-0.88376563008869424</c:v>
                </c:pt>
                <c:pt idx="270">
                  <c:v>-0.89100652418836757</c:v>
                </c:pt>
                <c:pt idx="271">
                  <c:v>-0.89802757576061476</c:v>
                </c:pt>
                <c:pt idx="272">
                  <c:v>-0.90482705246602069</c:v>
                </c:pt>
                <c:pt idx="273">
                  <c:v>-0.91140327663544562</c:v>
                </c:pt>
                <c:pt idx="274">
                  <c:v>-0.91775462568398225</c:v>
                </c:pt>
                <c:pt idx="275">
                  <c:v>-0.92387953251128774</c:v>
                </c:pt>
                <c:pt idx="276">
                  <c:v>-0.92977648588825057</c:v>
                </c:pt>
                <c:pt idx="277">
                  <c:v>-0.9354440308298676</c:v>
                </c:pt>
                <c:pt idx="278">
                  <c:v>-0.94088076895422457</c:v>
                </c:pt>
                <c:pt idx="279">
                  <c:v>-0.9460853588275453</c:v>
                </c:pt>
                <c:pt idx="280">
                  <c:v>-0.95105651629515364</c:v>
                </c:pt>
                <c:pt idx="281">
                  <c:v>-0.9557930147983309</c:v>
                </c:pt>
                <c:pt idx="282">
                  <c:v>-0.96029368567694251</c:v>
                </c:pt>
                <c:pt idx="283">
                  <c:v>-0.96455741845779863</c:v>
                </c:pt>
                <c:pt idx="284">
                  <c:v>-0.96858316112862997</c:v>
                </c:pt>
                <c:pt idx="285">
                  <c:v>-0.97236992039767667</c:v>
                </c:pt>
                <c:pt idx="286">
                  <c:v>-0.97591676193874644</c:v>
                </c:pt>
                <c:pt idx="287">
                  <c:v>-0.97922281062176575</c:v>
                </c:pt>
                <c:pt idx="288">
                  <c:v>-0.9822872507286885</c:v>
                </c:pt>
                <c:pt idx="289">
                  <c:v>-0.98510932615477464</c:v>
                </c:pt>
                <c:pt idx="290">
                  <c:v>-0.98768834059513766</c:v>
                </c:pt>
                <c:pt idx="291">
                  <c:v>-0.99002365771655754</c:v>
                </c:pt>
                <c:pt idx="292">
                  <c:v>-0.99211470131447776</c:v>
                </c:pt>
                <c:pt idx="293">
                  <c:v>-0.99396095545517971</c:v>
                </c:pt>
                <c:pt idx="294">
                  <c:v>-0.99556196460308</c:v>
                </c:pt>
                <c:pt idx="295">
                  <c:v>-0.99691733373312796</c:v>
                </c:pt>
                <c:pt idx="296">
                  <c:v>-0.99802672842827167</c:v>
                </c:pt>
                <c:pt idx="297">
                  <c:v>-0.99888987496197001</c:v>
                </c:pt>
                <c:pt idx="298">
                  <c:v>-0.99950656036573038</c:v>
                </c:pt>
                <c:pt idx="299">
                  <c:v>-0.9998766324816607</c:v>
                </c:pt>
                <c:pt idx="300">
                  <c:v>-1</c:v>
                </c:pt>
                <c:pt idx="301">
                  <c:v>-0.9998766324816607</c:v>
                </c:pt>
                <c:pt idx="302">
                  <c:v>-0.99950656036573038</c:v>
                </c:pt>
                <c:pt idx="303">
                  <c:v>-0.99888987496197001</c:v>
                </c:pt>
                <c:pt idx="304">
                  <c:v>-0.99802672842827167</c:v>
                </c:pt>
                <c:pt idx="305">
                  <c:v>-0.99691733373312807</c:v>
                </c:pt>
                <c:pt idx="306">
                  <c:v>-0.99556196460308</c:v>
                </c:pt>
                <c:pt idx="307">
                  <c:v>-0.99396095545517982</c:v>
                </c:pt>
                <c:pt idx="308">
                  <c:v>-0.99211470131447788</c:v>
                </c:pt>
                <c:pt idx="309">
                  <c:v>-0.99002365771655754</c:v>
                </c:pt>
                <c:pt idx="310">
                  <c:v>-0.98768834059513777</c:v>
                </c:pt>
                <c:pt idx="311">
                  <c:v>-0.98510932615477464</c:v>
                </c:pt>
                <c:pt idx="312">
                  <c:v>-0.9822872507286885</c:v>
                </c:pt>
                <c:pt idx="313">
                  <c:v>-0.97922281062176664</c:v>
                </c:pt>
                <c:pt idx="314">
                  <c:v>-0.97591676193874655</c:v>
                </c:pt>
                <c:pt idx="315">
                  <c:v>-0.97236992039767678</c:v>
                </c:pt>
                <c:pt idx="316">
                  <c:v>-0.96858316112863008</c:v>
                </c:pt>
                <c:pt idx="317">
                  <c:v>-0.96455741845779863</c:v>
                </c:pt>
                <c:pt idx="318">
                  <c:v>-0.96029368567694307</c:v>
                </c:pt>
                <c:pt idx="319">
                  <c:v>-0.95579301479833101</c:v>
                </c:pt>
                <c:pt idx="320">
                  <c:v>-0.95105651629515364</c:v>
                </c:pt>
                <c:pt idx="321">
                  <c:v>-0.94608535882754541</c:v>
                </c:pt>
                <c:pt idx="322">
                  <c:v>-0.94088076895422457</c:v>
                </c:pt>
                <c:pt idx="323">
                  <c:v>-0.9354440308298676</c:v>
                </c:pt>
                <c:pt idx="324">
                  <c:v>-0.92977648588825057</c:v>
                </c:pt>
                <c:pt idx="325">
                  <c:v>-0.92387953251128774</c:v>
                </c:pt>
                <c:pt idx="326">
                  <c:v>-0.91775462568398236</c:v>
                </c:pt>
                <c:pt idx="327">
                  <c:v>-0.91140327663544562</c:v>
                </c:pt>
                <c:pt idx="328">
                  <c:v>-0.9048270524660208</c:v>
                </c:pt>
                <c:pt idx="329">
                  <c:v>-0.89802757576061476</c:v>
                </c:pt>
                <c:pt idx="330">
                  <c:v>-0.89100652418836757</c:v>
                </c:pt>
                <c:pt idx="331">
                  <c:v>-0.88376563008869446</c:v>
                </c:pt>
                <c:pt idx="332">
                  <c:v>-0.87630668004386381</c:v>
                </c:pt>
                <c:pt idx="333">
                  <c:v>-0.86863151443819386</c:v>
                </c:pt>
                <c:pt idx="334">
                  <c:v>-0.86074202700394464</c:v>
                </c:pt>
                <c:pt idx="335">
                  <c:v>-0.8526401643540934</c:v>
                </c:pt>
                <c:pt idx="336">
                  <c:v>-0.84432792550201552</c:v>
                </c:pt>
                <c:pt idx="337">
                  <c:v>-0.83580736136827061</c:v>
                </c:pt>
                <c:pt idx="338">
                  <c:v>-0.82708057427456183</c:v>
                </c:pt>
                <c:pt idx="339">
                  <c:v>-0.81814971742502474</c:v>
                </c:pt>
                <c:pt idx="340">
                  <c:v>-0.80901699437494756</c:v>
                </c:pt>
                <c:pt idx="341">
                  <c:v>-0.79968465848709158</c:v>
                </c:pt>
                <c:pt idx="342">
                  <c:v>-0.79015501237569186</c:v>
                </c:pt>
                <c:pt idx="343">
                  <c:v>-0.78043040733832969</c:v>
                </c:pt>
                <c:pt idx="344">
                  <c:v>-0.7705132427757897</c:v>
                </c:pt>
                <c:pt idx="345">
                  <c:v>-0.76040596560003082</c:v>
                </c:pt>
                <c:pt idx="346">
                  <c:v>-0.7501110696304597</c:v>
                </c:pt>
                <c:pt idx="347">
                  <c:v>-0.73963109497861046</c:v>
                </c:pt>
                <c:pt idx="348">
                  <c:v>-0.72896862742141233</c:v>
                </c:pt>
                <c:pt idx="349">
                  <c:v>-0.71812629776318992</c:v>
                </c:pt>
                <c:pt idx="350">
                  <c:v>-0.70710678118654757</c:v>
                </c:pt>
                <c:pt idx="351">
                  <c:v>-0.69591279659231453</c:v>
                </c:pt>
                <c:pt idx="352">
                  <c:v>-0.6845471059286885</c:v>
                </c:pt>
                <c:pt idx="353">
                  <c:v>-0.67301251350977498</c:v>
                </c:pt>
                <c:pt idx="354">
                  <c:v>-0.6613118653236526</c:v>
                </c:pt>
                <c:pt idx="355">
                  <c:v>-0.64944804833018577</c:v>
                </c:pt>
                <c:pt idx="356">
                  <c:v>-0.63742398974868952</c:v>
                </c:pt>
                <c:pt idx="357">
                  <c:v>-0.6252426563357073</c:v>
                </c:pt>
                <c:pt idx="358">
                  <c:v>-0.61290705365297748</c:v>
                </c:pt>
                <c:pt idx="359">
                  <c:v>-0.60042022532588502</c:v>
                </c:pt>
                <c:pt idx="360">
                  <c:v>-0.58778525229247436</c:v>
                </c:pt>
                <c:pt idx="361">
                  <c:v>-0.57500525204328046</c:v>
                </c:pt>
                <c:pt idx="362">
                  <c:v>-0.56208337785213058</c:v>
                </c:pt>
                <c:pt idx="363">
                  <c:v>-0.54902281799813302</c:v>
                </c:pt>
                <c:pt idx="364">
                  <c:v>-0.53582679497899632</c:v>
                </c:pt>
                <c:pt idx="365">
                  <c:v>-0.52249856471594813</c:v>
                </c:pt>
                <c:pt idx="366">
                  <c:v>-0.50904141575037165</c:v>
                </c:pt>
                <c:pt idx="367">
                  <c:v>-0.49545866843240816</c:v>
                </c:pt>
                <c:pt idx="368">
                  <c:v>-0.48175367410171527</c:v>
                </c:pt>
                <c:pt idx="369">
                  <c:v>-0.46792981426057395</c:v>
                </c:pt>
                <c:pt idx="370">
                  <c:v>-0.45399049973954753</c:v>
                </c:pt>
                <c:pt idx="371">
                  <c:v>-0.43993916985591591</c:v>
                </c:pt>
                <c:pt idx="372">
                  <c:v>-0.42577929156507238</c:v>
                </c:pt>
                <c:pt idx="373">
                  <c:v>-0.41151435860510921</c:v>
                </c:pt>
                <c:pt idx="374">
                  <c:v>-0.39714789063478073</c:v>
                </c:pt>
                <c:pt idx="375">
                  <c:v>-0.38268343236509084</c:v>
                </c:pt>
                <c:pt idx="376">
                  <c:v>-0.36812455268467925</c:v>
                </c:pt>
                <c:pt idx="377">
                  <c:v>-0.35347484377925809</c:v>
                </c:pt>
                <c:pt idx="378">
                  <c:v>-0.33873792024529231</c:v>
                </c:pt>
                <c:pt idx="379">
                  <c:v>-0.32391741819815001</c:v>
                </c:pt>
                <c:pt idx="380">
                  <c:v>-0.30901699437494878</c:v>
                </c:pt>
                <c:pt idx="381">
                  <c:v>-0.29404032523230467</c:v>
                </c:pt>
                <c:pt idx="382">
                  <c:v>-0.27899110603922966</c:v>
                </c:pt>
                <c:pt idx="383">
                  <c:v>-0.26387304996537336</c:v>
                </c:pt>
                <c:pt idx="384">
                  <c:v>-0.24868988716485541</c:v>
                </c:pt>
                <c:pt idx="385">
                  <c:v>-0.23344536385590559</c:v>
                </c:pt>
                <c:pt idx="386">
                  <c:v>-0.21814324139654354</c:v>
                </c:pt>
                <c:pt idx="387">
                  <c:v>-0.20278729535651246</c:v>
                </c:pt>
                <c:pt idx="388">
                  <c:v>-0.18738131458572499</c:v>
                </c:pt>
                <c:pt idx="389">
                  <c:v>-0.17192910027940989</c:v>
                </c:pt>
                <c:pt idx="390">
                  <c:v>-0.15643446504023156</c:v>
                </c:pt>
                <c:pt idx="391">
                  <c:v>-0.14090123193758322</c:v>
                </c:pt>
                <c:pt idx="392">
                  <c:v>-0.12533323356430487</c:v>
                </c:pt>
                <c:pt idx="393">
                  <c:v>-0.10973431109104489</c:v>
                </c:pt>
                <c:pt idx="394">
                  <c:v>-9.4108313318514908E-2</c:v>
                </c:pt>
                <c:pt idx="395">
                  <c:v>-7.8459095727844763E-2</c:v>
                </c:pt>
                <c:pt idx="396">
                  <c:v>-6.2790519529313388E-2</c:v>
                </c:pt>
                <c:pt idx="397">
                  <c:v>-4.7106450709642721E-2</c:v>
                </c:pt>
                <c:pt idx="398">
                  <c:v>-3.1410759078128382E-2</c:v>
                </c:pt>
                <c:pt idx="399">
                  <c:v>-1.5707317311820831E-2</c:v>
                </c:pt>
                <c:pt idx="400">
                  <c:v>-2.4502969098172528E-16</c:v>
                </c:pt>
                <c:pt idx="401">
                  <c:v>1.5707317311820342E-2</c:v>
                </c:pt>
                <c:pt idx="402">
                  <c:v>3.1410759078127001E-2</c:v>
                </c:pt>
                <c:pt idx="403">
                  <c:v>4.7106450709643109E-2</c:v>
                </c:pt>
                <c:pt idx="404">
                  <c:v>6.2790519529312833E-2</c:v>
                </c:pt>
                <c:pt idx="405">
                  <c:v>7.8459095727844264E-2</c:v>
                </c:pt>
                <c:pt idx="406">
                  <c:v>9.4108313318513548E-2</c:v>
                </c:pt>
                <c:pt idx="407">
                  <c:v>0.10973431109104528</c:v>
                </c:pt>
                <c:pt idx="408">
                  <c:v>0.12533323356430442</c:v>
                </c:pt>
                <c:pt idx="409">
                  <c:v>0.14090123193758272</c:v>
                </c:pt>
                <c:pt idx="410">
                  <c:v>0.15643446504023012</c:v>
                </c:pt>
                <c:pt idx="411">
                  <c:v>0.17192910027941027</c:v>
                </c:pt>
                <c:pt idx="412">
                  <c:v>0.18738131458572449</c:v>
                </c:pt>
                <c:pt idx="413">
                  <c:v>0.20278729535651199</c:v>
                </c:pt>
                <c:pt idx="414">
                  <c:v>0.21814324139654218</c:v>
                </c:pt>
                <c:pt idx="415">
                  <c:v>0.23344536385590597</c:v>
                </c:pt>
                <c:pt idx="416">
                  <c:v>0.24868988716485491</c:v>
                </c:pt>
                <c:pt idx="417">
                  <c:v>0.26387304996537292</c:v>
                </c:pt>
                <c:pt idx="418">
                  <c:v>0.27899110603922833</c:v>
                </c:pt>
                <c:pt idx="419">
                  <c:v>0.29404032523230506</c:v>
                </c:pt>
                <c:pt idx="420">
                  <c:v>0.30901699437494834</c:v>
                </c:pt>
                <c:pt idx="421">
                  <c:v>0.32391741819814951</c:v>
                </c:pt>
                <c:pt idx="422">
                  <c:v>0.33873792024529098</c:v>
                </c:pt>
                <c:pt idx="423">
                  <c:v>0.35347484377925847</c:v>
                </c:pt>
                <c:pt idx="424">
                  <c:v>0.36812455268467875</c:v>
                </c:pt>
                <c:pt idx="425">
                  <c:v>0.38268343236509039</c:v>
                </c:pt>
                <c:pt idx="426">
                  <c:v>0.39714789063478034</c:v>
                </c:pt>
                <c:pt idx="427">
                  <c:v>0.41151435860510799</c:v>
                </c:pt>
                <c:pt idx="428">
                  <c:v>0.42577929156507288</c:v>
                </c:pt>
                <c:pt idx="429">
                  <c:v>0.43993916985591547</c:v>
                </c:pt>
                <c:pt idx="430">
                  <c:v>0.45399049973954714</c:v>
                </c:pt>
                <c:pt idx="431">
                  <c:v>0.46792981426057273</c:v>
                </c:pt>
                <c:pt idx="432">
                  <c:v>0.48175367410171566</c:v>
                </c:pt>
                <c:pt idx="433">
                  <c:v>0.49545866843240777</c:v>
                </c:pt>
                <c:pt idx="434">
                  <c:v>0.50904141575037154</c:v>
                </c:pt>
                <c:pt idx="435">
                  <c:v>0.52249856471594702</c:v>
                </c:pt>
                <c:pt idx="436">
                  <c:v>0.53582679497899666</c:v>
                </c:pt>
                <c:pt idx="437">
                  <c:v>0.54902281799813268</c:v>
                </c:pt>
                <c:pt idx="438">
                  <c:v>0.56208337785213047</c:v>
                </c:pt>
                <c:pt idx="439">
                  <c:v>0.57500525204327935</c:v>
                </c:pt>
                <c:pt idx="440">
                  <c:v>0.58778525229247458</c:v>
                </c:pt>
                <c:pt idx="441">
                  <c:v>0.60042022532588468</c:v>
                </c:pt>
                <c:pt idx="442">
                  <c:v>0.61290705365297715</c:v>
                </c:pt>
                <c:pt idx="443">
                  <c:v>0.62524265633570608</c:v>
                </c:pt>
                <c:pt idx="444">
                  <c:v>0.63742398974868986</c:v>
                </c:pt>
                <c:pt idx="445">
                  <c:v>0.64944804833018532</c:v>
                </c:pt>
                <c:pt idx="446">
                  <c:v>0.66131186532365194</c:v>
                </c:pt>
                <c:pt idx="447">
                  <c:v>0.67301251350977398</c:v>
                </c:pt>
                <c:pt idx="448">
                  <c:v>0.68454710592868928</c:v>
                </c:pt>
                <c:pt idx="449">
                  <c:v>0.6959127965923142</c:v>
                </c:pt>
                <c:pt idx="450">
                  <c:v>0.70710678118654657</c:v>
                </c:pt>
                <c:pt idx="451">
                  <c:v>0.7181262977631897</c:v>
                </c:pt>
                <c:pt idx="452">
                  <c:v>0.72896862742141133</c:v>
                </c:pt>
                <c:pt idx="453">
                  <c:v>0.73963109497861079</c:v>
                </c:pt>
                <c:pt idx="454">
                  <c:v>0.75011106963045915</c:v>
                </c:pt>
                <c:pt idx="455">
                  <c:v>0.7604059656000306</c:v>
                </c:pt>
                <c:pt idx="456">
                  <c:v>0.7705132427757887</c:v>
                </c:pt>
                <c:pt idx="457">
                  <c:v>0.78043040733832969</c:v>
                </c:pt>
                <c:pt idx="458">
                  <c:v>0.79015501237569175</c:v>
                </c:pt>
                <c:pt idx="459">
                  <c:v>0.79968465848709136</c:v>
                </c:pt>
                <c:pt idx="460">
                  <c:v>0.80901699437494656</c:v>
                </c:pt>
                <c:pt idx="461">
                  <c:v>0.81814971742502485</c:v>
                </c:pt>
                <c:pt idx="462">
                  <c:v>0.82708057427456161</c:v>
                </c:pt>
                <c:pt idx="463">
                  <c:v>0.8358073613682695</c:v>
                </c:pt>
                <c:pt idx="464">
                  <c:v>0.84432792550201452</c:v>
                </c:pt>
                <c:pt idx="465">
                  <c:v>0.85264016435409362</c:v>
                </c:pt>
                <c:pt idx="466">
                  <c:v>0.86074202700394364</c:v>
                </c:pt>
                <c:pt idx="467">
                  <c:v>0.86863151443819353</c:v>
                </c:pt>
                <c:pt idx="468">
                  <c:v>0.87630668004386314</c:v>
                </c:pt>
                <c:pt idx="469">
                  <c:v>0.88376563008869469</c:v>
                </c:pt>
                <c:pt idx="470">
                  <c:v>0.89100652418836757</c:v>
                </c:pt>
                <c:pt idx="471">
                  <c:v>0.89802757576061465</c:v>
                </c:pt>
                <c:pt idx="472">
                  <c:v>0.90482705246602024</c:v>
                </c:pt>
                <c:pt idx="473">
                  <c:v>0.91140327663544562</c:v>
                </c:pt>
                <c:pt idx="474">
                  <c:v>0.91775462568398225</c:v>
                </c:pt>
                <c:pt idx="475">
                  <c:v>0.92387953251128774</c:v>
                </c:pt>
                <c:pt idx="476">
                  <c:v>0.92977648588825057</c:v>
                </c:pt>
                <c:pt idx="477">
                  <c:v>0.93544403082986705</c:v>
                </c:pt>
                <c:pt idx="478">
                  <c:v>0.94088076895422468</c:v>
                </c:pt>
                <c:pt idx="479">
                  <c:v>0.9460853588275453</c:v>
                </c:pt>
                <c:pt idx="480">
                  <c:v>0.95105651629515364</c:v>
                </c:pt>
                <c:pt idx="481">
                  <c:v>0.95579301479833056</c:v>
                </c:pt>
                <c:pt idx="482">
                  <c:v>0.96029368567694318</c:v>
                </c:pt>
                <c:pt idx="483">
                  <c:v>0.96455741845779863</c:v>
                </c:pt>
                <c:pt idx="484">
                  <c:v>0.96858316112862997</c:v>
                </c:pt>
                <c:pt idx="485">
                  <c:v>0.97236992039767645</c:v>
                </c:pt>
                <c:pt idx="486">
                  <c:v>0.97591676193874666</c:v>
                </c:pt>
                <c:pt idx="487">
                  <c:v>0.97922281062176575</c:v>
                </c:pt>
                <c:pt idx="488">
                  <c:v>0.9822872507286885</c:v>
                </c:pt>
                <c:pt idx="489">
                  <c:v>0.98510932615477453</c:v>
                </c:pt>
                <c:pt idx="490">
                  <c:v>0.98768834059513777</c:v>
                </c:pt>
                <c:pt idx="491">
                  <c:v>0.99002365771655754</c:v>
                </c:pt>
                <c:pt idx="492">
                  <c:v>0.99211470131447776</c:v>
                </c:pt>
                <c:pt idx="493">
                  <c:v>0.9939609554551796</c:v>
                </c:pt>
                <c:pt idx="494">
                  <c:v>0.99556196460308</c:v>
                </c:pt>
                <c:pt idx="495">
                  <c:v>0.99691733373312796</c:v>
                </c:pt>
                <c:pt idx="496">
                  <c:v>0.99802672842827167</c:v>
                </c:pt>
                <c:pt idx="497">
                  <c:v>0.99888987496196957</c:v>
                </c:pt>
                <c:pt idx="498">
                  <c:v>0.99950656036573038</c:v>
                </c:pt>
                <c:pt idx="499">
                  <c:v>0.9998766324816607</c:v>
                </c:pt>
                <c:pt idx="50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55872"/>
        <c:axId val="115494912"/>
      </c:scatterChart>
      <c:valAx>
        <c:axId val="115455872"/>
        <c:scaling>
          <c:orientation val="minMax"/>
          <c:max val="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x</a:t>
                </a:r>
                <a:r>
                  <a:rPr lang="en-US"/>
                  <a:t>/</a:t>
                </a:r>
                <a:r>
                  <a:rPr lang="cs-CZ"/>
                  <a:t>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0046227774567644"/>
              <c:y val="0.60164578499946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5494912"/>
        <c:crosses val="autoZero"/>
        <c:crossBetween val="midCat"/>
        <c:majorUnit val="1"/>
      </c:valAx>
      <c:valAx>
        <c:axId val="115494912"/>
        <c:scaling>
          <c:orientation val="minMax"/>
          <c:max val="1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5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5455872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  (3)'!$C$6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 (3)'!$B$407:$B$907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5.0000000000000036E-3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</c:v>
                </c:pt>
                <c:pt idx="30">
                  <c:v>0.15000000000000011</c:v>
                </c:pt>
                <c:pt idx="31">
                  <c:v>0.15500000000000011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</c:v>
                </c:pt>
                <c:pt idx="37">
                  <c:v>0.18500000000000011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</c:v>
                </c:pt>
                <c:pt idx="43">
                  <c:v>0.21500000000000011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</c:v>
                </c:pt>
                <c:pt idx="49">
                  <c:v>0.24500000000000011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0.2900000000000002</c:v>
                </c:pt>
                <c:pt idx="59">
                  <c:v>0.29500000000000021</c:v>
                </c:pt>
                <c:pt idx="60">
                  <c:v>0.30000000000000021</c:v>
                </c:pt>
                <c:pt idx="61">
                  <c:v>0.30500000000000027</c:v>
                </c:pt>
                <c:pt idx="62">
                  <c:v>0.31000000000000022</c:v>
                </c:pt>
                <c:pt idx="63">
                  <c:v>0.31500000000000022</c:v>
                </c:pt>
                <c:pt idx="64">
                  <c:v>0.32000000000000023</c:v>
                </c:pt>
                <c:pt idx="65">
                  <c:v>0.32500000000000023</c:v>
                </c:pt>
                <c:pt idx="66">
                  <c:v>0.33000000000000035</c:v>
                </c:pt>
                <c:pt idx="67">
                  <c:v>0.33500000000000035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0.3550000000000002</c:v>
                </c:pt>
                <c:pt idx="72">
                  <c:v>0.36000000000000021</c:v>
                </c:pt>
                <c:pt idx="73">
                  <c:v>0.36500000000000027</c:v>
                </c:pt>
                <c:pt idx="74">
                  <c:v>0.37000000000000022</c:v>
                </c:pt>
                <c:pt idx="75">
                  <c:v>0.37500000000000022</c:v>
                </c:pt>
                <c:pt idx="76">
                  <c:v>0.38000000000000023</c:v>
                </c:pt>
                <c:pt idx="77">
                  <c:v>0.38500000000000023</c:v>
                </c:pt>
                <c:pt idx="78">
                  <c:v>0.39000000000000024</c:v>
                </c:pt>
                <c:pt idx="79">
                  <c:v>0.39500000000000035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0.42000000000000021</c:v>
                </c:pt>
                <c:pt idx="85">
                  <c:v>0.42500000000000027</c:v>
                </c:pt>
                <c:pt idx="86">
                  <c:v>0.43000000000000022</c:v>
                </c:pt>
                <c:pt idx="87">
                  <c:v>0.43500000000000022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0.4800000000000002</c:v>
                </c:pt>
                <c:pt idx="97">
                  <c:v>0.48500000000000026</c:v>
                </c:pt>
                <c:pt idx="98">
                  <c:v>0.49000000000000021</c:v>
                </c:pt>
                <c:pt idx="99">
                  <c:v>0.49500000000000022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0.60000000000000042</c:v>
                </c:pt>
                <c:pt idx="121">
                  <c:v>0.60500000000000043</c:v>
                </c:pt>
                <c:pt idx="122">
                  <c:v>0.61000000000000043</c:v>
                </c:pt>
                <c:pt idx="123">
                  <c:v>0.61500000000000044</c:v>
                </c:pt>
                <c:pt idx="124">
                  <c:v>0.62000000000000044</c:v>
                </c:pt>
                <c:pt idx="125">
                  <c:v>0.62500000000000044</c:v>
                </c:pt>
                <c:pt idx="126">
                  <c:v>0.63000000000000045</c:v>
                </c:pt>
                <c:pt idx="127">
                  <c:v>0.63500000000000045</c:v>
                </c:pt>
                <c:pt idx="128">
                  <c:v>0.64000000000000046</c:v>
                </c:pt>
                <c:pt idx="129">
                  <c:v>0.64500000000000046</c:v>
                </c:pt>
                <c:pt idx="130">
                  <c:v>0.65000000000000058</c:v>
                </c:pt>
                <c:pt idx="131">
                  <c:v>0.65500000000000058</c:v>
                </c:pt>
                <c:pt idx="132">
                  <c:v>0.66000000000000059</c:v>
                </c:pt>
                <c:pt idx="133">
                  <c:v>0.6650000000000007</c:v>
                </c:pt>
                <c:pt idx="134">
                  <c:v>0.67000000000000071</c:v>
                </c:pt>
                <c:pt idx="135">
                  <c:v>0.67500000000000071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0.69499999999999995</c:v>
                </c:pt>
                <c:pt idx="140">
                  <c:v>0.7000000000000004</c:v>
                </c:pt>
                <c:pt idx="141">
                  <c:v>0.7050000000000004</c:v>
                </c:pt>
                <c:pt idx="142">
                  <c:v>0.71000000000000041</c:v>
                </c:pt>
                <c:pt idx="143">
                  <c:v>0.71500000000000041</c:v>
                </c:pt>
                <c:pt idx="144">
                  <c:v>0.72000000000000042</c:v>
                </c:pt>
                <c:pt idx="145">
                  <c:v>0.72500000000000042</c:v>
                </c:pt>
                <c:pt idx="146">
                  <c:v>0.73000000000000043</c:v>
                </c:pt>
                <c:pt idx="147">
                  <c:v>0.73500000000000043</c:v>
                </c:pt>
                <c:pt idx="148">
                  <c:v>0.74000000000000044</c:v>
                </c:pt>
                <c:pt idx="149">
                  <c:v>0.74500000000000044</c:v>
                </c:pt>
                <c:pt idx="150">
                  <c:v>0.75000000000000044</c:v>
                </c:pt>
                <c:pt idx="151">
                  <c:v>0.75500000000000045</c:v>
                </c:pt>
                <c:pt idx="152">
                  <c:v>0.76000000000000045</c:v>
                </c:pt>
                <c:pt idx="153">
                  <c:v>0.76500000000000046</c:v>
                </c:pt>
                <c:pt idx="154">
                  <c:v>0.77000000000000046</c:v>
                </c:pt>
                <c:pt idx="155">
                  <c:v>0.77500000000000058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0.83500000000000041</c:v>
                </c:pt>
                <c:pt idx="168">
                  <c:v>0.84000000000000041</c:v>
                </c:pt>
                <c:pt idx="169">
                  <c:v>0.84500000000000042</c:v>
                </c:pt>
                <c:pt idx="170">
                  <c:v>0.85000000000000042</c:v>
                </c:pt>
                <c:pt idx="171">
                  <c:v>0.85500000000000043</c:v>
                </c:pt>
                <c:pt idx="172">
                  <c:v>0.86000000000000043</c:v>
                </c:pt>
                <c:pt idx="173">
                  <c:v>0.86500000000000044</c:v>
                </c:pt>
                <c:pt idx="174">
                  <c:v>0.87000000000000044</c:v>
                </c:pt>
                <c:pt idx="175">
                  <c:v>0.87500000000000044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0.94499999999999995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0.96000000000000041</c:v>
                </c:pt>
                <c:pt idx="193">
                  <c:v>0.96500000000000041</c:v>
                </c:pt>
                <c:pt idx="194">
                  <c:v>0.97000000000000042</c:v>
                </c:pt>
                <c:pt idx="195">
                  <c:v>0.97500000000000042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</c:v>
                </c:pt>
                <c:pt idx="202">
                  <c:v>1.01</c:v>
                </c:pt>
                <c:pt idx="203">
                  <c:v>1.014999999999999</c:v>
                </c:pt>
                <c:pt idx="204">
                  <c:v>1.02</c:v>
                </c:pt>
                <c:pt idx="205">
                  <c:v>1.024999999999999</c:v>
                </c:pt>
                <c:pt idx="206">
                  <c:v>1.03</c:v>
                </c:pt>
                <c:pt idx="207">
                  <c:v>1.034999999999999</c:v>
                </c:pt>
                <c:pt idx="208">
                  <c:v>1.04</c:v>
                </c:pt>
                <c:pt idx="209">
                  <c:v>1.044999999999999</c:v>
                </c:pt>
                <c:pt idx="210">
                  <c:v>1.05</c:v>
                </c:pt>
                <c:pt idx="211">
                  <c:v>1.054999999999999</c:v>
                </c:pt>
                <c:pt idx="212">
                  <c:v>1.06</c:v>
                </c:pt>
                <c:pt idx="213">
                  <c:v>1.0649999999999991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1.129999999999999</c:v>
                </c:pt>
                <c:pt idx="227">
                  <c:v>1.135</c:v>
                </c:pt>
                <c:pt idx="228">
                  <c:v>1.139999999999999</c:v>
                </c:pt>
                <c:pt idx="229">
                  <c:v>1.145</c:v>
                </c:pt>
                <c:pt idx="230">
                  <c:v>1.149999999999999</c:v>
                </c:pt>
                <c:pt idx="231">
                  <c:v>1.155</c:v>
                </c:pt>
                <c:pt idx="232">
                  <c:v>1.159999999999999</c:v>
                </c:pt>
                <c:pt idx="233">
                  <c:v>1.165</c:v>
                </c:pt>
                <c:pt idx="234">
                  <c:v>1.1700000000000008</c:v>
                </c:pt>
                <c:pt idx="235">
                  <c:v>1.175</c:v>
                </c:pt>
                <c:pt idx="236">
                  <c:v>1.1800000000000008</c:v>
                </c:pt>
                <c:pt idx="237">
                  <c:v>1.1850000000000001</c:v>
                </c:pt>
                <c:pt idx="238">
                  <c:v>1.1900000000000008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1.2049999999999992</c:v>
                </c:pt>
                <c:pt idx="242">
                  <c:v>1.21</c:v>
                </c:pt>
                <c:pt idx="243">
                  <c:v>1.2149999999999992</c:v>
                </c:pt>
                <c:pt idx="244">
                  <c:v>1.22</c:v>
                </c:pt>
                <c:pt idx="245">
                  <c:v>1.2249999999999992</c:v>
                </c:pt>
                <c:pt idx="246">
                  <c:v>1.23</c:v>
                </c:pt>
                <c:pt idx="247">
                  <c:v>1.2349999999999992</c:v>
                </c:pt>
                <c:pt idx="248">
                  <c:v>1.24</c:v>
                </c:pt>
                <c:pt idx="249">
                  <c:v>1.2449999999999992</c:v>
                </c:pt>
                <c:pt idx="250">
                  <c:v>1.25</c:v>
                </c:pt>
                <c:pt idx="251">
                  <c:v>1.254999999999999</c:v>
                </c:pt>
                <c:pt idx="252">
                  <c:v>1.26</c:v>
                </c:pt>
                <c:pt idx="253">
                  <c:v>1.264999999999999</c:v>
                </c:pt>
                <c:pt idx="254">
                  <c:v>1.27</c:v>
                </c:pt>
                <c:pt idx="255">
                  <c:v>1.274999999999999</c:v>
                </c:pt>
                <c:pt idx="256">
                  <c:v>1.28</c:v>
                </c:pt>
                <c:pt idx="257">
                  <c:v>1.284999999999999</c:v>
                </c:pt>
                <c:pt idx="258">
                  <c:v>1.29</c:v>
                </c:pt>
                <c:pt idx="259">
                  <c:v>1.294999999999999</c:v>
                </c:pt>
                <c:pt idx="260">
                  <c:v>1.3</c:v>
                </c:pt>
                <c:pt idx="261">
                  <c:v>1.304999999999999</c:v>
                </c:pt>
                <c:pt idx="262">
                  <c:v>1.31</c:v>
                </c:pt>
                <c:pt idx="263">
                  <c:v>1.3149999999999991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1.4049999999999991</c:v>
                </c:pt>
                <c:pt idx="282">
                  <c:v>1.41</c:v>
                </c:pt>
                <c:pt idx="283">
                  <c:v>1.4149999999999991</c:v>
                </c:pt>
                <c:pt idx="284">
                  <c:v>1.42</c:v>
                </c:pt>
                <c:pt idx="285">
                  <c:v>1.4249999999999992</c:v>
                </c:pt>
                <c:pt idx="286">
                  <c:v>1.43</c:v>
                </c:pt>
                <c:pt idx="287">
                  <c:v>1.4349999999999992</c:v>
                </c:pt>
                <c:pt idx="288">
                  <c:v>1.44</c:v>
                </c:pt>
                <c:pt idx="289">
                  <c:v>1.4449999999999992</c:v>
                </c:pt>
                <c:pt idx="290">
                  <c:v>1.45</c:v>
                </c:pt>
                <c:pt idx="291">
                  <c:v>1.4549999999999992</c:v>
                </c:pt>
                <c:pt idx="292">
                  <c:v>1.46</c:v>
                </c:pt>
                <c:pt idx="293">
                  <c:v>1.4649999999999992</c:v>
                </c:pt>
                <c:pt idx="294">
                  <c:v>1.47</c:v>
                </c:pt>
                <c:pt idx="295">
                  <c:v>1.4749999999999992</c:v>
                </c:pt>
                <c:pt idx="296">
                  <c:v>1.48</c:v>
                </c:pt>
                <c:pt idx="297">
                  <c:v>1.4849999999999992</c:v>
                </c:pt>
                <c:pt idx="298">
                  <c:v>1.49</c:v>
                </c:pt>
                <c:pt idx="299">
                  <c:v>1.4949999999999992</c:v>
                </c:pt>
                <c:pt idx="300">
                  <c:v>1.5</c:v>
                </c:pt>
                <c:pt idx="301">
                  <c:v>1.504999999999999</c:v>
                </c:pt>
                <c:pt idx="302">
                  <c:v>1.51</c:v>
                </c:pt>
                <c:pt idx="303">
                  <c:v>1.514999999999999</c:v>
                </c:pt>
                <c:pt idx="304">
                  <c:v>1.52</c:v>
                </c:pt>
                <c:pt idx="305">
                  <c:v>1.524999999999999</c:v>
                </c:pt>
                <c:pt idx="306">
                  <c:v>1.53</c:v>
                </c:pt>
                <c:pt idx="307">
                  <c:v>1.534999999999999</c:v>
                </c:pt>
                <c:pt idx="308">
                  <c:v>1.54</c:v>
                </c:pt>
                <c:pt idx="309">
                  <c:v>1.544999999999999</c:v>
                </c:pt>
                <c:pt idx="310">
                  <c:v>1.55</c:v>
                </c:pt>
                <c:pt idx="311">
                  <c:v>1.554999999999999</c:v>
                </c:pt>
                <c:pt idx="312">
                  <c:v>1.56</c:v>
                </c:pt>
                <c:pt idx="313">
                  <c:v>1.5649999999999991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1.6700000000000008</c:v>
                </c:pt>
                <c:pt idx="335">
                  <c:v>1.675</c:v>
                </c:pt>
                <c:pt idx="336">
                  <c:v>1.6800000000000008</c:v>
                </c:pt>
                <c:pt idx="337">
                  <c:v>1.6850000000000001</c:v>
                </c:pt>
                <c:pt idx="338">
                  <c:v>1.6900000000000008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1.7049999999999992</c:v>
                </c:pt>
                <c:pt idx="342">
                  <c:v>1.71</c:v>
                </c:pt>
                <c:pt idx="343">
                  <c:v>1.7149999999999992</c:v>
                </c:pt>
                <c:pt idx="344">
                  <c:v>1.72</c:v>
                </c:pt>
                <c:pt idx="345">
                  <c:v>1.7249999999999992</c:v>
                </c:pt>
                <c:pt idx="346">
                  <c:v>1.73</c:v>
                </c:pt>
                <c:pt idx="347">
                  <c:v>1.7349999999999992</c:v>
                </c:pt>
                <c:pt idx="348">
                  <c:v>1.74</c:v>
                </c:pt>
                <c:pt idx="349">
                  <c:v>1.7449999999999992</c:v>
                </c:pt>
                <c:pt idx="350">
                  <c:v>1.75</c:v>
                </c:pt>
                <c:pt idx="351">
                  <c:v>1.754999999999999</c:v>
                </c:pt>
                <c:pt idx="352">
                  <c:v>1.76</c:v>
                </c:pt>
                <c:pt idx="353">
                  <c:v>1.764999999999999</c:v>
                </c:pt>
                <c:pt idx="354">
                  <c:v>1.77</c:v>
                </c:pt>
                <c:pt idx="355">
                  <c:v>1.774999999999999</c:v>
                </c:pt>
                <c:pt idx="356">
                  <c:v>1.78</c:v>
                </c:pt>
                <c:pt idx="357">
                  <c:v>1.784999999999999</c:v>
                </c:pt>
                <c:pt idx="358">
                  <c:v>1.79</c:v>
                </c:pt>
                <c:pt idx="359">
                  <c:v>1.794999999999999</c:v>
                </c:pt>
                <c:pt idx="360">
                  <c:v>1.8</c:v>
                </c:pt>
                <c:pt idx="361">
                  <c:v>1.804999999999999</c:v>
                </c:pt>
                <c:pt idx="362">
                  <c:v>1.81</c:v>
                </c:pt>
                <c:pt idx="363">
                  <c:v>1.8149999999999991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1.9200000000000008</c:v>
                </c:pt>
                <c:pt idx="385">
                  <c:v>1.925</c:v>
                </c:pt>
                <c:pt idx="386">
                  <c:v>1.9300000000000008</c:v>
                </c:pt>
                <c:pt idx="387">
                  <c:v>1.9350000000000001</c:v>
                </c:pt>
                <c:pt idx="388">
                  <c:v>1.9400000000000008</c:v>
                </c:pt>
                <c:pt idx="389">
                  <c:v>1.9450000000000001</c:v>
                </c:pt>
                <c:pt idx="390">
                  <c:v>1.9500000000000008</c:v>
                </c:pt>
                <c:pt idx="391">
                  <c:v>1.9550000000000001</c:v>
                </c:pt>
                <c:pt idx="392">
                  <c:v>1.9600000000000009</c:v>
                </c:pt>
                <c:pt idx="393">
                  <c:v>1.9650000000000001</c:v>
                </c:pt>
                <c:pt idx="394">
                  <c:v>1.9700000000000009</c:v>
                </c:pt>
                <c:pt idx="395">
                  <c:v>1.9750000000000001</c:v>
                </c:pt>
                <c:pt idx="396">
                  <c:v>1.9800000000000009</c:v>
                </c:pt>
                <c:pt idx="397">
                  <c:v>1.9850000000000001</c:v>
                </c:pt>
                <c:pt idx="398">
                  <c:v>1.9900000000000009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2.3149999999999982</c:v>
                </c:pt>
                <c:pt idx="464">
                  <c:v>2.3199999999999981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2.3349999999999982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2.3549999999999982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  (3)'!$C$407:$C$907</c:f>
              <c:numCache>
                <c:formatCode>0.00</c:formatCode>
                <c:ptCount val="501"/>
                <c:pt idx="0">
                  <c:v>0</c:v>
                </c:pt>
                <c:pt idx="1">
                  <c:v>1.5707317311820675E-2</c:v>
                </c:pt>
                <c:pt idx="2">
                  <c:v>3.1410759078128292E-2</c:v>
                </c:pt>
                <c:pt idx="3">
                  <c:v>4.7106450709642707E-2</c:v>
                </c:pt>
                <c:pt idx="4">
                  <c:v>6.2790519529313429E-2</c:v>
                </c:pt>
                <c:pt idx="5">
                  <c:v>7.8459095727844944E-2</c:v>
                </c:pt>
                <c:pt idx="6">
                  <c:v>9.4108313318514325E-2</c:v>
                </c:pt>
                <c:pt idx="7">
                  <c:v>0.10973431109104528</c:v>
                </c:pt>
                <c:pt idx="8">
                  <c:v>0.12533323356430437</c:v>
                </c:pt>
                <c:pt idx="9">
                  <c:v>0.1409012319375828</c:v>
                </c:pt>
                <c:pt idx="10">
                  <c:v>0.15643446504023112</c:v>
                </c:pt>
                <c:pt idx="11">
                  <c:v>0.17192910027940964</c:v>
                </c:pt>
                <c:pt idx="12">
                  <c:v>0.18738131458572477</c:v>
                </c:pt>
                <c:pt idx="13">
                  <c:v>0.20278729535651249</c:v>
                </c:pt>
                <c:pt idx="14">
                  <c:v>0.21814324139654273</c:v>
                </c:pt>
                <c:pt idx="15">
                  <c:v>0.23344536385590561</c:v>
                </c:pt>
                <c:pt idx="16">
                  <c:v>0.24868988716485479</c:v>
                </c:pt>
                <c:pt idx="17">
                  <c:v>0.26387304996537292</c:v>
                </c:pt>
                <c:pt idx="18">
                  <c:v>0.27899110603922928</c:v>
                </c:pt>
                <c:pt idx="19">
                  <c:v>0.29404032523230417</c:v>
                </c:pt>
                <c:pt idx="20">
                  <c:v>0.30901699437494812</c:v>
                </c:pt>
                <c:pt idx="21">
                  <c:v>0.32391741819814962</c:v>
                </c:pt>
                <c:pt idx="22">
                  <c:v>0.33873792024529137</c:v>
                </c:pt>
                <c:pt idx="23">
                  <c:v>0.3534748437792577</c:v>
                </c:pt>
                <c:pt idx="24">
                  <c:v>0.36812455268467825</c:v>
                </c:pt>
                <c:pt idx="25">
                  <c:v>0.38268343236509</c:v>
                </c:pt>
                <c:pt idx="26">
                  <c:v>0.3971478906347809</c:v>
                </c:pt>
                <c:pt idx="27">
                  <c:v>0.41151435860510877</c:v>
                </c:pt>
                <c:pt idx="28">
                  <c:v>0.42577929156507288</c:v>
                </c:pt>
                <c:pt idx="29">
                  <c:v>0.43993916985591541</c:v>
                </c:pt>
                <c:pt idx="30">
                  <c:v>0.45399049973954703</c:v>
                </c:pt>
                <c:pt idx="31">
                  <c:v>0.46792981426057362</c:v>
                </c:pt>
                <c:pt idx="32">
                  <c:v>0.48175367410171527</c:v>
                </c:pt>
                <c:pt idx="33">
                  <c:v>0.49545866843240793</c:v>
                </c:pt>
                <c:pt idx="34">
                  <c:v>0.50904141575037165</c:v>
                </c:pt>
                <c:pt idx="35">
                  <c:v>0.52249856471594813</c:v>
                </c:pt>
                <c:pt idx="36">
                  <c:v>0.53582679497899666</c:v>
                </c:pt>
                <c:pt idx="37">
                  <c:v>0.54902281799813224</c:v>
                </c:pt>
                <c:pt idx="38">
                  <c:v>0.56208337785213058</c:v>
                </c:pt>
                <c:pt idx="39">
                  <c:v>0.57500525204327957</c:v>
                </c:pt>
                <c:pt idx="40">
                  <c:v>0.5877852522924738</c:v>
                </c:pt>
                <c:pt idx="41">
                  <c:v>0.60042022532588435</c:v>
                </c:pt>
                <c:pt idx="42">
                  <c:v>0.61290705365297693</c:v>
                </c:pt>
                <c:pt idx="43">
                  <c:v>0.62524265633570586</c:v>
                </c:pt>
                <c:pt idx="44">
                  <c:v>0.63742398974868952</c:v>
                </c:pt>
                <c:pt idx="45">
                  <c:v>0.64944804833018455</c:v>
                </c:pt>
                <c:pt idx="46">
                  <c:v>0.66131186532365183</c:v>
                </c:pt>
                <c:pt idx="47">
                  <c:v>0.6730125135097742</c:v>
                </c:pt>
                <c:pt idx="48">
                  <c:v>0.6845471059286885</c:v>
                </c:pt>
                <c:pt idx="49">
                  <c:v>0.69591279659231431</c:v>
                </c:pt>
                <c:pt idx="50">
                  <c:v>0.70710678118654746</c:v>
                </c:pt>
                <c:pt idx="51">
                  <c:v>0.71812629776318926</c:v>
                </c:pt>
                <c:pt idx="52">
                  <c:v>0.728968627421412</c:v>
                </c:pt>
                <c:pt idx="53">
                  <c:v>0.73963109497861013</c:v>
                </c:pt>
                <c:pt idx="54">
                  <c:v>0.7501110696304597</c:v>
                </c:pt>
                <c:pt idx="55">
                  <c:v>0.76040596560003104</c:v>
                </c:pt>
                <c:pt idx="56">
                  <c:v>0.77051324277578925</c:v>
                </c:pt>
                <c:pt idx="57">
                  <c:v>0.78043040733832969</c:v>
                </c:pt>
                <c:pt idx="58">
                  <c:v>0.79015501237569108</c:v>
                </c:pt>
                <c:pt idx="59">
                  <c:v>0.79968465848709103</c:v>
                </c:pt>
                <c:pt idx="60">
                  <c:v>0.80901699437494701</c:v>
                </c:pt>
                <c:pt idx="61">
                  <c:v>0.81814971742502396</c:v>
                </c:pt>
                <c:pt idx="62">
                  <c:v>0.82708057427456183</c:v>
                </c:pt>
                <c:pt idx="63">
                  <c:v>0.83580736136827061</c:v>
                </c:pt>
                <c:pt idx="64">
                  <c:v>0.84432792550201508</c:v>
                </c:pt>
                <c:pt idx="65">
                  <c:v>0.85264016435409284</c:v>
                </c:pt>
                <c:pt idx="66">
                  <c:v>0.86074202700394364</c:v>
                </c:pt>
                <c:pt idx="67">
                  <c:v>0.86863151443819253</c:v>
                </c:pt>
                <c:pt idx="68">
                  <c:v>0.87630668004386369</c:v>
                </c:pt>
                <c:pt idx="69">
                  <c:v>0.88376563008869391</c:v>
                </c:pt>
                <c:pt idx="70">
                  <c:v>0.89100652418836757</c:v>
                </c:pt>
                <c:pt idx="71">
                  <c:v>0.89802757576061509</c:v>
                </c:pt>
                <c:pt idx="72">
                  <c:v>0.90482705246602013</c:v>
                </c:pt>
                <c:pt idx="73">
                  <c:v>0.91140327663544562</c:v>
                </c:pt>
                <c:pt idx="74">
                  <c:v>0.91775462568398181</c:v>
                </c:pt>
                <c:pt idx="75">
                  <c:v>0.9238795325112874</c:v>
                </c:pt>
                <c:pt idx="76">
                  <c:v>0.9297764858882509</c:v>
                </c:pt>
                <c:pt idx="77">
                  <c:v>0.9354440308298676</c:v>
                </c:pt>
                <c:pt idx="78">
                  <c:v>0.94088076895422501</c:v>
                </c:pt>
                <c:pt idx="79">
                  <c:v>0.9460853588275453</c:v>
                </c:pt>
                <c:pt idx="80">
                  <c:v>0.95105651629515364</c:v>
                </c:pt>
                <c:pt idx="81">
                  <c:v>0.95579301479833056</c:v>
                </c:pt>
                <c:pt idx="82">
                  <c:v>0.96029368567694251</c:v>
                </c:pt>
                <c:pt idx="83">
                  <c:v>0.96455741845779852</c:v>
                </c:pt>
                <c:pt idx="84">
                  <c:v>0.96858316112863041</c:v>
                </c:pt>
                <c:pt idx="85">
                  <c:v>0.97236992039767667</c:v>
                </c:pt>
                <c:pt idx="86">
                  <c:v>0.97591676193874688</c:v>
                </c:pt>
                <c:pt idx="87">
                  <c:v>0.97922281062176575</c:v>
                </c:pt>
                <c:pt idx="88">
                  <c:v>0.9822872507286885</c:v>
                </c:pt>
                <c:pt idx="89">
                  <c:v>0.98510932615477442</c:v>
                </c:pt>
                <c:pt idx="90">
                  <c:v>0.98768834059513777</c:v>
                </c:pt>
                <c:pt idx="91">
                  <c:v>0.99002365771655754</c:v>
                </c:pt>
                <c:pt idx="92">
                  <c:v>0.99211470131447788</c:v>
                </c:pt>
                <c:pt idx="93">
                  <c:v>0.99396095545517971</c:v>
                </c:pt>
                <c:pt idx="94">
                  <c:v>0.99556196460308</c:v>
                </c:pt>
                <c:pt idx="95">
                  <c:v>0.99691733373312796</c:v>
                </c:pt>
                <c:pt idx="96">
                  <c:v>0.99802672842827167</c:v>
                </c:pt>
                <c:pt idx="97">
                  <c:v>0.99888987496197001</c:v>
                </c:pt>
                <c:pt idx="98">
                  <c:v>0.99950656036573104</c:v>
                </c:pt>
                <c:pt idx="99">
                  <c:v>0.9998766324816607</c:v>
                </c:pt>
                <c:pt idx="100">
                  <c:v>1</c:v>
                </c:pt>
                <c:pt idx="101">
                  <c:v>0.9998766324816607</c:v>
                </c:pt>
                <c:pt idx="102">
                  <c:v>0.99950656036573104</c:v>
                </c:pt>
                <c:pt idx="103">
                  <c:v>0.99888987496197001</c:v>
                </c:pt>
                <c:pt idx="104">
                  <c:v>0.99802672842827167</c:v>
                </c:pt>
                <c:pt idx="105">
                  <c:v>0.99691733373312796</c:v>
                </c:pt>
                <c:pt idx="106">
                  <c:v>0.99556196460308</c:v>
                </c:pt>
                <c:pt idx="107">
                  <c:v>0.99396095545517971</c:v>
                </c:pt>
                <c:pt idx="108">
                  <c:v>0.99211470131447776</c:v>
                </c:pt>
                <c:pt idx="109">
                  <c:v>0.99002365771655754</c:v>
                </c:pt>
                <c:pt idx="110">
                  <c:v>0.98768834059513766</c:v>
                </c:pt>
                <c:pt idx="111">
                  <c:v>0.98510932615477431</c:v>
                </c:pt>
                <c:pt idx="112">
                  <c:v>0.9822872507286885</c:v>
                </c:pt>
                <c:pt idx="113">
                  <c:v>0.9792228106217663</c:v>
                </c:pt>
                <c:pt idx="114">
                  <c:v>0.97591676193874699</c:v>
                </c:pt>
                <c:pt idx="115">
                  <c:v>0.97236992039767667</c:v>
                </c:pt>
                <c:pt idx="116">
                  <c:v>0.96858316112863063</c:v>
                </c:pt>
                <c:pt idx="117">
                  <c:v>0.96455741845779863</c:v>
                </c:pt>
                <c:pt idx="118">
                  <c:v>0.96029368567694307</c:v>
                </c:pt>
                <c:pt idx="119">
                  <c:v>0.95579301479833079</c:v>
                </c:pt>
                <c:pt idx="120">
                  <c:v>0.95105651629515364</c:v>
                </c:pt>
                <c:pt idx="121">
                  <c:v>0.94608535882754541</c:v>
                </c:pt>
                <c:pt idx="122">
                  <c:v>0.94088076895422501</c:v>
                </c:pt>
                <c:pt idx="123">
                  <c:v>0.9354440308298676</c:v>
                </c:pt>
                <c:pt idx="124">
                  <c:v>0.9297764858882509</c:v>
                </c:pt>
                <c:pt idx="125">
                  <c:v>0.9238795325112874</c:v>
                </c:pt>
                <c:pt idx="126">
                  <c:v>0.91775462568398192</c:v>
                </c:pt>
                <c:pt idx="127">
                  <c:v>0.91140327663544562</c:v>
                </c:pt>
                <c:pt idx="128">
                  <c:v>0.90482705246602002</c:v>
                </c:pt>
                <c:pt idx="129">
                  <c:v>0.89802757576061509</c:v>
                </c:pt>
                <c:pt idx="130">
                  <c:v>0.89100652418836757</c:v>
                </c:pt>
                <c:pt idx="131">
                  <c:v>0.88376563008869402</c:v>
                </c:pt>
                <c:pt idx="132">
                  <c:v>0.87630668004386369</c:v>
                </c:pt>
                <c:pt idx="133">
                  <c:v>0.86863151443819253</c:v>
                </c:pt>
                <c:pt idx="134">
                  <c:v>0.86074202700394364</c:v>
                </c:pt>
                <c:pt idx="135">
                  <c:v>0.85264016435409296</c:v>
                </c:pt>
                <c:pt idx="136">
                  <c:v>0.84432792550201496</c:v>
                </c:pt>
                <c:pt idx="137">
                  <c:v>0.83580736136827061</c:v>
                </c:pt>
                <c:pt idx="138">
                  <c:v>0.82708057427456205</c:v>
                </c:pt>
                <c:pt idx="139">
                  <c:v>0.8181497174250244</c:v>
                </c:pt>
                <c:pt idx="140">
                  <c:v>0.80901699437494701</c:v>
                </c:pt>
                <c:pt idx="141">
                  <c:v>0.79968465848709114</c:v>
                </c:pt>
                <c:pt idx="142">
                  <c:v>0.7901550123756913</c:v>
                </c:pt>
                <c:pt idx="143">
                  <c:v>0.78043040733832991</c:v>
                </c:pt>
                <c:pt idx="144">
                  <c:v>0.77051324277578925</c:v>
                </c:pt>
                <c:pt idx="145">
                  <c:v>0.76040596560003104</c:v>
                </c:pt>
                <c:pt idx="146">
                  <c:v>0.7501110696304597</c:v>
                </c:pt>
                <c:pt idx="147">
                  <c:v>0.73963109497861035</c:v>
                </c:pt>
                <c:pt idx="148">
                  <c:v>0.72896862742141189</c:v>
                </c:pt>
                <c:pt idx="149">
                  <c:v>0.71812629776318926</c:v>
                </c:pt>
                <c:pt idx="150">
                  <c:v>0.70710678118654757</c:v>
                </c:pt>
                <c:pt idx="151">
                  <c:v>0.69591279659231442</c:v>
                </c:pt>
                <c:pt idx="152">
                  <c:v>0.6845471059286885</c:v>
                </c:pt>
                <c:pt idx="153">
                  <c:v>0.6730125135097742</c:v>
                </c:pt>
                <c:pt idx="154">
                  <c:v>0.66131186532365183</c:v>
                </c:pt>
                <c:pt idx="155">
                  <c:v>0.64944804833018466</c:v>
                </c:pt>
                <c:pt idx="156">
                  <c:v>0.63742398974868986</c:v>
                </c:pt>
                <c:pt idx="157">
                  <c:v>0.62524265633570586</c:v>
                </c:pt>
                <c:pt idx="158">
                  <c:v>0.61290705365297693</c:v>
                </c:pt>
                <c:pt idx="159">
                  <c:v>0.60042022532588446</c:v>
                </c:pt>
                <c:pt idx="160">
                  <c:v>0.58778525229247391</c:v>
                </c:pt>
                <c:pt idx="161">
                  <c:v>0.57500525204327935</c:v>
                </c:pt>
                <c:pt idx="162">
                  <c:v>0.56208337785213047</c:v>
                </c:pt>
                <c:pt idx="163">
                  <c:v>0.54902281799813246</c:v>
                </c:pt>
                <c:pt idx="164">
                  <c:v>0.53582679497899699</c:v>
                </c:pt>
                <c:pt idx="165">
                  <c:v>0.52249856471594813</c:v>
                </c:pt>
                <c:pt idx="166">
                  <c:v>0.50904141575037165</c:v>
                </c:pt>
                <c:pt idx="167">
                  <c:v>0.49545866843240816</c:v>
                </c:pt>
                <c:pt idx="168">
                  <c:v>0.4817536741017156</c:v>
                </c:pt>
                <c:pt idx="169">
                  <c:v>0.46792981426057362</c:v>
                </c:pt>
                <c:pt idx="170">
                  <c:v>0.45399049973954714</c:v>
                </c:pt>
                <c:pt idx="171">
                  <c:v>0.43993916985591552</c:v>
                </c:pt>
                <c:pt idx="172">
                  <c:v>0.42577929156507288</c:v>
                </c:pt>
                <c:pt idx="173">
                  <c:v>0.41151435860510871</c:v>
                </c:pt>
                <c:pt idx="174">
                  <c:v>0.3971478906347809</c:v>
                </c:pt>
                <c:pt idx="175">
                  <c:v>0.38268343236509011</c:v>
                </c:pt>
                <c:pt idx="176">
                  <c:v>0.36812455268467847</c:v>
                </c:pt>
                <c:pt idx="177">
                  <c:v>0.35347484377925797</c:v>
                </c:pt>
                <c:pt idx="178">
                  <c:v>0.33873792024529131</c:v>
                </c:pt>
                <c:pt idx="179">
                  <c:v>0.32391741819814968</c:v>
                </c:pt>
                <c:pt idx="180">
                  <c:v>0.30901699437494817</c:v>
                </c:pt>
                <c:pt idx="181">
                  <c:v>0.29404032523230439</c:v>
                </c:pt>
                <c:pt idx="182">
                  <c:v>0.27899110603922911</c:v>
                </c:pt>
                <c:pt idx="183">
                  <c:v>0.26387304996537281</c:v>
                </c:pt>
                <c:pt idx="184">
                  <c:v>0.24868988716485491</c:v>
                </c:pt>
                <c:pt idx="185">
                  <c:v>0.23344536385590575</c:v>
                </c:pt>
                <c:pt idx="186">
                  <c:v>0.21814324139654245</c:v>
                </c:pt>
                <c:pt idx="187">
                  <c:v>0.20278729535651241</c:v>
                </c:pt>
                <c:pt idx="188">
                  <c:v>0.18738131458572524</c:v>
                </c:pt>
                <c:pt idx="189">
                  <c:v>0.17192910027941014</c:v>
                </c:pt>
                <c:pt idx="190">
                  <c:v>0.15643446504023123</c:v>
                </c:pt>
                <c:pt idx="191">
                  <c:v>0.14090123193758294</c:v>
                </c:pt>
                <c:pt idx="192">
                  <c:v>0.12533323356430467</c:v>
                </c:pt>
                <c:pt idx="193">
                  <c:v>0.10973431109104564</c:v>
                </c:pt>
                <c:pt idx="194">
                  <c:v>9.4108313318514367E-2</c:v>
                </c:pt>
                <c:pt idx="195">
                  <c:v>7.8459095727845082E-2</c:v>
                </c:pt>
                <c:pt idx="196">
                  <c:v>6.2790519529313638E-2</c:v>
                </c:pt>
                <c:pt idx="197">
                  <c:v>4.7106450709642984E-2</c:v>
                </c:pt>
                <c:pt idx="198">
                  <c:v>3.1410759078128236E-2</c:v>
                </c:pt>
                <c:pt idx="199">
                  <c:v>1.570731731182071E-2</c:v>
                </c:pt>
                <c:pt idx="200">
                  <c:v>1.2251484549086244E-16</c:v>
                </c:pt>
                <c:pt idx="201">
                  <c:v>-1.570731731182002E-2</c:v>
                </c:pt>
                <c:pt idx="202">
                  <c:v>-3.1410759078128E-2</c:v>
                </c:pt>
                <c:pt idx="203">
                  <c:v>-4.7106450709642311E-2</c:v>
                </c:pt>
                <c:pt idx="204">
                  <c:v>-6.2790519529313416E-2</c:v>
                </c:pt>
                <c:pt idx="205">
                  <c:v>-7.8459095727844388E-2</c:v>
                </c:pt>
                <c:pt idx="206">
                  <c:v>-9.4108313318514145E-2</c:v>
                </c:pt>
                <c:pt idx="207">
                  <c:v>-0.10973431109104496</c:v>
                </c:pt>
                <c:pt idx="208">
                  <c:v>-0.12533323356430442</c:v>
                </c:pt>
                <c:pt idx="209">
                  <c:v>-0.14090123193758231</c:v>
                </c:pt>
                <c:pt idx="210">
                  <c:v>-0.15643446504023095</c:v>
                </c:pt>
                <c:pt idx="211">
                  <c:v>-0.17192910027940941</c:v>
                </c:pt>
                <c:pt idx="212">
                  <c:v>-0.18738131458572496</c:v>
                </c:pt>
                <c:pt idx="213">
                  <c:v>-0.20278729535651221</c:v>
                </c:pt>
                <c:pt idx="214">
                  <c:v>-0.21814324139654262</c:v>
                </c:pt>
                <c:pt idx="215">
                  <c:v>-0.2334453638559055</c:v>
                </c:pt>
                <c:pt idx="216">
                  <c:v>-0.24868988716485504</c:v>
                </c:pt>
                <c:pt idx="217">
                  <c:v>-0.26387304996537281</c:v>
                </c:pt>
                <c:pt idx="218">
                  <c:v>-0.27899110603922928</c:v>
                </c:pt>
                <c:pt idx="219">
                  <c:v>-0.29404032523230411</c:v>
                </c:pt>
                <c:pt idx="220">
                  <c:v>-0.30901699437494845</c:v>
                </c:pt>
                <c:pt idx="221">
                  <c:v>-0.32391741819814945</c:v>
                </c:pt>
                <c:pt idx="222">
                  <c:v>-0.33873792024529148</c:v>
                </c:pt>
                <c:pt idx="223">
                  <c:v>-0.3534748437792577</c:v>
                </c:pt>
                <c:pt idx="224">
                  <c:v>-0.36812455268467853</c:v>
                </c:pt>
                <c:pt idx="225">
                  <c:v>-0.38268343236508995</c:v>
                </c:pt>
                <c:pt idx="226">
                  <c:v>-0.39714789063478023</c:v>
                </c:pt>
                <c:pt idx="227">
                  <c:v>-0.41151435860510849</c:v>
                </c:pt>
                <c:pt idx="228">
                  <c:v>-0.42577929156507238</c:v>
                </c:pt>
                <c:pt idx="229">
                  <c:v>-0.43993916985591541</c:v>
                </c:pt>
                <c:pt idx="230">
                  <c:v>-0.45399049973954653</c:v>
                </c:pt>
                <c:pt idx="231">
                  <c:v>-0.46792981426057345</c:v>
                </c:pt>
                <c:pt idx="232">
                  <c:v>-0.48175367410171499</c:v>
                </c:pt>
                <c:pt idx="233">
                  <c:v>-0.49545866843240793</c:v>
                </c:pt>
                <c:pt idx="234">
                  <c:v>-0.50904141575037132</c:v>
                </c:pt>
                <c:pt idx="235">
                  <c:v>-0.52249856471594791</c:v>
                </c:pt>
                <c:pt idx="236">
                  <c:v>-0.53582679497899643</c:v>
                </c:pt>
                <c:pt idx="237">
                  <c:v>-0.54902281799813224</c:v>
                </c:pt>
                <c:pt idx="238">
                  <c:v>-0.56208337785212981</c:v>
                </c:pt>
                <c:pt idx="239">
                  <c:v>-0.57500525204327957</c:v>
                </c:pt>
                <c:pt idx="240">
                  <c:v>-0.58778525229247358</c:v>
                </c:pt>
                <c:pt idx="241">
                  <c:v>-0.60042022532588479</c:v>
                </c:pt>
                <c:pt idx="242">
                  <c:v>-0.61290705365297693</c:v>
                </c:pt>
                <c:pt idx="243">
                  <c:v>-0.62524265633570586</c:v>
                </c:pt>
                <c:pt idx="244">
                  <c:v>-0.63742398974868952</c:v>
                </c:pt>
                <c:pt idx="245">
                  <c:v>-0.64944804833018477</c:v>
                </c:pt>
                <c:pt idx="246">
                  <c:v>-0.66131186532365172</c:v>
                </c:pt>
                <c:pt idx="247">
                  <c:v>-0.6730125135097742</c:v>
                </c:pt>
                <c:pt idx="248">
                  <c:v>-0.6845471059286885</c:v>
                </c:pt>
                <c:pt idx="249">
                  <c:v>-0.69591279659231453</c:v>
                </c:pt>
                <c:pt idx="250">
                  <c:v>-0.70710678118654746</c:v>
                </c:pt>
                <c:pt idx="251">
                  <c:v>-0.71812629776318904</c:v>
                </c:pt>
                <c:pt idx="252">
                  <c:v>-0.72896862742141177</c:v>
                </c:pt>
                <c:pt idx="253">
                  <c:v>-0.73963109497861002</c:v>
                </c:pt>
                <c:pt idx="254">
                  <c:v>-0.7501110696304597</c:v>
                </c:pt>
                <c:pt idx="255">
                  <c:v>-0.7604059656000306</c:v>
                </c:pt>
                <c:pt idx="256">
                  <c:v>-0.7705132427757897</c:v>
                </c:pt>
                <c:pt idx="257">
                  <c:v>-0.78043040733832925</c:v>
                </c:pt>
                <c:pt idx="258">
                  <c:v>-0.79015501237569108</c:v>
                </c:pt>
                <c:pt idx="259">
                  <c:v>-0.79968465848709103</c:v>
                </c:pt>
                <c:pt idx="260">
                  <c:v>-0.8090169943749469</c:v>
                </c:pt>
                <c:pt idx="261">
                  <c:v>-0.81814971742502396</c:v>
                </c:pt>
                <c:pt idx="262">
                  <c:v>-0.82708057427456161</c:v>
                </c:pt>
                <c:pt idx="263">
                  <c:v>-0.83580736136827005</c:v>
                </c:pt>
                <c:pt idx="264">
                  <c:v>-0.8443279255020153</c:v>
                </c:pt>
                <c:pt idx="265">
                  <c:v>-0.85264016435409273</c:v>
                </c:pt>
                <c:pt idx="266">
                  <c:v>-0.86074202700394375</c:v>
                </c:pt>
                <c:pt idx="267">
                  <c:v>-0.86863151443819253</c:v>
                </c:pt>
                <c:pt idx="268">
                  <c:v>-0.87630668004386369</c:v>
                </c:pt>
                <c:pt idx="269">
                  <c:v>-0.88376563008869391</c:v>
                </c:pt>
                <c:pt idx="270">
                  <c:v>-0.89100652418836757</c:v>
                </c:pt>
                <c:pt idx="271">
                  <c:v>-0.89802757576061509</c:v>
                </c:pt>
                <c:pt idx="272">
                  <c:v>-0.90482705246602024</c:v>
                </c:pt>
                <c:pt idx="273">
                  <c:v>-0.91140327663544551</c:v>
                </c:pt>
                <c:pt idx="274">
                  <c:v>-0.91775462568398192</c:v>
                </c:pt>
                <c:pt idx="275">
                  <c:v>-0.92387953251128718</c:v>
                </c:pt>
                <c:pt idx="276">
                  <c:v>-0.92977648588825068</c:v>
                </c:pt>
                <c:pt idx="277">
                  <c:v>-0.9354440308298676</c:v>
                </c:pt>
                <c:pt idx="278">
                  <c:v>-0.94088076895422468</c:v>
                </c:pt>
                <c:pt idx="279">
                  <c:v>-0.9460853588275453</c:v>
                </c:pt>
                <c:pt idx="280">
                  <c:v>-0.95105651629515364</c:v>
                </c:pt>
                <c:pt idx="281">
                  <c:v>-0.95579301479833045</c:v>
                </c:pt>
                <c:pt idx="282">
                  <c:v>-0.96029368567694251</c:v>
                </c:pt>
                <c:pt idx="283">
                  <c:v>-0.96455741845779841</c:v>
                </c:pt>
                <c:pt idx="284">
                  <c:v>-0.9685831611286303</c:v>
                </c:pt>
                <c:pt idx="285">
                  <c:v>-0.97236992039767667</c:v>
                </c:pt>
                <c:pt idx="286">
                  <c:v>-0.97591676193874677</c:v>
                </c:pt>
                <c:pt idx="287">
                  <c:v>-0.97922281062176575</c:v>
                </c:pt>
                <c:pt idx="288">
                  <c:v>-0.9822872507286885</c:v>
                </c:pt>
                <c:pt idx="289">
                  <c:v>-0.98510932615477431</c:v>
                </c:pt>
                <c:pt idx="290">
                  <c:v>-0.98768834059513766</c:v>
                </c:pt>
                <c:pt idx="291">
                  <c:v>-0.99002365771655754</c:v>
                </c:pt>
                <c:pt idx="292">
                  <c:v>-0.99211470131447776</c:v>
                </c:pt>
                <c:pt idx="293">
                  <c:v>-0.99396095545517971</c:v>
                </c:pt>
                <c:pt idx="294">
                  <c:v>-0.99556196460308</c:v>
                </c:pt>
                <c:pt idx="295">
                  <c:v>-0.99691733373312796</c:v>
                </c:pt>
                <c:pt idx="296">
                  <c:v>-0.99802672842827167</c:v>
                </c:pt>
                <c:pt idx="297">
                  <c:v>-0.99888987496197001</c:v>
                </c:pt>
                <c:pt idx="298">
                  <c:v>-0.99950656036573104</c:v>
                </c:pt>
                <c:pt idx="299">
                  <c:v>-0.9998766324816607</c:v>
                </c:pt>
                <c:pt idx="300">
                  <c:v>-1</c:v>
                </c:pt>
                <c:pt idx="301">
                  <c:v>-0.9998766324816607</c:v>
                </c:pt>
                <c:pt idx="302">
                  <c:v>-0.99950656036573104</c:v>
                </c:pt>
                <c:pt idx="303">
                  <c:v>-0.99888987496197001</c:v>
                </c:pt>
                <c:pt idx="304">
                  <c:v>-0.99802672842827167</c:v>
                </c:pt>
                <c:pt idx="305">
                  <c:v>-0.99691733373312807</c:v>
                </c:pt>
                <c:pt idx="306">
                  <c:v>-0.99556196460308</c:v>
                </c:pt>
                <c:pt idx="307">
                  <c:v>-0.99396095545517982</c:v>
                </c:pt>
                <c:pt idx="308">
                  <c:v>-0.99211470131447788</c:v>
                </c:pt>
                <c:pt idx="309">
                  <c:v>-0.99002365771655754</c:v>
                </c:pt>
                <c:pt idx="310">
                  <c:v>-0.98768834059513777</c:v>
                </c:pt>
                <c:pt idx="311">
                  <c:v>-0.98510932615477442</c:v>
                </c:pt>
                <c:pt idx="312">
                  <c:v>-0.9822872507286885</c:v>
                </c:pt>
                <c:pt idx="313">
                  <c:v>-0.9792228106217663</c:v>
                </c:pt>
                <c:pt idx="314">
                  <c:v>-0.97591676193874688</c:v>
                </c:pt>
                <c:pt idx="315">
                  <c:v>-0.97236992039767678</c:v>
                </c:pt>
                <c:pt idx="316">
                  <c:v>-0.96858316112863041</c:v>
                </c:pt>
                <c:pt idx="317">
                  <c:v>-0.96455741845779852</c:v>
                </c:pt>
                <c:pt idx="318">
                  <c:v>-0.96029368567694307</c:v>
                </c:pt>
                <c:pt idx="319">
                  <c:v>-0.95579301479833056</c:v>
                </c:pt>
                <c:pt idx="320">
                  <c:v>-0.95105651629515364</c:v>
                </c:pt>
                <c:pt idx="321">
                  <c:v>-0.94608535882754541</c:v>
                </c:pt>
                <c:pt idx="322">
                  <c:v>-0.9408807689542249</c:v>
                </c:pt>
                <c:pt idx="323">
                  <c:v>-0.9354440308298676</c:v>
                </c:pt>
                <c:pt idx="324">
                  <c:v>-0.92977648588825079</c:v>
                </c:pt>
                <c:pt idx="325">
                  <c:v>-0.92387953251128718</c:v>
                </c:pt>
                <c:pt idx="326">
                  <c:v>-0.91775462568398203</c:v>
                </c:pt>
                <c:pt idx="327">
                  <c:v>-0.91140327663544562</c:v>
                </c:pt>
                <c:pt idx="328">
                  <c:v>-0.90482705246602035</c:v>
                </c:pt>
                <c:pt idx="329">
                  <c:v>-0.89802757576061509</c:v>
                </c:pt>
                <c:pt idx="330">
                  <c:v>-0.89100652418836757</c:v>
                </c:pt>
                <c:pt idx="331">
                  <c:v>-0.88376563008869413</c:v>
                </c:pt>
                <c:pt idx="332">
                  <c:v>-0.87630668004386381</c:v>
                </c:pt>
                <c:pt idx="333">
                  <c:v>-0.86863151443819286</c:v>
                </c:pt>
                <c:pt idx="334">
                  <c:v>-0.86074202700394442</c:v>
                </c:pt>
                <c:pt idx="335">
                  <c:v>-0.85264016435409284</c:v>
                </c:pt>
                <c:pt idx="336">
                  <c:v>-0.84432792550201552</c:v>
                </c:pt>
                <c:pt idx="337">
                  <c:v>-0.83580736136827061</c:v>
                </c:pt>
                <c:pt idx="338">
                  <c:v>-0.82708057427456183</c:v>
                </c:pt>
                <c:pt idx="339">
                  <c:v>-0.81814971742502418</c:v>
                </c:pt>
                <c:pt idx="340">
                  <c:v>-0.80901699437494756</c:v>
                </c:pt>
                <c:pt idx="341">
                  <c:v>-0.79968465848709114</c:v>
                </c:pt>
                <c:pt idx="342">
                  <c:v>-0.7901550123756913</c:v>
                </c:pt>
                <c:pt idx="343">
                  <c:v>-0.78043040733832969</c:v>
                </c:pt>
                <c:pt idx="344">
                  <c:v>-0.7705132427757897</c:v>
                </c:pt>
                <c:pt idx="345">
                  <c:v>-0.76040596560003082</c:v>
                </c:pt>
                <c:pt idx="346">
                  <c:v>-0.7501110696304597</c:v>
                </c:pt>
                <c:pt idx="347">
                  <c:v>-0.73963109497861013</c:v>
                </c:pt>
                <c:pt idx="348">
                  <c:v>-0.728968627421412</c:v>
                </c:pt>
                <c:pt idx="349">
                  <c:v>-0.71812629776318948</c:v>
                </c:pt>
                <c:pt idx="350">
                  <c:v>-0.70710678118654757</c:v>
                </c:pt>
                <c:pt idx="351">
                  <c:v>-0.69591279659231453</c:v>
                </c:pt>
                <c:pt idx="352">
                  <c:v>-0.6845471059286885</c:v>
                </c:pt>
                <c:pt idx="353">
                  <c:v>-0.67301251350977442</c:v>
                </c:pt>
                <c:pt idx="354">
                  <c:v>-0.6613118653236526</c:v>
                </c:pt>
                <c:pt idx="355">
                  <c:v>-0.6494480483301851</c:v>
                </c:pt>
                <c:pt idx="356">
                  <c:v>-0.63742398974868952</c:v>
                </c:pt>
                <c:pt idx="357">
                  <c:v>-0.62524265633570675</c:v>
                </c:pt>
                <c:pt idx="358">
                  <c:v>-0.61290705365297704</c:v>
                </c:pt>
                <c:pt idx="359">
                  <c:v>-0.60042022532588468</c:v>
                </c:pt>
                <c:pt idx="360">
                  <c:v>-0.58778525229247403</c:v>
                </c:pt>
                <c:pt idx="361">
                  <c:v>-0.57500525204327979</c:v>
                </c:pt>
                <c:pt idx="362">
                  <c:v>-0.56208337785213058</c:v>
                </c:pt>
                <c:pt idx="363">
                  <c:v>-0.54902281799813268</c:v>
                </c:pt>
                <c:pt idx="364">
                  <c:v>-0.53582679497899632</c:v>
                </c:pt>
                <c:pt idx="365">
                  <c:v>-0.52249856471594869</c:v>
                </c:pt>
                <c:pt idx="366">
                  <c:v>-0.50904141575037165</c:v>
                </c:pt>
                <c:pt idx="367">
                  <c:v>-0.49545866843240788</c:v>
                </c:pt>
                <c:pt idx="368">
                  <c:v>-0.48175367410171527</c:v>
                </c:pt>
                <c:pt idx="369">
                  <c:v>-0.46792981426057373</c:v>
                </c:pt>
                <c:pt idx="370">
                  <c:v>-0.45399049973954736</c:v>
                </c:pt>
                <c:pt idx="371">
                  <c:v>-0.43993916985591563</c:v>
                </c:pt>
                <c:pt idx="372">
                  <c:v>-0.42577929156507238</c:v>
                </c:pt>
                <c:pt idx="373">
                  <c:v>-0.41151435860510921</c:v>
                </c:pt>
                <c:pt idx="374">
                  <c:v>-0.39714789063478056</c:v>
                </c:pt>
                <c:pt idx="375">
                  <c:v>-0.38268343236509061</c:v>
                </c:pt>
                <c:pt idx="376">
                  <c:v>-0.36812455268467897</c:v>
                </c:pt>
                <c:pt idx="377">
                  <c:v>-0.3534748437792577</c:v>
                </c:pt>
                <c:pt idx="378">
                  <c:v>-0.33873792024529231</c:v>
                </c:pt>
                <c:pt idx="379">
                  <c:v>-0.32391741819814984</c:v>
                </c:pt>
                <c:pt idx="380">
                  <c:v>-0.30901699437494828</c:v>
                </c:pt>
                <c:pt idx="381">
                  <c:v>-0.2940403252323045</c:v>
                </c:pt>
                <c:pt idx="382">
                  <c:v>-0.27899110603922966</c:v>
                </c:pt>
                <c:pt idx="383">
                  <c:v>-0.26387304996537336</c:v>
                </c:pt>
                <c:pt idx="384">
                  <c:v>-0.24868988716485541</c:v>
                </c:pt>
                <c:pt idx="385">
                  <c:v>-0.23344536385590542</c:v>
                </c:pt>
                <c:pt idx="386">
                  <c:v>-0.21814324139654345</c:v>
                </c:pt>
                <c:pt idx="387">
                  <c:v>-0.20278729535651246</c:v>
                </c:pt>
                <c:pt idx="388">
                  <c:v>-0.18738131458572488</c:v>
                </c:pt>
                <c:pt idx="389">
                  <c:v>-0.1719291002794098</c:v>
                </c:pt>
                <c:pt idx="390">
                  <c:v>-0.15643446504023137</c:v>
                </c:pt>
                <c:pt idx="391">
                  <c:v>-0.14090123193758311</c:v>
                </c:pt>
                <c:pt idx="392">
                  <c:v>-0.12533323356430479</c:v>
                </c:pt>
                <c:pt idx="393">
                  <c:v>-0.10973431109104489</c:v>
                </c:pt>
                <c:pt idx="394">
                  <c:v>-9.4108313318514908E-2</c:v>
                </c:pt>
                <c:pt idx="395">
                  <c:v>-7.8459095727844763E-2</c:v>
                </c:pt>
                <c:pt idx="396">
                  <c:v>-6.2790519529313332E-2</c:v>
                </c:pt>
                <c:pt idx="397">
                  <c:v>-4.7106450709642686E-2</c:v>
                </c:pt>
                <c:pt idx="398">
                  <c:v>-3.1410759078128382E-2</c:v>
                </c:pt>
                <c:pt idx="399">
                  <c:v>-1.5707317311820831E-2</c:v>
                </c:pt>
                <c:pt idx="400">
                  <c:v>-2.4502969098172474E-16</c:v>
                </c:pt>
                <c:pt idx="401">
                  <c:v>1.5707317311820342E-2</c:v>
                </c:pt>
                <c:pt idx="402">
                  <c:v>3.1410759078127001E-2</c:v>
                </c:pt>
                <c:pt idx="403">
                  <c:v>4.7106450709643082E-2</c:v>
                </c:pt>
                <c:pt idx="404">
                  <c:v>6.2790519529312833E-2</c:v>
                </c:pt>
                <c:pt idx="405">
                  <c:v>7.8459095727844264E-2</c:v>
                </c:pt>
                <c:pt idx="406">
                  <c:v>9.4108313318513548E-2</c:v>
                </c:pt>
                <c:pt idx="407">
                  <c:v>0.10973431109104528</c:v>
                </c:pt>
                <c:pt idx="408">
                  <c:v>0.12533323356430431</c:v>
                </c:pt>
                <c:pt idx="409">
                  <c:v>0.14090123193758261</c:v>
                </c:pt>
                <c:pt idx="410">
                  <c:v>0.15643446504022995</c:v>
                </c:pt>
                <c:pt idx="411">
                  <c:v>0.17192910027941019</c:v>
                </c:pt>
                <c:pt idx="412">
                  <c:v>0.18738131458572438</c:v>
                </c:pt>
                <c:pt idx="413">
                  <c:v>0.20278729535651199</c:v>
                </c:pt>
                <c:pt idx="414">
                  <c:v>0.21814324139654206</c:v>
                </c:pt>
                <c:pt idx="415">
                  <c:v>0.23344536385590581</c:v>
                </c:pt>
                <c:pt idx="416">
                  <c:v>0.24868988716485491</c:v>
                </c:pt>
                <c:pt idx="417">
                  <c:v>0.26387304996537292</c:v>
                </c:pt>
                <c:pt idx="418">
                  <c:v>0.27899110603922833</c:v>
                </c:pt>
                <c:pt idx="419">
                  <c:v>0.29404032523230489</c:v>
                </c:pt>
                <c:pt idx="420">
                  <c:v>0.30901699437494784</c:v>
                </c:pt>
                <c:pt idx="421">
                  <c:v>0.32391741819814934</c:v>
                </c:pt>
                <c:pt idx="422">
                  <c:v>0.33873792024529098</c:v>
                </c:pt>
                <c:pt idx="423">
                  <c:v>0.35347484377925803</c:v>
                </c:pt>
                <c:pt idx="424">
                  <c:v>0.36812455268467847</c:v>
                </c:pt>
                <c:pt idx="425">
                  <c:v>0.38268343236509017</c:v>
                </c:pt>
                <c:pt idx="426">
                  <c:v>0.39714789063478012</c:v>
                </c:pt>
                <c:pt idx="427">
                  <c:v>0.41151435860510799</c:v>
                </c:pt>
                <c:pt idx="428">
                  <c:v>0.42577929156507277</c:v>
                </c:pt>
                <c:pt idx="429">
                  <c:v>0.43993916985591525</c:v>
                </c:pt>
                <c:pt idx="430">
                  <c:v>0.45399049973954692</c:v>
                </c:pt>
                <c:pt idx="431">
                  <c:v>0.46792981426057256</c:v>
                </c:pt>
                <c:pt idx="432">
                  <c:v>0.48175367410171566</c:v>
                </c:pt>
                <c:pt idx="433">
                  <c:v>0.49545866843240743</c:v>
                </c:pt>
                <c:pt idx="434">
                  <c:v>0.50904141575037121</c:v>
                </c:pt>
                <c:pt idx="435">
                  <c:v>0.52249856471594747</c:v>
                </c:pt>
                <c:pt idx="436">
                  <c:v>0.53582679497899666</c:v>
                </c:pt>
                <c:pt idx="437">
                  <c:v>0.54902281799813224</c:v>
                </c:pt>
                <c:pt idx="438">
                  <c:v>0.56208337785213047</c:v>
                </c:pt>
                <c:pt idx="439">
                  <c:v>0.57500525204327857</c:v>
                </c:pt>
                <c:pt idx="440">
                  <c:v>0.58778525229247414</c:v>
                </c:pt>
                <c:pt idx="441">
                  <c:v>0.60042022532588424</c:v>
                </c:pt>
                <c:pt idx="442">
                  <c:v>0.61290705365297682</c:v>
                </c:pt>
                <c:pt idx="443">
                  <c:v>0.62524265633570553</c:v>
                </c:pt>
                <c:pt idx="444">
                  <c:v>0.63742398974868986</c:v>
                </c:pt>
                <c:pt idx="445">
                  <c:v>0.64944804833018466</c:v>
                </c:pt>
                <c:pt idx="446">
                  <c:v>0.66131186532365194</c:v>
                </c:pt>
                <c:pt idx="447">
                  <c:v>0.67301251350977342</c:v>
                </c:pt>
                <c:pt idx="448">
                  <c:v>0.68454710592868928</c:v>
                </c:pt>
                <c:pt idx="449">
                  <c:v>0.6959127965923142</c:v>
                </c:pt>
                <c:pt idx="450">
                  <c:v>0.70710678118654691</c:v>
                </c:pt>
                <c:pt idx="451">
                  <c:v>0.71812629776318915</c:v>
                </c:pt>
                <c:pt idx="452">
                  <c:v>0.728968627421411</c:v>
                </c:pt>
                <c:pt idx="453">
                  <c:v>0.73963109497861035</c:v>
                </c:pt>
                <c:pt idx="454">
                  <c:v>0.75011106963045915</c:v>
                </c:pt>
                <c:pt idx="455">
                  <c:v>0.7604059656000306</c:v>
                </c:pt>
                <c:pt idx="456">
                  <c:v>0.7705132427757887</c:v>
                </c:pt>
                <c:pt idx="457">
                  <c:v>0.78043040733832969</c:v>
                </c:pt>
                <c:pt idx="458">
                  <c:v>0.79015501237569108</c:v>
                </c:pt>
                <c:pt idx="459">
                  <c:v>0.79968465848709103</c:v>
                </c:pt>
                <c:pt idx="460">
                  <c:v>0.80901699437494656</c:v>
                </c:pt>
                <c:pt idx="461">
                  <c:v>0.8181497174250244</c:v>
                </c:pt>
                <c:pt idx="462">
                  <c:v>0.82708057427456161</c:v>
                </c:pt>
                <c:pt idx="463">
                  <c:v>0.8358073613682695</c:v>
                </c:pt>
                <c:pt idx="464">
                  <c:v>0.84432792550201452</c:v>
                </c:pt>
                <c:pt idx="465">
                  <c:v>0.85264016435409296</c:v>
                </c:pt>
                <c:pt idx="466">
                  <c:v>0.86074202700394364</c:v>
                </c:pt>
                <c:pt idx="467">
                  <c:v>0.86863151443819253</c:v>
                </c:pt>
                <c:pt idx="468">
                  <c:v>0.87630668004386314</c:v>
                </c:pt>
                <c:pt idx="469">
                  <c:v>0.88376563008869424</c:v>
                </c:pt>
                <c:pt idx="470">
                  <c:v>0.89100652418836757</c:v>
                </c:pt>
                <c:pt idx="471">
                  <c:v>0.89802757576061498</c:v>
                </c:pt>
                <c:pt idx="472">
                  <c:v>0.90482705246601991</c:v>
                </c:pt>
                <c:pt idx="473">
                  <c:v>0.91140327663544562</c:v>
                </c:pt>
                <c:pt idx="474">
                  <c:v>0.91775462568398192</c:v>
                </c:pt>
                <c:pt idx="475">
                  <c:v>0.92387953251128718</c:v>
                </c:pt>
                <c:pt idx="476">
                  <c:v>0.92977648588825068</c:v>
                </c:pt>
                <c:pt idx="477">
                  <c:v>0.93544403082986705</c:v>
                </c:pt>
                <c:pt idx="478">
                  <c:v>0.94088076895422501</c:v>
                </c:pt>
                <c:pt idx="479">
                  <c:v>0.9460853588275453</c:v>
                </c:pt>
                <c:pt idx="480">
                  <c:v>0.95105651629515364</c:v>
                </c:pt>
                <c:pt idx="481">
                  <c:v>0.95579301479833023</c:v>
                </c:pt>
                <c:pt idx="482">
                  <c:v>0.96029368567694318</c:v>
                </c:pt>
                <c:pt idx="483">
                  <c:v>0.96455741845779841</c:v>
                </c:pt>
                <c:pt idx="484">
                  <c:v>0.9685831611286303</c:v>
                </c:pt>
                <c:pt idx="485">
                  <c:v>0.97236992039767645</c:v>
                </c:pt>
                <c:pt idx="486">
                  <c:v>0.97591676193874699</c:v>
                </c:pt>
                <c:pt idx="487">
                  <c:v>0.97922281062176575</c:v>
                </c:pt>
                <c:pt idx="488">
                  <c:v>0.9822872507286885</c:v>
                </c:pt>
                <c:pt idx="489">
                  <c:v>0.9851093261547742</c:v>
                </c:pt>
                <c:pt idx="490">
                  <c:v>0.98768834059513777</c:v>
                </c:pt>
                <c:pt idx="491">
                  <c:v>0.99002365771655754</c:v>
                </c:pt>
                <c:pt idx="492">
                  <c:v>0.99211470131447776</c:v>
                </c:pt>
                <c:pt idx="493">
                  <c:v>0.9939609554551796</c:v>
                </c:pt>
                <c:pt idx="494">
                  <c:v>0.99556196460308</c:v>
                </c:pt>
                <c:pt idx="495">
                  <c:v>0.99691733373312796</c:v>
                </c:pt>
                <c:pt idx="496">
                  <c:v>0.99802672842827167</c:v>
                </c:pt>
                <c:pt idx="497">
                  <c:v>0.99888987496196957</c:v>
                </c:pt>
                <c:pt idx="498">
                  <c:v>0.99950656036573104</c:v>
                </c:pt>
                <c:pt idx="499">
                  <c:v>0.9998766324816607</c:v>
                </c:pt>
                <c:pt idx="50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'součet stejná fázevýchylky  (3)'!$D$6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 (3)'!$B$407:$B$907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5.0000000000000036E-3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</c:v>
                </c:pt>
                <c:pt idx="30">
                  <c:v>0.15000000000000011</c:v>
                </c:pt>
                <c:pt idx="31">
                  <c:v>0.15500000000000011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</c:v>
                </c:pt>
                <c:pt idx="37">
                  <c:v>0.18500000000000011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</c:v>
                </c:pt>
                <c:pt idx="43">
                  <c:v>0.21500000000000011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</c:v>
                </c:pt>
                <c:pt idx="49">
                  <c:v>0.24500000000000011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0.2900000000000002</c:v>
                </c:pt>
                <c:pt idx="59">
                  <c:v>0.29500000000000021</c:v>
                </c:pt>
                <c:pt idx="60">
                  <c:v>0.30000000000000021</c:v>
                </c:pt>
                <c:pt idx="61">
                  <c:v>0.30500000000000027</c:v>
                </c:pt>
                <c:pt idx="62">
                  <c:v>0.31000000000000022</c:v>
                </c:pt>
                <c:pt idx="63">
                  <c:v>0.31500000000000022</c:v>
                </c:pt>
                <c:pt idx="64">
                  <c:v>0.32000000000000023</c:v>
                </c:pt>
                <c:pt idx="65">
                  <c:v>0.32500000000000023</c:v>
                </c:pt>
                <c:pt idx="66">
                  <c:v>0.33000000000000035</c:v>
                </c:pt>
                <c:pt idx="67">
                  <c:v>0.33500000000000035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0.3550000000000002</c:v>
                </c:pt>
                <c:pt idx="72">
                  <c:v>0.36000000000000021</c:v>
                </c:pt>
                <c:pt idx="73">
                  <c:v>0.36500000000000027</c:v>
                </c:pt>
                <c:pt idx="74">
                  <c:v>0.37000000000000022</c:v>
                </c:pt>
                <c:pt idx="75">
                  <c:v>0.37500000000000022</c:v>
                </c:pt>
                <c:pt idx="76">
                  <c:v>0.38000000000000023</c:v>
                </c:pt>
                <c:pt idx="77">
                  <c:v>0.38500000000000023</c:v>
                </c:pt>
                <c:pt idx="78">
                  <c:v>0.39000000000000024</c:v>
                </c:pt>
                <c:pt idx="79">
                  <c:v>0.39500000000000035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0.42000000000000021</c:v>
                </c:pt>
                <c:pt idx="85">
                  <c:v>0.42500000000000027</c:v>
                </c:pt>
                <c:pt idx="86">
                  <c:v>0.43000000000000022</c:v>
                </c:pt>
                <c:pt idx="87">
                  <c:v>0.43500000000000022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0.4800000000000002</c:v>
                </c:pt>
                <c:pt idx="97">
                  <c:v>0.48500000000000026</c:v>
                </c:pt>
                <c:pt idx="98">
                  <c:v>0.49000000000000021</c:v>
                </c:pt>
                <c:pt idx="99">
                  <c:v>0.49500000000000022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0.60000000000000042</c:v>
                </c:pt>
                <c:pt idx="121">
                  <c:v>0.60500000000000043</c:v>
                </c:pt>
                <c:pt idx="122">
                  <c:v>0.61000000000000043</c:v>
                </c:pt>
                <c:pt idx="123">
                  <c:v>0.61500000000000044</c:v>
                </c:pt>
                <c:pt idx="124">
                  <c:v>0.62000000000000044</c:v>
                </c:pt>
                <c:pt idx="125">
                  <c:v>0.62500000000000044</c:v>
                </c:pt>
                <c:pt idx="126">
                  <c:v>0.63000000000000045</c:v>
                </c:pt>
                <c:pt idx="127">
                  <c:v>0.63500000000000045</c:v>
                </c:pt>
                <c:pt idx="128">
                  <c:v>0.64000000000000046</c:v>
                </c:pt>
                <c:pt idx="129">
                  <c:v>0.64500000000000046</c:v>
                </c:pt>
                <c:pt idx="130">
                  <c:v>0.65000000000000058</c:v>
                </c:pt>
                <c:pt idx="131">
                  <c:v>0.65500000000000058</c:v>
                </c:pt>
                <c:pt idx="132">
                  <c:v>0.66000000000000059</c:v>
                </c:pt>
                <c:pt idx="133">
                  <c:v>0.6650000000000007</c:v>
                </c:pt>
                <c:pt idx="134">
                  <c:v>0.67000000000000071</c:v>
                </c:pt>
                <c:pt idx="135">
                  <c:v>0.67500000000000071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0.69499999999999995</c:v>
                </c:pt>
                <c:pt idx="140">
                  <c:v>0.7000000000000004</c:v>
                </c:pt>
                <c:pt idx="141">
                  <c:v>0.7050000000000004</c:v>
                </c:pt>
                <c:pt idx="142">
                  <c:v>0.71000000000000041</c:v>
                </c:pt>
                <c:pt idx="143">
                  <c:v>0.71500000000000041</c:v>
                </c:pt>
                <c:pt idx="144">
                  <c:v>0.72000000000000042</c:v>
                </c:pt>
                <c:pt idx="145">
                  <c:v>0.72500000000000042</c:v>
                </c:pt>
                <c:pt idx="146">
                  <c:v>0.73000000000000043</c:v>
                </c:pt>
                <c:pt idx="147">
                  <c:v>0.73500000000000043</c:v>
                </c:pt>
                <c:pt idx="148">
                  <c:v>0.74000000000000044</c:v>
                </c:pt>
                <c:pt idx="149">
                  <c:v>0.74500000000000044</c:v>
                </c:pt>
                <c:pt idx="150">
                  <c:v>0.75000000000000044</c:v>
                </c:pt>
                <c:pt idx="151">
                  <c:v>0.75500000000000045</c:v>
                </c:pt>
                <c:pt idx="152">
                  <c:v>0.76000000000000045</c:v>
                </c:pt>
                <c:pt idx="153">
                  <c:v>0.76500000000000046</c:v>
                </c:pt>
                <c:pt idx="154">
                  <c:v>0.77000000000000046</c:v>
                </c:pt>
                <c:pt idx="155">
                  <c:v>0.77500000000000058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0.83500000000000041</c:v>
                </c:pt>
                <c:pt idx="168">
                  <c:v>0.84000000000000041</c:v>
                </c:pt>
                <c:pt idx="169">
                  <c:v>0.84500000000000042</c:v>
                </c:pt>
                <c:pt idx="170">
                  <c:v>0.85000000000000042</c:v>
                </c:pt>
                <c:pt idx="171">
                  <c:v>0.85500000000000043</c:v>
                </c:pt>
                <c:pt idx="172">
                  <c:v>0.86000000000000043</c:v>
                </c:pt>
                <c:pt idx="173">
                  <c:v>0.86500000000000044</c:v>
                </c:pt>
                <c:pt idx="174">
                  <c:v>0.87000000000000044</c:v>
                </c:pt>
                <c:pt idx="175">
                  <c:v>0.87500000000000044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0.94499999999999995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0.96000000000000041</c:v>
                </c:pt>
                <c:pt idx="193">
                  <c:v>0.96500000000000041</c:v>
                </c:pt>
                <c:pt idx="194">
                  <c:v>0.97000000000000042</c:v>
                </c:pt>
                <c:pt idx="195">
                  <c:v>0.97500000000000042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</c:v>
                </c:pt>
                <c:pt idx="202">
                  <c:v>1.01</c:v>
                </c:pt>
                <c:pt idx="203">
                  <c:v>1.014999999999999</c:v>
                </c:pt>
                <c:pt idx="204">
                  <c:v>1.02</c:v>
                </c:pt>
                <c:pt idx="205">
                  <c:v>1.024999999999999</c:v>
                </c:pt>
                <c:pt idx="206">
                  <c:v>1.03</c:v>
                </c:pt>
                <c:pt idx="207">
                  <c:v>1.034999999999999</c:v>
                </c:pt>
                <c:pt idx="208">
                  <c:v>1.04</c:v>
                </c:pt>
                <c:pt idx="209">
                  <c:v>1.044999999999999</c:v>
                </c:pt>
                <c:pt idx="210">
                  <c:v>1.05</c:v>
                </c:pt>
                <c:pt idx="211">
                  <c:v>1.054999999999999</c:v>
                </c:pt>
                <c:pt idx="212">
                  <c:v>1.06</c:v>
                </c:pt>
                <c:pt idx="213">
                  <c:v>1.0649999999999991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1.129999999999999</c:v>
                </c:pt>
                <c:pt idx="227">
                  <c:v>1.135</c:v>
                </c:pt>
                <c:pt idx="228">
                  <c:v>1.139999999999999</c:v>
                </c:pt>
                <c:pt idx="229">
                  <c:v>1.145</c:v>
                </c:pt>
                <c:pt idx="230">
                  <c:v>1.149999999999999</c:v>
                </c:pt>
                <c:pt idx="231">
                  <c:v>1.155</c:v>
                </c:pt>
                <c:pt idx="232">
                  <c:v>1.159999999999999</c:v>
                </c:pt>
                <c:pt idx="233">
                  <c:v>1.165</c:v>
                </c:pt>
                <c:pt idx="234">
                  <c:v>1.1700000000000008</c:v>
                </c:pt>
                <c:pt idx="235">
                  <c:v>1.175</c:v>
                </c:pt>
                <c:pt idx="236">
                  <c:v>1.1800000000000008</c:v>
                </c:pt>
                <c:pt idx="237">
                  <c:v>1.1850000000000001</c:v>
                </c:pt>
                <c:pt idx="238">
                  <c:v>1.1900000000000008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1.2049999999999992</c:v>
                </c:pt>
                <c:pt idx="242">
                  <c:v>1.21</c:v>
                </c:pt>
                <c:pt idx="243">
                  <c:v>1.2149999999999992</c:v>
                </c:pt>
                <c:pt idx="244">
                  <c:v>1.22</c:v>
                </c:pt>
                <c:pt idx="245">
                  <c:v>1.2249999999999992</c:v>
                </c:pt>
                <c:pt idx="246">
                  <c:v>1.23</c:v>
                </c:pt>
                <c:pt idx="247">
                  <c:v>1.2349999999999992</c:v>
                </c:pt>
                <c:pt idx="248">
                  <c:v>1.24</c:v>
                </c:pt>
                <c:pt idx="249">
                  <c:v>1.2449999999999992</c:v>
                </c:pt>
                <c:pt idx="250">
                  <c:v>1.25</c:v>
                </c:pt>
                <c:pt idx="251">
                  <c:v>1.254999999999999</c:v>
                </c:pt>
                <c:pt idx="252">
                  <c:v>1.26</c:v>
                </c:pt>
                <c:pt idx="253">
                  <c:v>1.264999999999999</c:v>
                </c:pt>
                <c:pt idx="254">
                  <c:v>1.27</c:v>
                </c:pt>
                <c:pt idx="255">
                  <c:v>1.274999999999999</c:v>
                </c:pt>
                <c:pt idx="256">
                  <c:v>1.28</c:v>
                </c:pt>
                <c:pt idx="257">
                  <c:v>1.284999999999999</c:v>
                </c:pt>
                <c:pt idx="258">
                  <c:v>1.29</c:v>
                </c:pt>
                <c:pt idx="259">
                  <c:v>1.294999999999999</c:v>
                </c:pt>
                <c:pt idx="260">
                  <c:v>1.3</c:v>
                </c:pt>
                <c:pt idx="261">
                  <c:v>1.304999999999999</c:v>
                </c:pt>
                <c:pt idx="262">
                  <c:v>1.31</c:v>
                </c:pt>
                <c:pt idx="263">
                  <c:v>1.3149999999999991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1.4049999999999991</c:v>
                </c:pt>
                <c:pt idx="282">
                  <c:v>1.41</c:v>
                </c:pt>
                <c:pt idx="283">
                  <c:v>1.4149999999999991</c:v>
                </c:pt>
                <c:pt idx="284">
                  <c:v>1.42</c:v>
                </c:pt>
                <c:pt idx="285">
                  <c:v>1.4249999999999992</c:v>
                </c:pt>
                <c:pt idx="286">
                  <c:v>1.43</c:v>
                </c:pt>
                <c:pt idx="287">
                  <c:v>1.4349999999999992</c:v>
                </c:pt>
                <c:pt idx="288">
                  <c:v>1.44</c:v>
                </c:pt>
                <c:pt idx="289">
                  <c:v>1.4449999999999992</c:v>
                </c:pt>
                <c:pt idx="290">
                  <c:v>1.45</c:v>
                </c:pt>
                <c:pt idx="291">
                  <c:v>1.4549999999999992</c:v>
                </c:pt>
                <c:pt idx="292">
                  <c:v>1.46</c:v>
                </c:pt>
                <c:pt idx="293">
                  <c:v>1.4649999999999992</c:v>
                </c:pt>
                <c:pt idx="294">
                  <c:v>1.47</c:v>
                </c:pt>
                <c:pt idx="295">
                  <c:v>1.4749999999999992</c:v>
                </c:pt>
                <c:pt idx="296">
                  <c:v>1.48</c:v>
                </c:pt>
                <c:pt idx="297">
                  <c:v>1.4849999999999992</c:v>
                </c:pt>
                <c:pt idx="298">
                  <c:v>1.49</c:v>
                </c:pt>
                <c:pt idx="299">
                  <c:v>1.4949999999999992</c:v>
                </c:pt>
                <c:pt idx="300">
                  <c:v>1.5</c:v>
                </c:pt>
                <c:pt idx="301">
                  <c:v>1.504999999999999</c:v>
                </c:pt>
                <c:pt idx="302">
                  <c:v>1.51</c:v>
                </c:pt>
                <c:pt idx="303">
                  <c:v>1.514999999999999</c:v>
                </c:pt>
                <c:pt idx="304">
                  <c:v>1.52</c:v>
                </c:pt>
                <c:pt idx="305">
                  <c:v>1.524999999999999</c:v>
                </c:pt>
                <c:pt idx="306">
                  <c:v>1.53</c:v>
                </c:pt>
                <c:pt idx="307">
                  <c:v>1.534999999999999</c:v>
                </c:pt>
                <c:pt idx="308">
                  <c:v>1.54</c:v>
                </c:pt>
                <c:pt idx="309">
                  <c:v>1.544999999999999</c:v>
                </c:pt>
                <c:pt idx="310">
                  <c:v>1.55</c:v>
                </c:pt>
                <c:pt idx="311">
                  <c:v>1.554999999999999</c:v>
                </c:pt>
                <c:pt idx="312">
                  <c:v>1.56</c:v>
                </c:pt>
                <c:pt idx="313">
                  <c:v>1.5649999999999991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1.6700000000000008</c:v>
                </c:pt>
                <c:pt idx="335">
                  <c:v>1.675</c:v>
                </c:pt>
                <c:pt idx="336">
                  <c:v>1.6800000000000008</c:v>
                </c:pt>
                <c:pt idx="337">
                  <c:v>1.6850000000000001</c:v>
                </c:pt>
                <c:pt idx="338">
                  <c:v>1.6900000000000008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1.7049999999999992</c:v>
                </c:pt>
                <c:pt idx="342">
                  <c:v>1.71</c:v>
                </c:pt>
                <c:pt idx="343">
                  <c:v>1.7149999999999992</c:v>
                </c:pt>
                <c:pt idx="344">
                  <c:v>1.72</c:v>
                </c:pt>
                <c:pt idx="345">
                  <c:v>1.7249999999999992</c:v>
                </c:pt>
                <c:pt idx="346">
                  <c:v>1.73</c:v>
                </c:pt>
                <c:pt idx="347">
                  <c:v>1.7349999999999992</c:v>
                </c:pt>
                <c:pt idx="348">
                  <c:v>1.74</c:v>
                </c:pt>
                <c:pt idx="349">
                  <c:v>1.7449999999999992</c:v>
                </c:pt>
                <c:pt idx="350">
                  <c:v>1.75</c:v>
                </c:pt>
                <c:pt idx="351">
                  <c:v>1.754999999999999</c:v>
                </c:pt>
                <c:pt idx="352">
                  <c:v>1.76</c:v>
                </c:pt>
                <c:pt idx="353">
                  <c:v>1.764999999999999</c:v>
                </c:pt>
                <c:pt idx="354">
                  <c:v>1.77</c:v>
                </c:pt>
                <c:pt idx="355">
                  <c:v>1.774999999999999</c:v>
                </c:pt>
                <c:pt idx="356">
                  <c:v>1.78</c:v>
                </c:pt>
                <c:pt idx="357">
                  <c:v>1.784999999999999</c:v>
                </c:pt>
                <c:pt idx="358">
                  <c:v>1.79</c:v>
                </c:pt>
                <c:pt idx="359">
                  <c:v>1.794999999999999</c:v>
                </c:pt>
                <c:pt idx="360">
                  <c:v>1.8</c:v>
                </c:pt>
                <c:pt idx="361">
                  <c:v>1.804999999999999</c:v>
                </c:pt>
                <c:pt idx="362">
                  <c:v>1.81</c:v>
                </c:pt>
                <c:pt idx="363">
                  <c:v>1.8149999999999991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1.9200000000000008</c:v>
                </c:pt>
                <c:pt idx="385">
                  <c:v>1.925</c:v>
                </c:pt>
                <c:pt idx="386">
                  <c:v>1.9300000000000008</c:v>
                </c:pt>
                <c:pt idx="387">
                  <c:v>1.9350000000000001</c:v>
                </c:pt>
                <c:pt idx="388">
                  <c:v>1.9400000000000008</c:v>
                </c:pt>
                <c:pt idx="389">
                  <c:v>1.9450000000000001</c:v>
                </c:pt>
                <c:pt idx="390">
                  <c:v>1.9500000000000008</c:v>
                </c:pt>
                <c:pt idx="391">
                  <c:v>1.9550000000000001</c:v>
                </c:pt>
                <c:pt idx="392">
                  <c:v>1.9600000000000009</c:v>
                </c:pt>
                <c:pt idx="393">
                  <c:v>1.9650000000000001</c:v>
                </c:pt>
                <c:pt idx="394">
                  <c:v>1.9700000000000009</c:v>
                </c:pt>
                <c:pt idx="395">
                  <c:v>1.9750000000000001</c:v>
                </c:pt>
                <c:pt idx="396">
                  <c:v>1.9800000000000009</c:v>
                </c:pt>
                <c:pt idx="397">
                  <c:v>1.9850000000000001</c:v>
                </c:pt>
                <c:pt idx="398">
                  <c:v>1.9900000000000009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2.3149999999999982</c:v>
                </c:pt>
                <c:pt idx="464">
                  <c:v>2.3199999999999981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2.3349999999999982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2.3549999999999982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  (3)'!$D$407:$D$907</c:f>
              <c:numCache>
                <c:formatCode>0.000</c:formatCode>
                <c:ptCount val="501"/>
                <c:pt idx="0">
                  <c:v>0</c:v>
                </c:pt>
                <c:pt idx="1">
                  <c:v>2.3560975967731008E-2</c:v>
                </c:pt>
                <c:pt idx="2">
                  <c:v>4.7116138617192438E-2</c:v>
                </c:pt>
                <c:pt idx="3">
                  <c:v>7.065967606446398E-2</c:v>
                </c:pt>
                <c:pt idx="4">
                  <c:v>9.4185779293970054E-2</c:v>
                </c:pt>
                <c:pt idx="5">
                  <c:v>0.11768864359176741</c:v>
                </c:pt>
                <c:pt idx="6">
                  <c:v>0.14116246997777146</c:v>
                </c:pt>
                <c:pt idx="7">
                  <c:v>0.16460146663656788</c:v>
                </c:pt>
                <c:pt idx="8">
                  <c:v>0.18799985034645658</c:v>
                </c:pt>
                <c:pt idx="9">
                  <c:v>0.21135184790637401</c:v>
                </c:pt>
                <c:pt idx="10">
                  <c:v>0.2346516975603464</c:v>
                </c:pt>
                <c:pt idx="11">
                  <c:v>0.25789365041911405</c:v>
                </c:pt>
                <c:pt idx="12">
                  <c:v>0.28107197187858712</c:v>
                </c:pt>
                <c:pt idx="13">
                  <c:v>0.30418094303476917</c:v>
                </c:pt>
                <c:pt idx="14">
                  <c:v>0.32721486209481443</c:v>
                </c:pt>
                <c:pt idx="15">
                  <c:v>0.35016804578385841</c:v>
                </c:pt>
                <c:pt idx="16">
                  <c:v>0.37303483074728239</c:v>
                </c:pt>
                <c:pt idx="17">
                  <c:v>0.39580957494805979</c:v>
                </c:pt>
                <c:pt idx="18">
                  <c:v>0.41848665905884441</c:v>
                </c:pt>
                <c:pt idx="19">
                  <c:v>0.44106048784845625</c:v>
                </c:pt>
                <c:pt idx="20">
                  <c:v>0.46352549156242134</c:v>
                </c:pt>
                <c:pt idx="21">
                  <c:v>0.48587612729722457</c:v>
                </c:pt>
                <c:pt idx="22">
                  <c:v>0.50810688036793628</c:v>
                </c:pt>
                <c:pt idx="23">
                  <c:v>0.53021226566888568</c:v>
                </c:pt>
                <c:pt idx="24">
                  <c:v>0.55218682902701643</c:v>
                </c:pt>
                <c:pt idx="25">
                  <c:v>0.57402514854763453</c:v>
                </c:pt>
                <c:pt idx="26">
                  <c:v>0.59572183595217143</c:v>
                </c:pt>
                <c:pt idx="27">
                  <c:v>0.6172715379076632</c:v>
                </c:pt>
                <c:pt idx="28">
                  <c:v>0.63866893734760954</c:v>
                </c:pt>
                <c:pt idx="29">
                  <c:v>0.65990875478387356</c:v>
                </c:pt>
                <c:pt idx="30">
                  <c:v>0.68098574960932012</c:v>
                </c:pt>
                <c:pt idx="31">
                  <c:v>0.70189472139086051</c:v>
                </c:pt>
                <c:pt idx="32">
                  <c:v>0.72263051115257371</c:v>
                </c:pt>
                <c:pt idx="33">
                  <c:v>0.74318800264861196</c:v>
                </c:pt>
                <c:pt idx="34">
                  <c:v>0.76356212362555698</c:v>
                </c:pt>
                <c:pt idx="35">
                  <c:v>0.78374784707392364</c:v>
                </c:pt>
                <c:pt idx="36">
                  <c:v>0.80374019246849604</c:v>
                </c:pt>
                <c:pt idx="37">
                  <c:v>0.82353422699719769</c:v>
                </c:pt>
                <c:pt idx="38">
                  <c:v>0.84312506677819676</c:v>
                </c:pt>
                <c:pt idx="39">
                  <c:v>0.8625078780649178</c:v>
                </c:pt>
                <c:pt idx="40">
                  <c:v>0.88167787843871015</c:v>
                </c:pt>
                <c:pt idx="41">
                  <c:v>0.9006303379888263</c:v>
                </c:pt>
                <c:pt idx="42">
                  <c:v>0.91936058047946456</c:v>
                </c:pt>
                <c:pt idx="43">
                  <c:v>0.93786398450355768</c:v>
                </c:pt>
                <c:pt idx="44">
                  <c:v>0.95613598462303462</c:v>
                </c:pt>
                <c:pt idx="45">
                  <c:v>0.97417207249527604</c:v>
                </c:pt>
                <c:pt idx="46">
                  <c:v>0.99196779798547752</c:v>
                </c:pt>
                <c:pt idx="47">
                  <c:v>1.0095187702646591</c:v>
                </c:pt>
                <c:pt idx="48">
                  <c:v>1.026820658893032</c:v>
                </c:pt>
                <c:pt idx="49">
                  <c:v>1.0438691948884706</c:v>
                </c:pt>
                <c:pt idx="50">
                  <c:v>1.0606601717798221</c:v>
                </c:pt>
                <c:pt idx="51">
                  <c:v>1.0771894466447831</c:v>
                </c:pt>
                <c:pt idx="52">
                  <c:v>1.0934529411321181</c:v>
                </c:pt>
                <c:pt idx="53">
                  <c:v>1.1094466424679135</c:v>
                </c:pt>
                <c:pt idx="54">
                  <c:v>1.1251666044456894</c:v>
                </c:pt>
                <c:pt idx="55">
                  <c:v>1.1406089484000475</c:v>
                </c:pt>
                <c:pt idx="56">
                  <c:v>1.155769864163684</c:v>
                </c:pt>
                <c:pt idx="57">
                  <c:v>1.1706456110074939</c:v>
                </c:pt>
                <c:pt idx="58">
                  <c:v>1.1852325185635364</c:v>
                </c:pt>
                <c:pt idx="59">
                  <c:v>1.1995269877306356</c:v>
                </c:pt>
                <c:pt idx="60">
                  <c:v>1.2135254915624198</c:v>
                </c:pt>
                <c:pt idx="61">
                  <c:v>1.2272245761375342</c:v>
                </c:pt>
                <c:pt idx="62">
                  <c:v>1.2406208614118437</c:v>
                </c:pt>
                <c:pt idx="63">
                  <c:v>1.2537110420524036</c:v>
                </c:pt>
                <c:pt idx="64">
                  <c:v>1.2664918882530218</c:v>
                </c:pt>
                <c:pt idx="65">
                  <c:v>1.2789602465311378</c:v>
                </c:pt>
                <c:pt idx="66">
                  <c:v>1.2911130405059155</c:v>
                </c:pt>
                <c:pt idx="67">
                  <c:v>1.3029472716572867</c:v>
                </c:pt>
                <c:pt idx="68">
                  <c:v>1.3144600200657961</c:v>
                </c:pt>
                <c:pt idx="69">
                  <c:v>1.3256484451330399</c:v>
                </c:pt>
                <c:pt idx="70">
                  <c:v>1.3365097862825517</c:v>
                </c:pt>
                <c:pt idx="71">
                  <c:v>1.3470413636409233</c:v>
                </c:pt>
                <c:pt idx="72">
                  <c:v>1.35724057869903</c:v>
                </c:pt>
                <c:pt idx="73">
                  <c:v>1.367104914953168</c:v>
                </c:pt>
                <c:pt idx="74">
                  <c:v>1.376631938525972</c:v>
                </c:pt>
                <c:pt idx="75">
                  <c:v>1.3858192987669298</c:v>
                </c:pt>
                <c:pt idx="76">
                  <c:v>1.394664728832377</c:v>
                </c:pt>
                <c:pt idx="77">
                  <c:v>1.4031660462447999</c:v>
                </c:pt>
                <c:pt idx="78">
                  <c:v>1.411321153431337</c:v>
                </c:pt>
                <c:pt idx="79">
                  <c:v>1.4191280382413178</c:v>
                </c:pt>
                <c:pt idx="80">
                  <c:v>1.4265847744427302</c:v>
                </c:pt>
                <c:pt idx="81">
                  <c:v>1.4336895221974943</c:v>
                </c:pt>
                <c:pt idx="82">
                  <c:v>1.4404405285154145</c:v>
                </c:pt>
                <c:pt idx="83">
                  <c:v>1.446836127686697</c:v>
                </c:pt>
                <c:pt idx="84">
                  <c:v>1.4528747416929457</c:v>
                </c:pt>
                <c:pt idx="85">
                  <c:v>1.4585548805965147</c:v>
                </c:pt>
                <c:pt idx="86">
                  <c:v>1.46387514290812</c:v>
                </c:pt>
                <c:pt idx="87">
                  <c:v>1.4688342159326468</c:v>
                </c:pt>
                <c:pt idx="88">
                  <c:v>1.4734308760930328</c:v>
                </c:pt>
                <c:pt idx="89">
                  <c:v>1.4776639892321601</c:v>
                </c:pt>
                <c:pt idx="90">
                  <c:v>1.4815325108927067</c:v>
                </c:pt>
                <c:pt idx="91">
                  <c:v>1.4850354865748359</c:v>
                </c:pt>
                <c:pt idx="92">
                  <c:v>1.4881720519717183</c:v>
                </c:pt>
                <c:pt idx="93">
                  <c:v>1.4909414331827695</c:v>
                </c:pt>
                <c:pt idx="94">
                  <c:v>1.49334294690462</c:v>
                </c:pt>
                <c:pt idx="95">
                  <c:v>1.495376000599691</c:v>
                </c:pt>
                <c:pt idx="96">
                  <c:v>1.4970400926424063</c:v>
                </c:pt>
                <c:pt idx="97">
                  <c:v>1.4983348124429536</c:v>
                </c:pt>
                <c:pt idx="98">
                  <c:v>1.4992598405485973</c:v>
                </c:pt>
                <c:pt idx="99">
                  <c:v>1.4998149487224897</c:v>
                </c:pt>
                <c:pt idx="100">
                  <c:v>1.5</c:v>
                </c:pt>
                <c:pt idx="101">
                  <c:v>1.4998149487224897</c:v>
                </c:pt>
                <c:pt idx="102">
                  <c:v>1.4992598405485973</c:v>
                </c:pt>
                <c:pt idx="103">
                  <c:v>1.4983348124429536</c:v>
                </c:pt>
                <c:pt idx="104">
                  <c:v>1.4970400926424063</c:v>
                </c:pt>
                <c:pt idx="105">
                  <c:v>1.495376000599691</c:v>
                </c:pt>
                <c:pt idx="106">
                  <c:v>1.49334294690462</c:v>
                </c:pt>
                <c:pt idx="107">
                  <c:v>1.4909414331827695</c:v>
                </c:pt>
                <c:pt idx="108">
                  <c:v>1.4881720519717183</c:v>
                </c:pt>
                <c:pt idx="109">
                  <c:v>1.4850354865748359</c:v>
                </c:pt>
                <c:pt idx="110">
                  <c:v>1.4815325108927064</c:v>
                </c:pt>
                <c:pt idx="111">
                  <c:v>1.4776639892321597</c:v>
                </c:pt>
                <c:pt idx="112">
                  <c:v>1.4734308760930328</c:v>
                </c:pt>
                <c:pt idx="113">
                  <c:v>1.4688342159326471</c:v>
                </c:pt>
                <c:pt idx="114">
                  <c:v>1.4638751429081212</c:v>
                </c:pt>
                <c:pt idx="115">
                  <c:v>1.4585548805965149</c:v>
                </c:pt>
                <c:pt idx="116">
                  <c:v>1.4528747416929459</c:v>
                </c:pt>
                <c:pt idx="117">
                  <c:v>1.4468361276866972</c:v>
                </c:pt>
                <c:pt idx="118">
                  <c:v>1.4404405285154147</c:v>
                </c:pt>
                <c:pt idx="119">
                  <c:v>1.4336895221974943</c:v>
                </c:pt>
                <c:pt idx="120">
                  <c:v>1.4265847744427305</c:v>
                </c:pt>
                <c:pt idx="121">
                  <c:v>1.4191280382413178</c:v>
                </c:pt>
                <c:pt idx="122">
                  <c:v>1.411321153431337</c:v>
                </c:pt>
                <c:pt idx="123">
                  <c:v>1.4031660462447999</c:v>
                </c:pt>
                <c:pt idx="124">
                  <c:v>1.394664728832377</c:v>
                </c:pt>
                <c:pt idx="125">
                  <c:v>1.3858192987669298</c:v>
                </c:pt>
                <c:pt idx="126">
                  <c:v>1.376631938525972</c:v>
                </c:pt>
                <c:pt idx="127">
                  <c:v>1.367104914953168</c:v>
                </c:pt>
                <c:pt idx="128">
                  <c:v>1.3572405786990291</c:v>
                </c:pt>
                <c:pt idx="129">
                  <c:v>1.3470413636409235</c:v>
                </c:pt>
                <c:pt idx="130">
                  <c:v>1.3365097862825519</c:v>
                </c:pt>
                <c:pt idx="131">
                  <c:v>1.3256484451330399</c:v>
                </c:pt>
                <c:pt idx="132">
                  <c:v>1.3144600200657961</c:v>
                </c:pt>
                <c:pt idx="133">
                  <c:v>1.3029472716572867</c:v>
                </c:pt>
                <c:pt idx="134">
                  <c:v>1.2911130405059155</c:v>
                </c:pt>
                <c:pt idx="135">
                  <c:v>1.2789602465311378</c:v>
                </c:pt>
                <c:pt idx="136">
                  <c:v>1.2664918882530218</c:v>
                </c:pt>
                <c:pt idx="137">
                  <c:v>1.2537110420524036</c:v>
                </c:pt>
                <c:pt idx="138">
                  <c:v>1.2406208614118439</c:v>
                </c:pt>
                <c:pt idx="139">
                  <c:v>1.2272245761375347</c:v>
                </c:pt>
                <c:pt idx="140">
                  <c:v>1.2135254915624198</c:v>
                </c:pt>
                <c:pt idx="141">
                  <c:v>1.1995269877306358</c:v>
                </c:pt>
                <c:pt idx="142">
                  <c:v>1.1852325185635366</c:v>
                </c:pt>
                <c:pt idx="143">
                  <c:v>1.1706456110074948</c:v>
                </c:pt>
                <c:pt idx="144">
                  <c:v>1.155769864163684</c:v>
                </c:pt>
                <c:pt idx="145">
                  <c:v>1.1406089484000475</c:v>
                </c:pt>
                <c:pt idx="146">
                  <c:v>1.1251666044456896</c:v>
                </c:pt>
                <c:pt idx="147">
                  <c:v>1.1094466424679137</c:v>
                </c:pt>
                <c:pt idx="148">
                  <c:v>1.0934529411321181</c:v>
                </c:pt>
                <c:pt idx="149">
                  <c:v>1.0771894466447831</c:v>
                </c:pt>
                <c:pt idx="150">
                  <c:v>1.0606601717798221</c:v>
                </c:pt>
                <c:pt idx="151">
                  <c:v>1.0438691948884706</c:v>
                </c:pt>
                <c:pt idx="152">
                  <c:v>1.0268206588930324</c:v>
                </c:pt>
                <c:pt idx="153">
                  <c:v>1.0095187702646591</c:v>
                </c:pt>
                <c:pt idx="154">
                  <c:v>0.99196779798547752</c:v>
                </c:pt>
                <c:pt idx="155">
                  <c:v>0.97417207249527604</c:v>
                </c:pt>
                <c:pt idx="156">
                  <c:v>0.95613598462303484</c:v>
                </c:pt>
                <c:pt idx="157">
                  <c:v>0.93786398450355768</c:v>
                </c:pt>
                <c:pt idx="158">
                  <c:v>0.91936058047946456</c:v>
                </c:pt>
                <c:pt idx="159">
                  <c:v>0.90063033798882652</c:v>
                </c:pt>
                <c:pt idx="160">
                  <c:v>0.88167787843871026</c:v>
                </c:pt>
                <c:pt idx="161">
                  <c:v>0.86250787806491769</c:v>
                </c:pt>
                <c:pt idx="162">
                  <c:v>0.84312506677819665</c:v>
                </c:pt>
                <c:pt idx="163">
                  <c:v>0.82353422699719803</c:v>
                </c:pt>
                <c:pt idx="164">
                  <c:v>0.80374019246849659</c:v>
                </c:pt>
                <c:pt idx="165">
                  <c:v>0.78374784707392364</c:v>
                </c:pt>
                <c:pt idx="166">
                  <c:v>0.7635621236255572</c:v>
                </c:pt>
                <c:pt idx="167">
                  <c:v>0.74318800264861218</c:v>
                </c:pt>
                <c:pt idx="168">
                  <c:v>0.72263051115257393</c:v>
                </c:pt>
                <c:pt idx="169">
                  <c:v>0.70189472139086051</c:v>
                </c:pt>
                <c:pt idx="170">
                  <c:v>0.68098574960932035</c:v>
                </c:pt>
                <c:pt idx="171">
                  <c:v>0.6599087547838739</c:v>
                </c:pt>
                <c:pt idx="172">
                  <c:v>0.63866893734760977</c:v>
                </c:pt>
                <c:pt idx="173">
                  <c:v>0.61727153790766309</c:v>
                </c:pt>
                <c:pt idx="174">
                  <c:v>0.59572183595217143</c:v>
                </c:pt>
                <c:pt idx="175">
                  <c:v>0.57402514854763487</c:v>
                </c:pt>
                <c:pt idx="176">
                  <c:v>0.55218682902701677</c:v>
                </c:pt>
                <c:pt idx="177">
                  <c:v>0.53021226566888613</c:v>
                </c:pt>
                <c:pt idx="178">
                  <c:v>0.50810688036793628</c:v>
                </c:pt>
                <c:pt idx="179">
                  <c:v>0.48587612729722468</c:v>
                </c:pt>
                <c:pt idx="180">
                  <c:v>0.46352549156242157</c:v>
                </c:pt>
                <c:pt idx="181">
                  <c:v>0.44106048784845653</c:v>
                </c:pt>
                <c:pt idx="182">
                  <c:v>0.41848665905884413</c:v>
                </c:pt>
                <c:pt idx="183">
                  <c:v>0.39580957494805979</c:v>
                </c:pt>
                <c:pt idx="184">
                  <c:v>0.37303483074728244</c:v>
                </c:pt>
                <c:pt idx="185">
                  <c:v>0.35016804578385857</c:v>
                </c:pt>
                <c:pt idx="186">
                  <c:v>0.3272148620948141</c:v>
                </c:pt>
                <c:pt idx="187">
                  <c:v>0.30418094303476895</c:v>
                </c:pt>
                <c:pt idx="188">
                  <c:v>0.28107197187858773</c:v>
                </c:pt>
                <c:pt idx="189">
                  <c:v>0.25789365041911477</c:v>
                </c:pt>
                <c:pt idx="190">
                  <c:v>0.23465169756034648</c:v>
                </c:pt>
                <c:pt idx="191">
                  <c:v>0.21135184790637429</c:v>
                </c:pt>
                <c:pt idx="192">
                  <c:v>0.18799985034645697</c:v>
                </c:pt>
                <c:pt idx="193">
                  <c:v>0.16460146663656847</c:v>
                </c:pt>
                <c:pt idx="194">
                  <c:v>0.14116246997777154</c:v>
                </c:pt>
                <c:pt idx="195">
                  <c:v>0.11768864359176755</c:v>
                </c:pt>
                <c:pt idx="196">
                  <c:v>9.4185779293970373E-2</c:v>
                </c:pt>
                <c:pt idx="197">
                  <c:v>7.0659676064464425E-2</c:v>
                </c:pt>
                <c:pt idx="198">
                  <c:v>4.7116138617192382E-2</c:v>
                </c:pt>
                <c:pt idx="199">
                  <c:v>2.356097596773107E-2</c:v>
                </c:pt>
                <c:pt idx="200">
                  <c:v>1.8377226823629349E-16</c:v>
                </c:pt>
                <c:pt idx="201">
                  <c:v>-2.3560975967730029E-2</c:v>
                </c:pt>
                <c:pt idx="202">
                  <c:v>-4.7116138617191994E-2</c:v>
                </c:pt>
                <c:pt idx="203">
                  <c:v>-7.0659676064463411E-2</c:v>
                </c:pt>
                <c:pt idx="204">
                  <c:v>-9.4185779293970026E-2</c:v>
                </c:pt>
                <c:pt idx="205">
                  <c:v>-0.11768864359176655</c:v>
                </c:pt>
                <c:pt idx="206">
                  <c:v>-0.14116246997777121</c:v>
                </c:pt>
                <c:pt idx="207">
                  <c:v>-0.16460146663656738</c:v>
                </c:pt>
                <c:pt idx="208">
                  <c:v>-0.18799985034645664</c:v>
                </c:pt>
                <c:pt idx="209">
                  <c:v>-0.21135184790637329</c:v>
                </c:pt>
                <c:pt idx="210">
                  <c:v>-0.23465169756034621</c:v>
                </c:pt>
                <c:pt idx="211">
                  <c:v>-0.25789365041911372</c:v>
                </c:pt>
                <c:pt idx="212">
                  <c:v>-0.2810719718785874</c:v>
                </c:pt>
                <c:pt idx="213">
                  <c:v>-0.30418094303476861</c:v>
                </c:pt>
                <c:pt idx="214">
                  <c:v>-0.32721486209481443</c:v>
                </c:pt>
                <c:pt idx="215">
                  <c:v>-0.35016804578385813</c:v>
                </c:pt>
                <c:pt idx="216">
                  <c:v>-0.37303483074728272</c:v>
                </c:pt>
                <c:pt idx="217">
                  <c:v>-0.39580957494805941</c:v>
                </c:pt>
                <c:pt idx="218">
                  <c:v>-0.41848665905884441</c:v>
                </c:pt>
                <c:pt idx="219">
                  <c:v>-0.44106048784845614</c:v>
                </c:pt>
                <c:pt idx="220">
                  <c:v>-0.4635254915624219</c:v>
                </c:pt>
                <c:pt idx="221">
                  <c:v>-0.48587612729722429</c:v>
                </c:pt>
                <c:pt idx="222">
                  <c:v>-0.50810688036793639</c:v>
                </c:pt>
                <c:pt idx="223">
                  <c:v>-0.53021226566888568</c:v>
                </c:pt>
                <c:pt idx="224">
                  <c:v>-0.55218682902701699</c:v>
                </c:pt>
                <c:pt idx="225">
                  <c:v>-0.57402514854763453</c:v>
                </c:pt>
                <c:pt idx="226">
                  <c:v>-0.59572183595216999</c:v>
                </c:pt>
                <c:pt idx="227">
                  <c:v>-0.61727153790766276</c:v>
                </c:pt>
                <c:pt idx="228">
                  <c:v>-0.63866893734760888</c:v>
                </c:pt>
                <c:pt idx="229">
                  <c:v>-0.65990875478387356</c:v>
                </c:pt>
                <c:pt idx="230">
                  <c:v>-0.68098574960931935</c:v>
                </c:pt>
                <c:pt idx="231">
                  <c:v>-0.70189472139085973</c:v>
                </c:pt>
                <c:pt idx="232">
                  <c:v>-0.72263051115257304</c:v>
                </c:pt>
                <c:pt idx="233">
                  <c:v>-0.74318800264861196</c:v>
                </c:pt>
                <c:pt idx="234">
                  <c:v>-0.76356212362555631</c:v>
                </c:pt>
                <c:pt idx="235">
                  <c:v>-0.78374784707392342</c:v>
                </c:pt>
                <c:pt idx="236">
                  <c:v>-0.8037401924684956</c:v>
                </c:pt>
                <c:pt idx="237">
                  <c:v>-0.82353422699719769</c:v>
                </c:pt>
                <c:pt idx="238">
                  <c:v>-0.84312506677819621</c:v>
                </c:pt>
                <c:pt idx="239">
                  <c:v>-0.8625078780649178</c:v>
                </c:pt>
                <c:pt idx="240">
                  <c:v>-0.88167787843871015</c:v>
                </c:pt>
                <c:pt idx="241">
                  <c:v>-0.90063033798882663</c:v>
                </c:pt>
                <c:pt idx="242">
                  <c:v>-0.91936058047946401</c:v>
                </c:pt>
                <c:pt idx="243">
                  <c:v>-0.93786398450355779</c:v>
                </c:pt>
                <c:pt idx="244">
                  <c:v>-0.95613598462303462</c:v>
                </c:pt>
                <c:pt idx="245">
                  <c:v>-0.97417207249527626</c:v>
                </c:pt>
                <c:pt idx="246">
                  <c:v>-0.99196779798547752</c:v>
                </c:pt>
                <c:pt idx="247">
                  <c:v>-1.0095187702646593</c:v>
                </c:pt>
                <c:pt idx="248">
                  <c:v>-1.0268206588930322</c:v>
                </c:pt>
                <c:pt idx="249">
                  <c:v>-1.0438691948884711</c:v>
                </c:pt>
                <c:pt idx="250">
                  <c:v>-1.0606601717798221</c:v>
                </c:pt>
                <c:pt idx="251">
                  <c:v>-1.0771894466447827</c:v>
                </c:pt>
                <c:pt idx="252">
                  <c:v>-1.0934529411321179</c:v>
                </c:pt>
                <c:pt idx="253">
                  <c:v>-1.109446642467913</c:v>
                </c:pt>
                <c:pt idx="254">
                  <c:v>-1.1251666044456892</c:v>
                </c:pt>
                <c:pt idx="255">
                  <c:v>-1.1406089484000461</c:v>
                </c:pt>
                <c:pt idx="256">
                  <c:v>-1.155769864163684</c:v>
                </c:pt>
                <c:pt idx="257">
                  <c:v>-1.1706456110074939</c:v>
                </c:pt>
                <c:pt idx="258">
                  <c:v>-1.1852325185635366</c:v>
                </c:pt>
                <c:pt idx="259">
                  <c:v>-1.1995269877306356</c:v>
                </c:pt>
                <c:pt idx="260">
                  <c:v>-1.2135254915624196</c:v>
                </c:pt>
                <c:pt idx="261">
                  <c:v>-1.227224576137534</c:v>
                </c:pt>
                <c:pt idx="262">
                  <c:v>-1.2406208614118432</c:v>
                </c:pt>
                <c:pt idx="263">
                  <c:v>-1.2537110420524036</c:v>
                </c:pt>
                <c:pt idx="264">
                  <c:v>-1.2664918882530221</c:v>
                </c:pt>
                <c:pt idx="265">
                  <c:v>-1.2789602465311378</c:v>
                </c:pt>
                <c:pt idx="266">
                  <c:v>-1.2911130405059157</c:v>
                </c:pt>
                <c:pt idx="267">
                  <c:v>-1.3029472716572879</c:v>
                </c:pt>
                <c:pt idx="268">
                  <c:v>-1.3144600200657961</c:v>
                </c:pt>
                <c:pt idx="269">
                  <c:v>-1.3256484451330399</c:v>
                </c:pt>
                <c:pt idx="270">
                  <c:v>-1.3365097862825517</c:v>
                </c:pt>
                <c:pt idx="271">
                  <c:v>-1.3470413636409233</c:v>
                </c:pt>
                <c:pt idx="272">
                  <c:v>-1.35724057869903</c:v>
                </c:pt>
                <c:pt idx="273">
                  <c:v>-1.3671049149531675</c:v>
                </c:pt>
                <c:pt idx="274">
                  <c:v>-1.376631938525972</c:v>
                </c:pt>
                <c:pt idx="275">
                  <c:v>-1.3858192987669298</c:v>
                </c:pt>
                <c:pt idx="276">
                  <c:v>-1.3946647288323768</c:v>
                </c:pt>
                <c:pt idx="277">
                  <c:v>-1.4031660462447999</c:v>
                </c:pt>
                <c:pt idx="278">
                  <c:v>-1.4113211534313368</c:v>
                </c:pt>
                <c:pt idx="279">
                  <c:v>-1.4191280382413178</c:v>
                </c:pt>
                <c:pt idx="280">
                  <c:v>-1.4265847744427302</c:v>
                </c:pt>
                <c:pt idx="281">
                  <c:v>-1.4336895221974939</c:v>
                </c:pt>
                <c:pt idx="282">
                  <c:v>-1.4404405285154145</c:v>
                </c:pt>
                <c:pt idx="283">
                  <c:v>-1.446836127686697</c:v>
                </c:pt>
                <c:pt idx="284">
                  <c:v>-1.4528747416929455</c:v>
                </c:pt>
                <c:pt idx="285">
                  <c:v>-1.4585548805965149</c:v>
                </c:pt>
                <c:pt idx="286">
                  <c:v>-1.4638751429081198</c:v>
                </c:pt>
                <c:pt idx="287">
                  <c:v>-1.4688342159326468</c:v>
                </c:pt>
                <c:pt idx="288">
                  <c:v>-1.473430876093033</c:v>
                </c:pt>
                <c:pt idx="289">
                  <c:v>-1.4776639892321597</c:v>
                </c:pt>
                <c:pt idx="290">
                  <c:v>-1.4815325108927064</c:v>
                </c:pt>
                <c:pt idx="291">
                  <c:v>-1.4850354865748359</c:v>
                </c:pt>
                <c:pt idx="292">
                  <c:v>-1.4881720519717183</c:v>
                </c:pt>
                <c:pt idx="293">
                  <c:v>-1.4909414331827695</c:v>
                </c:pt>
                <c:pt idx="294">
                  <c:v>-1.49334294690462</c:v>
                </c:pt>
                <c:pt idx="295">
                  <c:v>-1.495376000599691</c:v>
                </c:pt>
                <c:pt idx="296">
                  <c:v>-1.4970400926424063</c:v>
                </c:pt>
                <c:pt idx="297">
                  <c:v>-1.4983348124429536</c:v>
                </c:pt>
                <c:pt idx="298">
                  <c:v>-1.4992598405485973</c:v>
                </c:pt>
                <c:pt idx="299">
                  <c:v>-1.4998149487224897</c:v>
                </c:pt>
                <c:pt idx="300">
                  <c:v>-1.5</c:v>
                </c:pt>
                <c:pt idx="301">
                  <c:v>-1.4998149487224897</c:v>
                </c:pt>
                <c:pt idx="302">
                  <c:v>-1.4992598405485973</c:v>
                </c:pt>
                <c:pt idx="303">
                  <c:v>-1.4983348124429536</c:v>
                </c:pt>
                <c:pt idx="304">
                  <c:v>-1.4970400926424063</c:v>
                </c:pt>
                <c:pt idx="305">
                  <c:v>-1.495376000599691</c:v>
                </c:pt>
                <c:pt idx="306">
                  <c:v>-1.49334294690462</c:v>
                </c:pt>
                <c:pt idx="307">
                  <c:v>-1.4909414331827697</c:v>
                </c:pt>
                <c:pt idx="308">
                  <c:v>-1.4881720519717183</c:v>
                </c:pt>
                <c:pt idx="309">
                  <c:v>-1.4850354865748359</c:v>
                </c:pt>
                <c:pt idx="310">
                  <c:v>-1.4815325108927067</c:v>
                </c:pt>
                <c:pt idx="311">
                  <c:v>-1.4776639892321601</c:v>
                </c:pt>
                <c:pt idx="312">
                  <c:v>-1.473430876093033</c:v>
                </c:pt>
                <c:pt idx="313">
                  <c:v>-1.4688342159326471</c:v>
                </c:pt>
                <c:pt idx="314">
                  <c:v>-1.46387514290812</c:v>
                </c:pt>
                <c:pt idx="315">
                  <c:v>-1.4585548805965161</c:v>
                </c:pt>
                <c:pt idx="316">
                  <c:v>-1.4528747416929457</c:v>
                </c:pt>
                <c:pt idx="317">
                  <c:v>-1.446836127686697</c:v>
                </c:pt>
                <c:pt idx="318">
                  <c:v>-1.4404405285154147</c:v>
                </c:pt>
                <c:pt idx="319">
                  <c:v>-1.4336895221974943</c:v>
                </c:pt>
                <c:pt idx="320">
                  <c:v>-1.4265847744427305</c:v>
                </c:pt>
                <c:pt idx="321">
                  <c:v>-1.4191280382413178</c:v>
                </c:pt>
                <c:pt idx="322">
                  <c:v>-1.411321153431337</c:v>
                </c:pt>
                <c:pt idx="323">
                  <c:v>-1.4031660462448003</c:v>
                </c:pt>
                <c:pt idx="324">
                  <c:v>-1.3946647288323768</c:v>
                </c:pt>
                <c:pt idx="325">
                  <c:v>-1.3858192987669298</c:v>
                </c:pt>
                <c:pt idx="326">
                  <c:v>-1.3766319385259722</c:v>
                </c:pt>
                <c:pt idx="327">
                  <c:v>-1.367104914953168</c:v>
                </c:pt>
                <c:pt idx="328">
                  <c:v>-1.35724057869903</c:v>
                </c:pt>
                <c:pt idx="329">
                  <c:v>-1.3470413636409235</c:v>
                </c:pt>
                <c:pt idx="330">
                  <c:v>-1.3365097862825519</c:v>
                </c:pt>
                <c:pt idx="331">
                  <c:v>-1.3256484451330404</c:v>
                </c:pt>
                <c:pt idx="332">
                  <c:v>-1.3144600200657961</c:v>
                </c:pt>
                <c:pt idx="333">
                  <c:v>-1.3029472716572881</c:v>
                </c:pt>
                <c:pt idx="334">
                  <c:v>-1.2911130405059159</c:v>
                </c:pt>
                <c:pt idx="335">
                  <c:v>-1.2789602465311378</c:v>
                </c:pt>
                <c:pt idx="336">
                  <c:v>-1.2664918882530234</c:v>
                </c:pt>
                <c:pt idx="337">
                  <c:v>-1.2537110420524038</c:v>
                </c:pt>
                <c:pt idx="338">
                  <c:v>-1.2406208614118437</c:v>
                </c:pt>
                <c:pt idx="339">
                  <c:v>-1.2272245761375344</c:v>
                </c:pt>
                <c:pt idx="340">
                  <c:v>-1.2135254915624203</c:v>
                </c:pt>
                <c:pt idx="341">
                  <c:v>-1.1995269877306358</c:v>
                </c:pt>
                <c:pt idx="342">
                  <c:v>-1.1852325185635368</c:v>
                </c:pt>
                <c:pt idx="343">
                  <c:v>-1.1706456110074939</c:v>
                </c:pt>
                <c:pt idx="344">
                  <c:v>-1.1557698641636844</c:v>
                </c:pt>
                <c:pt idx="345">
                  <c:v>-1.1406089484000463</c:v>
                </c:pt>
                <c:pt idx="346">
                  <c:v>-1.1251666044456892</c:v>
                </c:pt>
                <c:pt idx="347">
                  <c:v>-1.1094466424679135</c:v>
                </c:pt>
                <c:pt idx="348">
                  <c:v>-1.0934529411321181</c:v>
                </c:pt>
                <c:pt idx="349">
                  <c:v>-1.0771894466447833</c:v>
                </c:pt>
                <c:pt idx="350">
                  <c:v>-1.0606601717798221</c:v>
                </c:pt>
                <c:pt idx="351">
                  <c:v>-1.0438691948884709</c:v>
                </c:pt>
                <c:pt idx="352">
                  <c:v>-1.0268206588930324</c:v>
                </c:pt>
                <c:pt idx="353">
                  <c:v>-1.0095187702646595</c:v>
                </c:pt>
                <c:pt idx="354">
                  <c:v>-0.99196779798547841</c:v>
                </c:pt>
                <c:pt idx="355">
                  <c:v>-0.97417207249527693</c:v>
                </c:pt>
                <c:pt idx="356">
                  <c:v>-0.95613598462303462</c:v>
                </c:pt>
                <c:pt idx="357">
                  <c:v>-0.93786398450355879</c:v>
                </c:pt>
                <c:pt idx="358">
                  <c:v>-0.91936058047946456</c:v>
                </c:pt>
                <c:pt idx="359">
                  <c:v>-0.90063033798882663</c:v>
                </c:pt>
                <c:pt idx="360">
                  <c:v>-0.8816778784387107</c:v>
                </c:pt>
                <c:pt idx="361">
                  <c:v>-0.86250787806491824</c:v>
                </c:pt>
                <c:pt idx="362">
                  <c:v>-0.84312506677819721</c:v>
                </c:pt>
                <c:pt idx="363">
                  <c:v>-0.82353422699719814</c:v>
                </c:pt>
                <c:pt idx="364">
                  <c:v>-0.8037401924684956</c:v>
                </c:pt>
                <c:pt idx="365">
                  <c:v>-0.78374784707392464</c:v>
                </c:pt>
                <c:pt idx="366">
                  <c:v>-0.76356212362555653</c:v>
                </c:pt>
                <c:pt idx="367">
                  <c:v>-0.74318800264861196</c:v>
                </c:pt>
                <c:pt idx="368">
                  <c:v>-0.72263051115257371</c:v>
                </c:pt>
                <c:pt idx="369">
                  <c:v>-0.70189472139086062</c:v>
                </c:pt>
                <c:pt idx="370">
                  <c:v>-0.68098574960932068</c:v>
                </c:pt>
                <c:pt idx="371">
                  <c:v>-0.65990875478387412</c:v>
                </c:pt>
                <c:pt idx="372">
                  <c:v>-0.63866893734760877</c:v>
                </c:pt>
                <c:pt idx="373">
                  <c:v>-0.61727153790766387</c:v>
                </c:pt>
                <c:pt idx="374">
                  <c:v>-0.59572183595217065</c:v>
                </c:pt>
                <c:pt idx="375">
                  <c:v>-0.57402514854763553</c:v>
                </c:pt>
                <c:pt idx="376">
                  <c:v>-0.55218682902701755</c:v>
                </c:pt>
                <c:pt idx="377">
                  <c:v>-0.53021226566888568</c:v>
                </c:pt>
                <c:pt idx="378">
                  <c:v>-0.50810688036793783</c:v>
                </c:pt>
                <c:pt idx="379">
                  <c:v>-0.48587612729722479</c:v>
                </c:pt>
                <c:pt idx="380">
                  <c:v>-0.46352549156242162</c:v>
                </c:pt>
                <c:pt idx="381">
                  <c:v>-0.44106048784845675</c:v>
                </c:pt>
                <c:pt idx="382">
                  <c:v>-0.41848665905884502</c:v>
                </c:pt>
                <c:pt idx="383">
                  <c:v>-0.39580957494806057</c:v>
                </c:pt>
                <c:pt idx="384">
                  <c:v>-0.37303483074728327</c:v>
                </c:pt>
                <c:pt idx="385">
                  <c:v>-0.35016804578385802</c:v>
                </c:pt>
                <c:pt idx="386">
                  <c:v>-0.3272148620948156</c:v>
                </c:pt>
                <c:pt idx="387">
                  <c:v>-0.30418094303476917</c:v>
                </c:pt>
                <c:pt idx="388">
                  <c:v>-0.28107197187858723</c:v>
                </c:pt>
                <c:pt idx="389">
                  <c:v>-0.25789365041911427</c:v>
                </c:pt>
                <c:pt idx="390">
                  <c:v>-0.23465169756034671</c:v>
                </c:pt>
                <c:pt idx="391">
                  <c:v>-0.21135184790637451</c:v>
                </c:pt>
                <c:pt idx="392">
                  <c:v>-0.18799985034645719</c:v>
                </c:pt>
                <c:pt idx="393">
                  <c:v>-0.16460146663656733</c:v>
                </c:pt>
                <c:pt idx="394">
                  <c:v>-0.1411624699777724</c:v>
                </c:pt>
                <c:pt idx="395">
                  <c:v>-0.11768864359176708</c:v>
                </c:pt>
                <c:pt idx="396">
                  <c:v>-9.4185779293969971E-2</c:v>
                </c:pt>
                <c:pt idx="397">
                  <c:v>-7.0659676064463953E-2</c:v>
                </c:pt>
                <c:pt idx="398">
                  <c:v>-4.7116138617192542E-2</c:v>
                </c:pt>
                <c:pt idx="399">
                  <c:v>-2.3560975967731247E-2</c:v>
                </c:pt>
                <c:pt idx="400">
                  <c:v>-3.6754453647258699E-16</c:v>
                </c:pt>
                <c:pt idx="401">
                  <c:v>2.3560975967730508E-2</c:v>
                </c:pt>
                <c:pt idx="402">
                  <c:v>4.7116138617190474E-2</c:v>
                </c:pt>
                <c:pt idx="403">
                  <c:v>7.0659676064464549E-2</c:v>
                </c:pt>
                <c:pt idx="404">
                  <c:v>9.4185779293969166E-2</c:v>
                </c:pt>
                <c:pt idx="405">
                  <c:v>0.11768864359176637</c:v>
                </c:pt>
                <c:pt idx="406">
                  <c:v>0.14116246997777029</c:v>
                </c:pt>
                <c:pt idx="407">
                  <c:v>0.16460146663656788</c:v>
                </c:pt>
                <c:pt idx="408">
                  <c:v>0.18799985034645647</c:v>
                </c:pt>
                <c:pt idx="409">
                  <c:v>0.21135184790637374</c:v>
                </c:pt>
                <c:pt idx="410">
                  <c:v>0.23465169756034471</c:v>
                </c:pt>
                <c:pt idx="411">
                  <c:v>0.25789365041911488</c:v>
                </c:pt>
                <c:pt idx="412">
                  <c:v>0.28107197187858657</c:v>
                </c:pt>
                <c:pt idx="413">
                  <c:v>0.30418094303476839</c:v>
                </c:pt>
                <c:pt idx="414">
                  <c:v>0.3272148620948136</c:v>
                </c:pt>
                <c:pt idx="415">
                  <c:v>0.35016804578385863</c:v>
                </c:pt>
                <c:pt idx="416">
                  <c:v>0.37303483074728255</c:v>
                </c:pt>
                <c:pt idx="417">
                  <c:v>0.39580957494805979</c:v>
                </c:pt>
                <c:pt idx="418">
                  <c:v>0.41848665905884308</c:v>
                </c:pt>
                <c:pt idx="419">
                  <c:v>0.44106048784845736</c:v>
                </c:pt>
                <c:pt idx="420">
                  <c:v>0.46352549156242101</c:v>
                </c:pt>
                <c:pt idx="421">
                  <c:v>0.48587612729722418</c:v>
                </c:pt>
                <c:pt idx="422">
                  <c:v>0.50810688036793605</c:v>
                </c:pt>
                <c:pt idx="423">
                  <c:v>0.53021226566888624</c:v>
                </c:pt>
                <c:pt idx="424">
                  <c:v>0.55218682902701688</c:v>
                </c:pt>
                <c:pt idx="425">
                  <c:v>0.57402514854763487</c:v>
                </c:pt>
                <c:pt idx="426">
                  <c:v>0.59572183595216988</c:v>
                </c:pt>
                <c:pt idx="427">
                  <c:v>0.61727153790766198</c:v>
                </c:pt>
                <c:pt idx="428">
                  <c:v>0.63866893734760932</c:v>
                </c:pt>
                <c:pt idx="429">
                  <c:v>0.65990875478387334</c:v>
                </c:pt>
                <c:pt idx="430">
                  <c:v>0.6809857496093199</c:v>
                </c:pt>
                <c:pt idx="431">
                  <c:v>0.70189472139085862</c:v>
                </c:pt>
                <c:pt idx="432">
                  <c:v>0.72263051115257404</c:v>
                </c:pt>
                <c:pt idx="433">
                  <c:v>0.74318800264861118</c:v>
                </c:pt>
                <c:pt idx="434">
                  <c:v>0.76356212362555609</c:v>
                </c:pt>
                <c:pt idx="435">
                  <c:v>0.78374784707392264</c:v>
                </c:pt>
                <c:pt idx="436">
                  <c:v>0.80374019246849604</c:v>
                </c:pt>
                <c:pt idx="437">
                  <c:v>0.82353422699719769</c:v>
                </c:pt>
                <c:pt idx="438">
                  <c:v>0.84312506677819665</c:v>
                </c:pt>
                <c:pt idx="439">
                  <c:v>0.86250787806491669</c:v>
                </c:pt>
                <c:pt idx="440">
                  <c:v>0.88167787843871104</c:v>
                </c:pt>
                <c:pt idx="441">
                  <c:v>0.90063033798882564</c:v>
                </c:pt>
                <c:pt idx="442">
                  <c:v>0.91936058047946378</c:v>
                </c:pt>
                <c:pt idx="443">
                  <c:v>0.93786398450355712</c:v>
                </c:pt>
                <c:pt idx="444">
                  <c:v>0.95613598462303484</c:v>
                </c:pt>
                <c:pt idx="445">
                  <c:v>0.97417207249527604</c:v>
                </c:pt>
                <c:pt idx="446">
                  <c:v>0.99196779798547796</c:v>
                </c:pt>
                <c:pt idx="447">
                  <c:v>1.0095187702646582</c:v>
                </c:pt>
                <c:pt idx="448">
                  <c:v>1.0268206588930338</c:v>
                </c:pt>
                <c:pt idx="449">
                  <c:v>1.0438691948884704</c:v>
                </c:pt>
                <c:pt idx="450">
                  <c:v>1.0606601717798219</c:v>
                </c:pt>
                <c:pt idx="451">
                  <c:v>1.0771894466447829</c:v>
                </c:pt>
                <c:pt idx="452">
                  <c:v>1.0934529411321161</c:v>
                </c:pt>
                <c:pt idx="453">
                  <c:v>1.1094466424679137</c:v>
                </c:pt>
                <c:pt idx="454">
                  <c:v>1.1251666044456878</c:v>
                </c:pt>
                <c:pt idx="455">
                  <c:v>1.1406089484000461</c:v>
                </c:pt>
                <c:pt idx="456">
                  <c:v>1.1557698641636831</c:v>
                </c:pt>
                <c:pt idx="457">
                  <c:v>1.1706456110074939</c:v>
                </c:pt>
                <c:pt idx="458">
                  <c:v>1.1852325185635364</c:v>
                </c:pt>
                <c:pt idx="459">
                  <c:v>1.1995269877306356</c:v>
                </c:pt>
                <c:pt idx="460">
                  <c:v>1.2135254915624192</c:v>
                </c:pt>
                <c:pt idx="461">
                  <c:v>1.2272245761375347</c:v>
                </c:pt>
                <c:pt idx="462">
                  <c:v>1.2406208614118432</c:v>
                </c:pt>
                <c:pt idx="463">
                  <c:v>1.2537110420524034</c:v>
                </c:pt>
                <c:pt idx="464">
                  <c:v>1.2664918882530218</c:v>
                </c:pt>
                <c:pt idx="465">
                  <c:v>1.2789602465311378</c:v>
                </c:pt>
                <c:pt idx="466">
                  <c:v>1.2911130405059155</c:v>
                </c:pt>
                <c:pt idx="467">
                  <c:v>1.3029472716572867</c:v>
                </c:pt>
                <c:pt idx="468">
                  <c:v>1.3144600200657957</c:v>
                </c:pt>
                <c:pt idx="469">
                  <c:v>1.3256484451330408</c:v>
                </c:pt>
                <c:pt idx="470">
                  <c:v>1.3365097862825515</c:v>
                </c:pt>
                <c:pt idx="471">
                  <c:v>1.3470413636409231</c:v>
                </c:pt>
                <c:pt idx="472">
                  <c:v>1.3572405786990291</c:v>
                </c:pt>
                <c:pt idx="473">
                  <c:v>1.3671049149531682</c:v>
                </c:pt>
                <c:pt idx="474">
                  <c:v>1.376631938525972</c:v>
                </c:pt>
                <c:pt idx="475">
                  <c:v>1.3858192987669298</c:v>
                </c:pt>
                <c:pt idx="476">
                  <c:v>1.3946647288323768</c:v>
                </c:pt>
                <c:pt idx="477">
                  <c:v>1.4031660462447995</c:v>
                </c:pt>
                <c:pt idx="478">
                  <c:v>1.411321153431337</c:v>
                </c:pt>
                <c:pt idx="479">
                  <c:v>1.4191280382413178</c:v>
                </c:pt>
                <c:pt idx="480">
                  <c:v>1.4265847744427302</c:v>
                </c:pt>
                <c:pt idx="481">
                  <c:v>1.4336895221974937</c:v>
                </c:pt>
                <c:pt idx="482">
                  <c:v>1.4404405285154147</c:v>
                </c:pt>
                <c:pt idx="483">
                  <c:v>1.446836127686697</c:v>
                </c:pt>
                <c:pt idx="484">
                  <c:v>1.4528747416929455</c:v>
                </c:pt>
                <c:pt idx="485">
                  <c:v>1.4585548805965147</c:v>
                </c:pt>
                <c:pt idx="486">
                  <c:v>1.4638751429081212</c:v>
                </c:pt>
                <c:pt idx="487">
                  <c:v>1.4688342159326468</c:v>
                </c:pt>
                <c:pt idx="488">
                  <c:v>1.4734308760930328</c:v>
                </c:pt>
                <c:pt idx="489">
                  <c:v>1.4776639892321595</c:v>
                </c:pt>
                <c:pt idx="490">
                  <c:v>1.4815325108927067</c:v>
                </c:pt>
                <c:pt idx="491">
                  <c:v>1.4850354865748359</c:v>
                </c:pt>
                <c:pt idx="492">
                  <c:v>1.4881720519717183</c:v>
                </c:pt>
                <c:pt idx="493">
                  <c:v>1.4909414331827695</c:v>
                </c:pt>
                <c:pt idx="494">
                  <c:v>1.49334294690462</c:v>
                </c:pt>
                <c:pt idx="495">
                  <c:v>1.495376000599691</c:v>
                </c:pt>
                <c:pt idx="496">
                  <c:v>1.4970400926424063</c:v>
                </c:pt>
                <c:pt idx="497">
                  <c:v>1.4983348124429536</c:v>
                </c:pt>
                <c:pt idx="498">
                  <c:v>1.4992598405485973</c:v>
                </c:pt>
                <c:pt idx="499">
                  <c:v>1.4998149487224897</c:v>
                </c:pt>
                <c:pt idx="500">
                  <c:v>1.5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'součet stejná fázevýchylky  (3)'!$E$6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 (3)'!$B$407:$B$907</c:f>
              <c:numCache>
                <c:formatCode>General</c:formatCode>
                <c:ptCount val="501"/>
                <c:pt idx="0">
                  <c:v>0</c:v>
                </c:pt>
                <c:pt idx="1">
                  <c:v>5.0000000000000036E-3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0.1450000000000001</c:v>
                </c:pt>
                <c:pt idx="30">
                  <c:v>0.15000000000000011</c:v>
                </c:pt>
                <c:pt idx="31">
                  <c:v>0.15500000000000011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0.1800000000000001</c:v>
                </c:pt>
                <c:pt idx="37">
                  <c:v>0.18500000000000011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0.2100000000000001</c:v>
                </c:pt>
                <c:pt idx="43">
                  <c:v>0.21500000000000011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0.2400000000000001</c:v>
                </c:pt>
                <c:pt idx="49">
                  <c:v>0.24500000000000011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0.2900000000000002</c:v>
                </c:pt>
                <c:pt idx="59">
                  <c:v>0.29500000000000021</c:v>
                </c:pt>
                <c:pt idx="60">
                  <c:v>0.30000000000000021</c:v>
                </c:pt>
                <c:pt idx="61">
                  <c:v>0.30500000000000027</c:v>
                </c:pt>
                <c:pt idx="62">
                  <c:v>0.31000000000000022</c:v>
                </c:pt>
                <c:pt idx="63">
                  <c:v>0.31500000000000022</c:v>
                </c:pt>
                <c:pt idx="64">
                  <c:v>0.32000000000000023</c:v>
                </c:pt>
                <c:pt idx="65">
                  <c:v>0.32500000000000023</c:v>
                </c:pt>
                <c:pt idx="66">
                  <c:v>0.33000000000000035</c:v>
                </c:pt>
                <c:pt idx="67">
                  <c:v>0.33500000000000035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0.3550000000000002</c:v>
                </c:pt>
                <c:pt idx="72">
                  <c:v>0.36000000000000021</c:v>
                </c:pt>
                <c:pt idx="73">
                  <c:v>0.36500000000000027</c:v>
                </c:pt>
                <c:pt idx="74">
                  <c:v>0.37000000000000022</c:v>
                </c:pt>
                <c:pt idx="75">
                  <c:v>0.37500000000000022</c:v>
                </c:pt>
                <c:pt idx="76">
                  <c:v>0.38000000000000023</c:v>
                </c:pt>
                <c:pt idx="77">
                  <c:v>0.38500000000000023</c:v>
                </c:pt>
                <c:pt idx="78">
                  <c:v>0.39000000000000024</c:v>
                </c:pt>
                <c:pt idx="79">
                  <c:v>0.39500000000000035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0.42000000000000021</c:v>
                </c:pt>
                <c:pt idx="85">
                  <c:v>0.42500000000000027</c:v>
                </c:pt>
                <c:pt idx="86">
                  <c:v>0.43000000000000022</c:v>
                </c:pt>
                <c:pt idx="87">
                  <c:v>0.43500000000000022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0.4800000000000002</c:v>
                </c:pt>
                <c:pt idx="97">
                  <c:v>0.48500000000000026</c:v>
                </c:pt>
                <c:pt idx="98">
                  <c:v>0.49000000000000021</c:v>
                </c:pt>
                <c:pt idx="99">
                  <c:v>0.49500000000000022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0.60000000000000042</c:v>
                </c:pt>
                <c:pt idx="121">
                  <c:v>0.60500000000000043</c:v>
                </c:pt>
                <c:pt idx="122">
                  <c:v>0.61000000000000043</c:v>
                </c:pt>
                <c:pt idx="123">
                  <c:v>0.61500000000000044</c:v>
                </c:pt>
                <c:pt idx="124">
                  <c:v>0.62000000000000044</c:v>
                </c:pt>
                <c:pt idx="125">
                  <c:v>0.62500000000000044</c:v>
                </c:pt>
                <c:pt idx="126">
                  <c:v>0.63000000000000045</c:v>
                </c:pt>
                <c:pt idx="127">
                  <c:v>0.63500000000000045</c:v>
                </c:pt>
                <c:pt idx="128">
                  <c:v>0.64000000000000046</c:v>
                </c:pt>
                <c:pt idx="129">
                  <c:v>0.64500000000000046</c:v>
                </c:pt>
                <c:pt idx="130">
                  <c:v>0.65000000000000058</c:v>
                </c:pt>
                <c:pt idx="131">
                  <c:v>0.65500000000000058</c:v>
                </c:pt>
                <c:pt idx="132">
                  <c:v>0.66000000000000059</c:v>
                </c:pt>
                <c:pt idx="133">
                  <c:v>0.6650000000000007</c:v>
                </c:pt>
                <c:pt idx="134">
                  <c:v>0.67000000000000071</c:v>
                </c:pt>
                <c:pt idx="135">
                  <c:v>0.67500000000000071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0.69499999999999995</c:v>
                </c:pt>
                <c:pt idx="140">
                  <c:v>0.7000000000000004</c:v>
                </c:pt>
                <c:pt idx="141">
                  <c:v>0.7050000000000004</c:v>
                </c:pt>
                <c:pt idx="142">
                  <c:v>0.71000000000000041</c:v>
                </c:pt>
                <c:pt idx="143">
                  <c:v>0.71500000000000041</c:v>
                </c:pt>
                <c:pt idx="144">
                  <c:v>0.72000000000000042</c:v>
                </c:pt>
                <c:pt idx="145">
                  <c:v>0.72500000000000042</c:v>
                </c:pt>
                <c:pt idx="146">
                  <c:v>0.73000000000000043</c:v>
                </c:pt>
                <c:pt idx="147">
                  <c:v>0.73500000000000043</c:v>
                </c:pt>
                <c:pt idx="148">
                  <c:v>0.74000000000000044</c:v>
                </c:pt>
                <c:pt idx="149">
                  <c:v>0.74500000000000044</c:v>
                </c:pt>
                <c:pt idx="150">
                  <c:v>0.75000000000000044</c:v>
                </c:pt>
                <c:pt idx="151">
                  <c:v>0.75500000000000045</c:v>
                </c:pt>
                <c:pt idx="152">
                  <c:v>0.76000000000000045</c:v>
                </c:pt>
                <c:pt idx="153">
                  <c:v>0.76500000000000046</c:v>
                </c:pt>
                <c:pt idx="154">
                  <c:v>0.77000000000000046</c:v>
                </c:pt>
                <c:pt idx="155">
                  <c:v>0.77500000000000058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0.83500000000000041</c:v>
                </c:pt>
                <c:pt idx="168">
                  <c:v>0.84000000000000041</c:v>
                </c:pt>
                <c:pt idx="169">
                  <c:v>0.84500000000000042</c:v>
                </c:pt>
                <c:pt idx="170">
                  <c:v>0.85000000000000042</c:v>
                </c:pt>
                <c:pt idx="171">
                  <c:v>0.85500000000000043</c:v>
                </c:pt>
                <c:pt idx="172">
                  <c:v>0.86000000000000043</c:v>
                </c:pt>
                <c:pt idx="173">
                  <c:v>0.86500000000000044</c:v>
                </c:pt>
                <c:pt idx="174">
                  <c:v>0.87000000000000044</c:v>
                </c:pt>
                <c:pt idx="175">
                  <c:v>0.87500000000000044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0.94499999999999995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0.96000000000000041</c:v>
                </c:pt>
                <c:pt idx="193">
                  <c:v>0.96500000000000041</c:v>
                </c:pt>
                <c:pt idx="194">
                  <c:v>0.97000000000000042</c:v>
                </c:pt>
                <c:pt idx="195">
                  <c:v>0.97500000000000042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</c:v>
                </c:pt>
                <c:pt idx="202">
                  <c:v>1.01</c:v>
                </c:pt>
                <c:pt idx="203">
                  <c:v>1.014999999999999</c:v>
                </c:pt>
                <c:pt idx="204">
                  <c:v>1.02</c:v>
                </c:pt>
                <c:pt idx="205">
                  <c:v>1.024999999999999</c:v>
                </c:pt>
                <c:pt idx="206">
                  <c:v>1.03</c:v>
                </c:pt>
                <c:pt idx="207">
                  <c:v>1.034999999999999</c:v>
                </c:pt>
                <c:pt idx="208">
                  <c:v>1.04</c:v>
                </c:pt>
                <c:pt idx="209">
                  <c:v>1.044999999999999</c:v>
                </c:pt>
                <c:pt idx="210">
                  <c:v>1.05</c:v>
                </c:pt>
                <c:pt idx="211">
                  <c:v>1.054999999999999</c:v>
                </c:pt>
                <c:pt idx="212">
                  <c:v>1.06</c:v>
                </c:pt>
                <c:pt idx="213">
                  <c:v>1.0649999999999991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1.129999999999999</c:v>
                </c:pt>
                <c:pt idx="227">
                  <c:v>1.135</c:v>
                </c:pt>
                <c:pt idx="228">
                  <c:v>1.139999999999999</c:v>
                </c:pt>
                <c:pt idx="229">
                  <c:v>1.145</c:v>
                </c:pt>
                <c:pt idx="230">
                  <c:v>1.149999999999999</c:v>
                </c:pt>
                <c:pt idx="231">
                  <c:v>1.155</c:v>
                </c:pt>
                <c:pt idx="232">
                  <c:v>1.159999999999999</c:v>
                </c:pt>
                <c:pt idx="233">
                  <c:v>1.165</c:v>
                </c:pt>
                <c:pt idx="234">
                  <c:v>1.1700000000000008</c:v>
                </c:pt>
                <c:pt idx="235">
                  <c:v>1.175</c:v>
                </c:pt>
                <c:pt idx="236">
                  <c:v>1.1800000000000008</c:v>
                </c:pt>
                <c:pt idx="237">
                  <c:v>1.1850000000000001</c:v>
                </c:pt>
                <c:pt idx="238">
                  <c:v>1.1900000000000008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1.2049999999999992</c:v>
                </c:pt>
                <c:pt idx="242">
                  <c:v>1.21</c:v>
                </c:pt>
                <c:pt idx="243">
                  <c:v>1.2149999999999992</c:v>
                </c:pt>
                <c:pt idx="244">
                  <c:v>1.22</c:v>
                </c:pt>
                <c:pt idx="245">
                  <c:v>1.2249999999999992</c:v>
                </c:pt>
                <c:pt idx="246">
                  <c:v>1.23</c:v>
                </c:pt>
                <c:pt idx="247">
                  <c:v>1.2349999999999992</c:v>
                </c:pt>
                <c:pt idx="248">
                  <c:v>1.24</c:v>
                </c:pt>
                <c:pt idx="249">
                  <c:v>1.2449999999999992</c:v>
                </c:pt>
                <c:pt idx="250">
                  <c:v>1.25</c:v>
                </c:pt>
                <c:pt idx="251">
                  <c:v>1.254999999999999</c:v>
                </c:pt>
                <c:pt idx="252">
                  <c:v>1.26</c:v>
                </c:pt>
                <c:pt idx="253">
                  <c:v>1.264999999999999</c:v>
                </c:pt>
                <c:pt idx="254">
                  <c:v>1.27</c:v>
                </c:pt>
                <c:pt idx="255">
                  <c:v>1.274999999999999</c:v>
                </c:pt>
                <c:pt idx="256">
                  <c:v>1.28</c:v>
                </c:pt>
                <c:pt idx="257">
                  <c:v>1.284999999999999</c:v>
                </c:pt>
                <c:pt idx="258">
                  <c:v>1.29</c:v>
                </c:pt>
                <c:pt idx="259">
                  <c:v>1.294999999999999</c:v>
                </c:pt>
                <c:pt idx="260">
                  <c:v>1.3</c:v>
                </c:pt>
                <c:pt idx="261">
                  <c:v>1.304999999999999</c:v>
                </c:pt>
                <c:pt idx="262">
                  <c:v>1.31</c:v>
                </c:pt>
                <c:pt idx="263">
                  <c:v>1.3149999999999991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1.4049999999999991</c:v>
                </c:pt>
                <c:pt idx="282">
                  <c:v>1.41</c:v>
                </c:pt>
                <c:pt idx="283">
                  <c:v>1.4149999999999991</c:v>
                </c:pt>
                <c:pt idx="284">
                  <c:v>1.42</c:v>
                </c:pt>
                <c:pt idx="285">
                  <c:v>1.4249999999999992</c:v>
                </c:pt>
                <c:pt idx="286">
                  <c:v>1.43</c:v>
                </c:pt>
                <c:pt idx="287">
                  <c:v>1.4349999999999992</c:v>
                </c:pt>
                <c:pt idx="288">
                  <c:v>1.44</c:v>
                </c:pt>
                <c:pt idx="289">
                  <c:v>1.4449999999999992</c:v>
                </c:pt>
                <c:pt idx="290">
                  <c:v>1.45</c:v>
                </c:pt>
                <c:pt idx="291">
                  <c:v>1.4549999999999992</c:v>
                </c:pt>
                <c:pt idx="292">
                  <c:v>1.46</c:v>
                </c:pt>
                <c:pt idx="293">
                  <c:v>1.4649999999999992</c:v>
                </c:pt>
                <c:pt idx="294">
                  <c:v>1.47</c:v>
                </c:pt>
                <c:pt idx="295">
                  <c:v>1.4749999999999992</c:v>
                </c:pt>
                <c:pt idx="296">
                  <c:v>1.48</c:v>
                </c:pt>
                <c:pt idx="297">
                  <c:v>1.4849999999999992</c:v>
                </c:pt>
                <c:pt idx="298">
                  <c:v>1.49</c:v>
                </c:pt>
                <c:pt idx="299">
                  <c:v>1.4949999999999992</c:v>
                </c:pt>
                <c:pt idx="300">
                  <c:v>1.5</c:v>
                </c:pt>
                <c:pt idx="301">
                  <c:v>1.504999999999999</c:v>
                </c:pt>
                <c:pt idx="302">
                  <c:v>1.51</c:v>
                </c:pt>
                <c:pt idx="303">
                  <c:v>1.514999999999999</c:v>
                </c:pt>
                <c:pt idx="304">
                  <c:v>1.52</c:v>
                </c:pt>
                <c:pt idx="305">
                  <c:v>1.524999999999999</c:v>
                </c:pt>
                <c:pt idx="306">
                  <c:v>1.53</c:v>
                </c:pt>
                <c:pt idx="307">
                  <c:v>1.534999999999999</c:v>
                </c:pt>
                <c:pt idx="308">
                  <c:v>1.54</c:v>
                </c:pt>
                <c:pt idx="309">
                  <c:v>1.544999999999999</c:v>
                </c:pt>
                <c:pt idx="310">
                  <c:v>1.55</c:v>
                </c:pt>
                <c:pt idx="311">
                  <c:v>1.554999999999999</c:v>
                </c:pt>
                <c:pt idx="312">
                  <c:v>1.56</c:v>
                </c:pt>
                <c:pt idx="313">
                  <c:v>1.5649999999999991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1.6700000000000008</c:v>
                </c:pt>
                <c:pt idx="335">
                  <c:v>1.675</c:v>
                </c:pt>
                <c:pt idx="336">
                  <c:v>1.6800000000000008</c:v>
                </c:pt>
                <c:pt idx="337">
                  <c:v>1.6850000000000001</c:v>
                </c:pt>
                <c:pt idx="338">
                  <c:v>1.6900000000000008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1.7049999999999992</c:v>
                </c:pt>
                <c:pt idx="342">
                  <c:v>1.71</c:v>
                </c:pt>
                <c:pt idx="343">
                  <c:v>1.7149999999999992</c:v>
                </c:pt>
                <c:pt idx="344">
                  <c:v>1.72</c:v>
                </c:pt>
                <c:pt idx="345">
                  <c:v>1.7249999999999992</c:v>
                </c:pt>
                <c:pt idx="346">
                  <c:v>1.73</c:v>
                </c:pt>
                <c:pt idx="347">
                  <c:v>1.7349999999999992</c:v>
                </c:pt>
                <c:pt idx="348">
                  <c:v>1.74</c:v>
                </c:pt>
                <c:pt idx="349">
                  <c:v>1.7449999999999992</c:v>
                </c:pt>
                <c:pt idx="350">
                  <c:v>1.75</c:v>
                </c:pt>
                <c:pt idx="351">
                  <c:v>1.754999999999999</c:v>
                </c:pt>
                <c:pt idx="352">
                  <c:v>1.76</c:v>
                </c:pt>
                <c:pt idx="353">
                  <c:v>1.764999999999999</c:v>
                </c:pt>
                <c:pt idx="354">
                  <c:v>1.77</c:v>
                </c:pt>
                <c:pt idx="355">
                  <c:v>1.774999999999999</c:v>
                </c:pt>
                <c:pt idx="356">
                  <c:v>1.78</c:v>
                </c:pt>
                <c:pt idx="357">
                  <c:v>1.784999999999999</c:v>
                </c:pt>
                <c:pt idx="358">
                  <c:v>1.79</c:v>
                </c:pt>
                <c:pt idx="359">
                  <c:v>1.794999999999999</c:v>
                </c:pt>
                <c:pt idx="360">
                  <c:v>1.8</c:v>
                </c:pt>
                <c:pt idx="361">
                  <c:v>1.804999999999999</c:v>
                </c:pt>
                <c:pt idx="362">
                  <c:v>1.81</c:v>
                </c:pt>
                <c:pt idx="363">
                  <c:v>1.8149999999999991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1.9200000000000008</c:v>
                </c:pt>
                <c:pt idx="385">
                  <c:v>1.925</c:v>
                </c:pt>
                <c:pt idx="386">
                  <c:v>1.9300000000000008</c:v>
                </c:pt>
                <c:pt idx="387">
                  <c:v>1.9350000000000001</c:v>
                </c:pt>
                <c:pt idx="388">
                  <c:v>1.9400000000000008</c:v>
                </c:pt>
                <c:pt idx="389">
                  <c:v>1.9450000000000001</c:v>
                </c:pt>
                <c:pt idx="390">
                  <c:v>1.9500000000000008</c:v>
                </c:pt>
                <c:pt idx="391">
                  <c:v>1.9550000000000001</c:v>
                </c:pt>
                <c:pt idx="392">
                  <c:v>1.9600000000000009</c:v>
                </c:pt>
                <c:pt idx="393">
                  <c:v>1.9650000000000001</c:v>
                </c:pt>
                <c:pt idx="394">
                  <c:v>1.9700000000000009</c:v>
                </c:pt>
                <c:pt idx="395">
                  <c:v>1.9750000000000001</c:v>
                </c:pt>
                <c:pt idx="396">
                  <c:v>1.9800000000000009</c:v>
                </c:pt>
                <c:pt idx="397">
                  <c:v>1.9850000000000001</c:v>
                </c:pt>
                <c:pt idx="398">
                  <c:v>1.9900000000000009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2.1749999999999998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2.2599999999999998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2.2799999999999998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2.2999999999999998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2.3149999999999982</c:v>
                </c:pt>
                <c:pt idx="464">
                  <c:v>2.3199999999999981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2.3349999999999982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2.3549999999999982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2.4249999999999998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</c:numCache>
            </c:numRef>
          </c:xVal>
          <c:yVal>
            <c:numRef>
              <c:f>'součet stejná fázevýchylky  (3)'!$E$407:$E$907</c:f>
              <c:numCache>
                <c:formatCode>0.000</c:formatCode>
                <c:ptCount val="501"/>
                <c:pt idx="0">
                  <c:v>0</c:v>
                </c:pt>
                <c:pt idx="1">
                  <c:v>3.926829327955169E-2</c:v>
                </c:pt>
                <c:pt idx="2">
                  <c:v>7.852689769532073E-2</c:v>
                </c:pt>
                <c:pt idx="3">
                  <c:v>0.11776612677410674</c:v>
                </c:pt>
                <c:pt idx="4">
                  <c:v>0.15697629882328354</c:v>
                </c:pt>
                <c:pt idx="5">
                  <c:v>0.19614773931961235</c:v>
                </c:pt>
                <c:pt idx="6">
                  <c:v>0.23527078329628578</c:v>
                </c:pt>
                <c:pt idx="7">
                  <c:v>0.27433577772761347</c:v>
                </c:pt>
                <c:pt idx="8">
                  <c:v>0.31333308391076098</c:v>
                </c:pt>
                <c:pt idx="9">
                  <c:v>0.35225307984395682</c:v>
                </c:pt>
                <c:pt idx="10">
                  <c:v>0.39108616260057755</c:v>
                </c:pt>
                <c:pt idx="11">
                  <c:v>0.42982275069852388</c:v>
                </c:pt>
                <c:pt idx="12">
                  <c:v>0.4684532864643115</c:v>
                </c:pt>
                <c:pt idx="13">
                  <c:v>0.50696823839128125</c:v>
                </c:pt>
                <c:pt idx="14">
                  <c:v>0.54535810349135638</c:v>
                </c:pt>
                <c:pt idx="15">
                  <c:v>0.58361340963976349</c:v>
                </c:pt>
                <c:pt idx="16">
                  <c:v>0.62172471791213746</c:v>
                </c:pt>
                <c:pt idx="17">
                  <c:v>0.65968262491343277</c:v>
                </c:pt>
                <c:pt idx="18">
                  <c:v>0.69747776509807324</c:v>
                </c:pt>
                <c:pt idx="19">
                  <c:v>0.73510081308076036</c:v>
                </c:pt>
                <c:pt idx="20">
                  <c:v>0.77254248593736807</c:v>
                </c:pt>
                <c:pt idx="21">
                  <c:v>0.80979354549537363</c:v>
                </c:pt>
                <c:pt idx="22">
                  <c:v>0.84684480061322909</c:v>
                </c:pt>
                <c:pt idx="23">
                  <c:v>0.88368710944814288</c:v>
                </c:pt>
                <c:pt idx="24">
                  <c:v>0.92031138171169413</c:v>
                </c:pt>
                <c:pt idx="25">
                  <c:v>0.95670858091272448</c:v>
                </c:pt>
                <c:pt idx="26">
                  <c:v>0.9928697265869515</c:v>
                </c:pt>
                <c:pt idx="27">
                  <c:v>1.0287858965127721</c:v>
                </c:pt>
                <c:pt idx="28">
                  <c:v>1.064448228912682</c:v>
                </c:pt>
                <c:pt idx="29">
                  <c:v>1.0998479246397888</c:v>
                </c:pt>
                <c:pt idx="30">
                  <c:v>1.1349762493488669</c:v>
                </c:pt>
                <c:pt idx="31">
                  <c:v>1.1698245356514334</c:v>
                </c:pt>
                <c:pt idx="32">
                  <c:v>1.2043841852542878</c:v>
                </c:pt>
                <c:pt idx="33">
                  <c:v>1.2386466710810189</c:v>
                </c:pt>
                <c:pt idx="34">
                  <c:v>1.2726035393759283</c:v>
                </c:pt>
                <c:pt idx="35">
                  <c:v>1.306246411789872</c:v>
                </c:pt>
                <c:pt idx="36">
                  <c:v>1.3395669874474903</c:v>
                </c:pt>
                <c:pt idx="37">
                  <c:v>1.3725570449953313</c:v>
                </c:pt>
                <c:pt idx="38">
                  <c:v>1.4052084446303259</c:v>
                </c:pt>
                <c:pt idx="39">
                  <c:v>1.4375131301081958</c:v>
                </c:pt>
                <c:pt idx="40">
                  <c:v>1.469463130731183</c:v>
                </c:pt>
                <c:pt idx="41">
                  <c:v>1.5010505633147109</c:v>
                </c:pt>
                <c:pt idx="42">
                  <c:v>1.5322676341324408</c:v>
                </c:pt>
                <c:pt idx="43">
                  <c:v>1.5631066408392618</c:v>
                </c:pt>
                <c:pt idx="44">
                  <c:v>1.5935599743717257</c:v>
                </c:pt>
                <c:pt idx="45">
                  <c:v>1.6236201208254593</c:v>
                </c:pt>
                <c:pt idx="46">
                  <c:v>1.6532796633091296</c:v>
                </c:pt>
                <c:pt idx="47">
                  <c:v>1.6825312837744324</c:v>
                </c:pt>
                <c:pt idx="48">
                  <c:v>1.7113677648217227</c:v>
                </c:pt>
                <c:pt idx="49">
                  <c:v>1.7397819914807857</c:v>
                </c:pt>
                <c:pt idx="50">
                  <c:v>1.7677669529663678</c:v>
                </c:pt>
                <c:pt idx="51">
                  <c:v>1.7953157444079719</c:v>
                </c:pt>
                <c:pt idx="52">
                  <c:v>1.8224215685535299</c:v>
                </c:pt>
                <c:pt idx="53">
                  <c:v>1.849077737446525</c:v>
                </c:pt>
                <c:pt idx="54">
                  <c:v>1.8752776740761499</c:v>
                </c:pt>
                <c:pt idx="55">
                  <c:v>1.901014914000078</c:v>
                </c:pt>
                <c:pt idx="56">
                  <c:v>1.9262831069394739</c:v>
                </c:pt>
                <c:pt idx="57">
                  <c:v>1.9510760183458242</c:v>
                </c:pt>
                <c:pt idx="58">
                  <c:v>1.9753875309392273</c:v>
                </c:pt>
                <c:pt idx="59">
                  <c:v>1.9992116462177263</c:v>
                </c:pt>
                <c:pt idx="60">
                  <c:v>2.0225424859373677</c:v>
                </c:pt>
                <c:pt idx="61">
                  <c:v>2.0453742935625603</c:v>
                </c:pt>
                <c:pt idx="62">
                  <c:v>2.0677014356864052</c:v>
                </c:pt>
                <c:pt idx="63">
                  <c:v>2.0895184034206737</c:v>
                </c:pt>
                <c:pt idx="64">
                  <c:v>2.1108198137550378</c:v>
                </c:pt>
                <c:pt idx="65">
                  <c:v>2.1316004108852282</c:v>
                </c:pt>
                <c:pt idx="66">
                  <c:v>2.1518550675098576</c:v>
                </c:pt>
                <c:pt idx="67">
                  <c:v>2.1715787860954792</c:v>
                </c:pt>
                <c:pt idx="68">
                  <c:v>2.1907667001096591</c:v>
                </c:pt>
                <c:pt idx="69">
                  <c:v>2.2094140752217353</c:v>
                </c:pt>
                <c:pt idx="70">
                  <c:v>2.2275163104709219</c:v>
                </c:pt>
                <c:pt idx="71">
                  <c:v>2.2450689394015377</c:v>
                </c:pt>
                <c:pt idx="72">
                  <c:v>2.2620676311650487</c:v>
                </c:pt>
                <c:pt idx="73">
                  <c:v>2.278508191588613</c:v>
                </c:pt>
                <c:pt idx="74">
                  <c:v>2.2943865642099555</c:v>
                </c:pt>
                <c:pt idx="75">
                  <c:v>2.3096988312782147</c:v>
                </c:pt>
                <c:pt idx="76">
                  <c:v>2.3244412147206277</c:v>
                </c:pt>
                <c:pt idx="77">
                  <c:v>2.3386100770746667</c:v>
                </c:pt>
                <c:pt idx="78">
                  <c:v>2.3522019223855617</c:v>
                </c:pt>
                <c:pt idx="79">
                  <c:v>2.3652133970688616</c:v>
                </c:pt>
                <c:pt idx="80">
                  <c:v>2.3776412907378837</c:v>
                </c:pt>
                <c:pt idx="81">
                  <c:v>2.389482536995823</c:v>
                </c:pt>
                <c:pt idx="82">
                  <c:v>2.4007342141923607</c:v>
                </c:pt>
                <c:pt idx="83">
                  <c:v>2.4113935461444971</c:v>
                </c:pt>
                <c:pt idx="84">
                  <c:v>2.4214579028215781</c:v>
                </c:pt>
                <c:pt idx="85">
                  <c:v>2.4309248009941915</c:v>
                </c:pt>
                <c:pt idx="86">
                  <c:v>2.4397919048468677</c:v>
                </c:pt>
                <c:pt idx="87">
                  <c:v>2.4480570265544142</c:v>
                </c:pt>
                <c:pt idx="88">
                  <c:v>2.4557181268217194</c:v>
                </c:pt>
                <c:pt idx="89">
                  <c:v>2.4627733153869351</c:v>
                </c:pt>
                <c:pt idx="90">
                  <c:v>2.4692208514878446</c:v>
                </c:pt>
                <c:pt idx="91">
                  <c:v>2.4750591442913938</c:v>
                </c:pt>
                <c:pt idx="92">
                  <c:v>2.4802867532861952</c:v>
                </c:pt>
                <c:pt idx="93">
                  <c:v>2.4849023886379515</c:v>
                </c:pt>
                <c:pt idx="94">
                  <c:v>2.4889049115077002</c:v>
                </c:pt>
                <c:pt idx="95">
                  <c:v>2.492293334332818</c:v>
                </c:pt>
                <c:pt idx="96">
                  <c:v>2.4950668210706777</c:v>
                </c:pt>
                <c:pt idx="97">
                  <c:v>2.4972246874049251</c:v>
                </c:pt>
                <c:pt idx="98">
                  <c:v>2.4987664009143287</c:v>
                </c:pt>
                <c:pt idx="99">
                  <c:v>2.4996915812041514</c:v>
                </c:pt>
                <c:pt idx="100">
                  <c:v>2.5</c:v>
                </c:pt>
                <c:pt idx="101">
                  <c:v>2.4996915812041514</c:v>
                </c:pt>
                <c:pt idx="102">
                  <c:v>2.4987664009143287</c:v>
                </c:pt>
                <c:pt idx="103">
                  <c:v>2.4972246874049251</c:v>
                </c:pt>
                <c:pt idx="104">
                  <c:v>2.4950668210706777</c:v>
                </c:pt>
                <c:pt idx="105">
                  <c:v>2.492293334332818</c:v>
                </c:pt>
                <c:pt idx="106">
                  <c:v>2.4889049115077002</c:v>
                </c:pt>
                <c:pt idx="107">
                  <c:v>2.4849023886379515</c:v>
                </c:pt>
                <c:pt idx="108">
                  <c:v>2.4802867532861952</c:v>
                </c:pt>
                <c:pt idx="109">
                  <c:v>2.4750591442913938</c:v>
                </c:pt>
                <c:pt idx="110">
                  <c:v>2.4692208514878442</c:v>
                </c:pt>
                <c:pt idx="111">
                  <c:v>2.4627733153869351</c:v>
                </c:pt>
                <c:pt idx="112">
                  <c:v>2.4557181268217194</c:v>
                </c:pt>
                <c:pt idx="113">
                  <c:v>2.4480570265544146</c:v>
                </c:pt>
                <c:pt idx="114">
                  <c:v>2.4397919048468677</c:v>
                </c:pt>
                <c:pt idx="115">
                  <c:v>2.4309248009941915</c:v>
                </c:pt>
                <c:pt idx="116">
                  <c:v>2.4214579028215781</c:v>
                </c:pt>
                <c:pt idx="117">
                  <c:v>2.4113935461444971</c:v>
                </c:pt>
                <c:pt idx="118">
                  <c:v>2.4007342141923607</c:v>
                </c:pt>
                <c:pt idx="119">
                  <c:v>2.3894825369958235</c:v>
                </c:pt>
                <c:pt idx="120">
                  <c:v>2.3776412907378837</c:v>
                </c:pt>
                <c:pt idx="121">
                  <c:v>2.3652133970688616</c:v>
                </c:pt>
                <c:pt idx="122">
                  <c:v>2.3522019223855617</c:v>
                </c:pt>
                <c:pt idx="123">
                  <c:v>2.3386100770746667</c:v>
                </c:pt>
                <c:pt idx="124">
                  <c:v>2.3244412147206277</c:v>
                </c:pt>
                <c:pt idx="125">
                  <c:v>2.3096988312782147</c:v>
                </c:pt>
                <c:pt idx="126">
                  <c:v>2.2943865642099555</c:v>
                </c:pt>
                <c:pt idx="127">
                  <c:v>2.2785081915886134</c:v>
                </c:pt>
                <c:pt idx="128">
                  <c:v>2.2620676311650487</c:v>
                </c:pt>
                <c:pt idx="129">
                  <c:v>2.2450689394015377</c:v>
                </c:pt>
                <c:pt idx="130">
                  <c:v>2.2275163104709219</c:v>
                </c:pt>
                <c:pt idx="131">
                  <c:v>2.2094140752217353</c:v>
                </c:pt>
                <c:pt idx="132">
                  <c:v>2.1907667001096591</c:v>
                </c:pt>
                <c:pt idx="133">
                  <c:v>2.1715787860954792</c:v>
                </c:pt>
                <c:pt idx="134">
                  <c:v>2.1518550675098576</c:v>
                </c:pt>
                <c:pt idx="135">
                  <c:v>2.1316004108852287</c:v>
                </c:pt>
                <c:pt idx="136">
                  <c:v>2.1108198137550374</c:v>
                </c:pt>
                <c:pt idx="137">
                  <c:v>2.0895184034206737</c:v>
                </c:pt>
                <c:pt idx="138">
                  <c:v>2.0677014356864052</c:v>
                </c:pt>
                <c:pt idx="139">
                  <c:v>2.0453742935625612</c:v>
                </c:pt>
                <c:pt idx="140">
                  <c:v>2.0225424859373677</c:v>
                </c:pt>
                <c:pt idx="141">
                  <c:v>1.9992116462177267</c:v>
                </c:pt>
                <c:pt idx="142">
                  <c:v>1.9753875309392281</c:v>
                </c:pt>
                <c:pt idx="143">
                  <c:v>1.9510760183458249</c:v>
                </c:pt>
                <c:pt idx="144">
                  <c:v>1.9262831069394739</c:v>
                </c:pt>
                <c:pt idx="145">
                  <c:v>1.901014914000078</c:v>
                </c:pt>
                <c:pt idx="146">
                  <c:v>1.8752776740761501</c:v>
                </c:pt>
                <c:pt idx="147">
                  <c:v>1.8490777374465257</c:v>
                </c:pt>
                <c:pt idx="148">
                  <c:v>1.8224215685535285</c:v>
                </c:pt>
                <c:pt idx="149">
                  <c:v>1.7953157444079719</c:v>
                </c:pt>
                <c:pt idx="150">
                  <c:v>1.767766952966368</c:v>
                </c:pt>
                <c:pt idx="151">
                  <c:v>1.7397819914807862</c:v>
                </c:pt>
                <c:pt idx="152">
                  <c:v>1.7113677648217229</c:v>
                </c:pt>
                <c:pt idx="153">
                  <c:v>1.6825312837744324</c:v>
                </c:pt>
                <c:pt idx="154">
                  <c:v>1.6532796633091296</c:v>
                </c:pt>
                <c:pt idx="155">
                  <c:v>1.6236201208254595</c:v>
                </c:pt>
                <c:pt idx="156">
                  <c:v>1.5935599743717264</c:v>
                </c:pt>
                <c:pt idx="157">
                  <c:v>1.5631066408392618</c:v>
                </c:pt>
                <c:pt idx="158">
                  <c:v>1.5322676341324408</c:v>
                </c:pt>
                <c:pt idx="159">
                  <c:v>1.5010505633147109</c:v>
                </c:pt>
                <c:pt idx="160">
                  <c:v>1.4694631307311832</c:v>
                </c:pt>
                <c:pt idx="161">
                  <c:v>1.4375131301081958</c:v>
                </c:pt>
                <c:pt idx="162">
                  <c:v>1.4052084446303259</c:v>
                </c:pt>
                <c:pt idx="163">
                  <c:v>1.3725570449953319</c:v>
                </c:pt>
                <c:pt idx="164">
                  <c:v>1.3395669874474911</c:v>
                </c:pt>
                <c:pt idx="165">
                  <c:v>1.3062464117898722</c:v>
                </c:pt>
                <c:pt idx="166">
                  <c:v>1.2726035393759285</c:v>
                </c:pt>
                <c:pt idx="167">
                  <c:v>1.2386466710810193</c:v>
                </c:pt>
                <c:pt idx="168">
                  <c:v>1.204384185254288</c:v>
                </c:pt>
                <c:pt idx="169">
                  <c:v>1.1698245356514334</c:v>
                </c:pt>
                <c:pt idx="170">
                  <c:v>1.1349762493488671</c:v>
                </c:pt>
                <c:pt idx="171">
                  <c:v>1.0998479246397896</c:v>
                </c:pt>
                <c:pt idx="172">
                  <c:v>1.0644482289126822</c:v>
                </c:pt>
                <c:pt idx="173">
                  <c:v>1.0287858965127721</c:v>
                </c:pt>
                <c:pt idx="174">
                  <c:v>0.9928697265869515</c:v>
                </c:pt>
                <c:pt idx="175">
                  <c:v>0.95670858091272459</c:v>
                </c:pt>
                <c:pt idx="176">
                  <c:v>0.92031138171169447</c:v>
                </c:pt>
                <c:pt idx="177">
                  <c:v>0.88368710944814355</c:v>
                </c:pt>
                <c:pt idx="178">
                  <c:v>0.84684480061322909</c:v>
                </c:pt>
                <c:pt idx="179">
                  <c:v>0.80979354549537363</c:v>
                </c:pt>
                <c:pt idx="180">
                  <c:v>0.77254248593736818</c:v>
                </c:pt>
                <c:pt idx="181">
                  <c:v>0.73510081308076103</c:v>
                </c:pt>
                <c:pt idx="182">
                  <c:v>0.6974777650980728</c:v>
                </c:pt>
                <c:pt idx="183">
                  <c:v>0.65968262491343244</c:v>
                </c:pt>
                <c:pt idx="184">
                  <c:v>0.62172471791213746</c:v>
                </c:pt>
                <c:pt idx="185">
                  <c:v>0.58361340963976349</c:v>
                </c:pt>
                <c:pt idx="186">
                  <c:v>0.54535810349135549</c:v>
                </c:pt>
                <c:pt idx="187">
                  <c:v>0.5069682383912808</c:v>
                </c:pt>
                <c:pt idx="188">
                  <c:v>0.46845328646431256</c:v>
                </c:pt>
                <c:pt idx="189">
                  <c:v>0.42982275069852527</c:v>
                </c:pt>
                <c:pt idx="190">
                  <c:v>0.39108616260057788</c:v>
                </c:pt>
                <c:pt idx="191">
                  <c:v>0.35225307984395732</c:v>
                </c:pt>
                <c:pt idx="192">
                  <c:v>0.31333308391076153</c:v>
                </c:pt>
                <c:pt idx="193">
                  <c:v>0.27433577772761442</c:v>
                </c:pt>
                <c:pt idx="194">
                  <c:v>0.2352707832962859</c:v>
                </c:pt>
                <c:pt idx="195">
                  <c:v>0.19614773931961266</c:v>
                </c:pt>
                <c:pt idx="196">
                  <c:v>0.15697629882328407</c:v>
                </c:pt>
                <c:pt idx="197">
                  <c:v>0.1177661267741075</c:v>
                </c:pt>
                <c:pt idx="198">
                  <c:v>7.8526897695320591E-2</c:v>
                </c:pt>
                <c:pt idx="199">
                  <c:v>3.926829327955178E-2</c:v>
                </c:pt>
                <c:pt idx="200">
                  <c:v>3.0628711372715614E-16</c:v>
                </c:pt>
                <c:pt idx="201">
                  <c:v>-3.9268293279550046E-2</c:v>
                </c:pt>
                <c:pt idx="202">
                  <c:v>-7.852689769531998E-2</c:v>
                </c:pt>
                <c:pt idx="203">
                  <c:v>-0.11776612677410576</c:v>
                </c:pt>
                <c:pt idx="204">
                  <c:v>-0.15697629882328351</c:v>
                </c:pt>
                <c:pt idx="205">
                  <c:v>-0.19614773931961088</c:v>
                </c:pt>
                <c:pt idx="206">
                  <c:v>-0.23527078329628526</c:v>
                </c:pt>
                <c:pt idx="207">
                  <c:v>-0.27433577772761275</c:v>
                </c:pt>
                <c:pt idx="208">
                  <c:v>-0.31333308391076098</c:v>
                </c:pt>
                <c:pt idx="209">
                  <c:v>-0.35225307984395571</c:v>
                </c:pt>
                <c:pt idx="210">
                  <c:v>-0.39108616260057727</c:v>
                </c:pt>
                <c:pt idx="211">
                  <c:v>-0.42982275069852338</c:v>
                </c:pt>
                <c:pt idx="212">
                  <c:v>-0.46845328646431195</c:v>
                </c:pt>
                <c:pt idx="213">
                  <c:v>-0.50696823839128025</c:v>
                </c:pt>
                <c:pt idx="214">
                  <c:v>-0.54535810349135627</c:v>
                </c:pt>
                <c:pt idx="215">
                  <c:v>-0.58361340963976316</c:v>
                </c:pt>
                <c:pt idx="216">
                  <c:v>-0.62172471791213813</c:v>
                </c:pt>
                <c:pt idx="217">
                  <c:v>-0.65968262491343188</c:v>
                </c:pt>
                <c:pt idx="218">
                  <c:v>-0.69747776509807324</c:v>
                </c:pt>
                <c:pt idx="219">
                  <c:v>-0.73510081308076014</c:v>
                </c:pt>
                <c:pt idx="220">
                  <c:v>-0.77254248593736885</c:v>
                </c:pt>
                <c:pt idx="221">
                  <c:v>-0.80979354549537341</c:v>
                </c:pt>
                <c:pt idx="222">
                  <c:v>-0.84684480061322953</c:v>
                </c:pt>
                <c:pt idx="223">
                  <c:v>-0.88368710944814288</c:v>
                </c:pt>
                <c:pt idx="224">
                  <c:v>-0.92031138171169513</c:v>
                </c:pt>
                <c:pt idx="225">
                  <c:v>-0.95670858091272371</c:v>
                </c:pt>
                <c:pt idx="226">
                  <c:v>-0.99286972658694961</c:v>
                </c:pt>
                <c:pt idx="227">
                  <c:v>-1.0287858965127721</c:v>
                </c:pt>
                <c:pt idx="228">
                  <c:v>-1.0644482289126806</c:v>
                </c:pt>
                <c:pt idx="229">
                  <c:v>-1.0998479246397888</c:v>
                </c:pt>
                <c:pt idx="230">
                  <c:v>-1.1349762493488655</c:v>
                </c:pt>
                <c:pt idx="231">
                  <c:v>-1.169824535651433</c:v>
                </c:pt>
                <c:pt idx="232">
                  <c:v>-1.2043841852542876</c:v>
                </c:pt>
                <c:pt idx="233">
                  <c:v>-1.2386466710810189</c:v>
                </c:pt>
                <c:pt idx="234">
                  <c:v>-1.2726035393759281</c:v>
                </c:pt>
                <c:pt idx="235">
                  <c:v>-1.306246411789872</c:v>
                </c:pt>
                <c:pt idx="236">
                  <c:v>-1.3395669874474896</c:v>
                </c:pt>
                <c:pt idx="237">
                  <c:v>-1.3725570449953313</c:v>
                </c:pt>
                <c:pt idx="238">
                  <c:v>-1.4052084446303257</c:v>
                </c:pt>
                <c:pt idx="239">
                  <c:v>-1.4375131301081958</c:v>
                </c:pt>
                <c:pt idx="240">
                  <c:v>-1.4694631307311818</c:v>
                </c:pt>
                <c:pt idx="241">
                  <c:v>-1.5010505633147115</c:v>
                </c:pt>
                <c:pt idx="242">
                  <c:v>-1.5322676341324406</c:v>
                </c:pt>
                <c:pt idx="243">
                  <c:v>-1.563106640839262</c:v>
                </c:pt>
                <c:pt idx="244">
                  <c:v>-1.5935599743717257</c:v>
                </c:pt>
                <c:pt idx="245">
                  <c:v>-1.6236201208254597</c:v>
                </c:pt>
                <c:pt idx="246">
                  <c:v>-1.6532796633091285</c:v>
                </c:pt>
                <c:pt idx="247">
                  <c:v>-1.6825312837744326</c:v>
                </c:pt>
                <c:pt idx="248">
                  <c:v>-1.7113677648217229</c:v>
                </c:pt>
                <c:pt idx="249">
                  <c:v>-1.7397819914807866</c:v>
                </c:pt>
                <c:pt idx="250">
                  <c:v>-1.7677669529663678</c:v>
                </c:pt>
                <c:pt idx="251">
                  <c:v>-1.7953157444079708</c:v>
                </c:pt>
                <c:pt idx="252">
                  <c:v>-1.8224215685535283</c:v>
                </c:pt>
                <c:pt idx="253">
                  <c:v>-1.8490777374465246</c:v>
                </c:pt>
                <c:pt idx="254">
                  <c:v>-1.8752776740761496</c:v>
                </c:pt>
                <c:pt idx="255">
                  <c:v>-1.9010149140000765</c:v>
                </c:pt>
                <c:pt idx="256">
                  <c:v>-1.9262831069394741</c:v>
                </c:pt>
                <c:pt idx="257">
                  <c:v>-1.9510760183458231</c:v>
                </c:pt>
                <c:pt idx="258">
                  <c:v>-1.9753875309392277</c:v>
                </c:pt>
                <c:pt idx="259">
                  <c:v>-1.9992116462177263</c:v>
                </c:pt>
                <c:pt idx="260">
                  <c:v>-2.0225424859373677</c:v>
                </c:pt>
                <c:pt idx="261">
                  <c:v>-2.0453742935625598</c:v>
                </c:pt>
                <c:pt idx="262">
                  <c:v>-2.0677014356864052</c:v>
                </c:pt>
                <c:pt idx="263">
                  <c:v>-2.0895184034206737</c:v>
                </c:pt>
                <c:pt idx="264">
                  <c:v>-2.1108198137550378</c:v>
                </c:pt>
                <c:pt idx="265">
                  <c:v>-2.1316004108852273</c:v>
                </c:pt>
                <c:pt idx="266">
                  <c:v>-2.1518550675098576</c:v>
                </c:pt>
                <c:pt idx="267">
                  <c:v>-2.1715787860954792</c:v>
                </c:pt>
                <c:pt idx="268">
                  <c:v>-2.1907667001096591</c:v>
                </c:pt>
                <c:pt idx="269">
                  <c:v>-2.2094140752217353</c:v>
                </c:pt>
                <c:pt idx="270">
                  <c:v>-2.2275163104709219</c:v>
                </c:pt>
                <c:pt idx="271">
                  <c:v>-2.2450689394015377</c:v>
                </c:pt>
                <c:pt idx="272">
                  <c:v>-2.2620676311650487</c:v>
                </c:pt>
                <c:pt idx="273">
                  <c:v>-2.2785081915886125</c:v>
                </c:pt>
                <c:pt idx="274">
                  <c:v>-2.2943865642099555</c:v>
                </c:pt>
                <c:pt idx="275">
                  <c:v>-2.3096988312782138</c:v>
                </c:pt>
                <c:pt idx="276">
                  <c:v>-2.3244412147206277</c:v>
                </c:pt>
                <c:pt idx="277">
                  <c:v>-2.3386100770746667</c:v>
                </c:pt>
                <c:pt idx="278">
                  <c:v>-2.3522019223855608</c:v>
                </c:pt>
                <c:pt idx="279">
                  <c:v>-2.3652133970688616</c:v>
                </c:pt>
                <c:pt idx="280">
                  <c:v>-2.3776412907378837</c:v>
                </c:pt>
                <c:pt idx="281">
                  <c:v>-2.389482536995823</c:v>
                </c:pt>
                <c:pt idx="282">
                  <c:v>-2.4007342141923607</c:v>
                </c:pt>
                <c:pt idx="283">
                  <c:v>-2.4113935461444966</c:v>
                </c:pt>
                <c:pt idx="284">
                  <c:v>-2.4214579028215772</c:v>
                </c:pt>
                <c:pt idx="285">
                  <c:v>-2.4309248009941915</c:v>
                </c:pt>
                <c:pt idx="286">
                  <c:v>-2.4397919048468677</c:v>
                </c:pt>
                <c:pt idx="287">
                  <c:v>-2.4480570265544142</c:v>
                </c:pt>
                <c:pt idx="288">
                  <c:v>-2.4557181268217194</c:v>
                </c:pt>
                <c:pt idx="289">
                  <c:v>-2.4627733153869351</c:v>
                </c:pt>
                <c:pt idx="290">
                  <c:v>-2.4692208514878442</c:v>
                </c:pt>
                <c:pt idx="291">
                  <c:v>-2.4750591442913938</c:v>
                </c:pt>
                <c:pt idx="292">
                  <c:v>-2.4802867532861952</c:v>
                </c:pt>
                <c:pt idx="293">
                  <c:v>-2.4849023886379515</c:v>
                </c:pt>
                <c:pt idx="294">
                  <c:v>-2.4889049115077002</c:v>
                </c:pt>
                <c:pt idx="295">
                  <c:v>-2.492293334332818</c:v>
                </c:pt>
                <c:pt idx="296">
                  <c:v>-2.4950668210706777</c:v>
                </c:pt>
                <c:pt idx="297">
                  <c:v>-2.4972246874049251</c:v>
                </c:pt>
                <c:pt idx="298">
                  <c:v>-2.4987664009143287</c:v>
                </c:pt>
                <c:pt idx="299">
                  <c:v>-2.4996915812041514</c:v>
                </c:pt>
                <c:pt idx="300">
                  <c:v>-2.5</c:v>
                </c:pt>
                <c:pt idx="301">
                  <c:v>-2.4996915812041514</c:v>
                </c:pt>
                <c:pt idx="302">
                  <c:v>-2.4987664009143287</c:v>
                </c:pt>
                <c:pt idx="303">
                  <c:v>-2.4972246874049251</c:v>
                </c:pt>
                <c:pt idx="304">
                  <c:v>-2.4950668210706777</c:v>
                </c:pt>
                <c:pt idx="305">
                  <c:v>-2.492293334332818</c:v>
                </c:pt>
                <c:pt idx="306">
                  <c:v>-2.4889049115077002</c:v>
                </c:pt>
                <c:pt idx="307">
                  <c:v>-2.4849023886379515</c:v>
                </c:pt>
                <c:pt idx="308">
                  <c:v>-2.4802867532861952</c:v>
                </c:pt>
                <c:pt idx="309">
                  <c:v>-2.4750591442913938</c:v>
                </c:pt>
                <c:pt idx="310">
                  <c:v>-2.4692208514878446</c:v>
                </c:pt>
                <c:pt idx="311">
                  <c:v>-2.4627733153869351</c:v>
                </c:pt>
                <c:pt idx="312">
                  <c:v>-2.4557181268217194</c:v>
                </c:pt>
                <c:pt idx="313">
                  <c:v>-2.4480570265544146</c:v>
                </c:pt>
                <c:pt idx="314">
                  <c:v>-2.4397919048468677</c:v>
                </c:pt>
                <c:pt idx="315">
                  <c:v>-2.4309248009941919</c:v>
                </c:pt>
                <c:pt idx="316">
                  <c:v>-2.4214579028215781</c:v>
                </c:pt>
                <c:pt idx="317">
                  <c:v>-2.4113935461444971</c:v>
                </c:pt>
                <c:pt idx="318">
                  <c:v>-2.4007342141923607</c:v>
                </c:pt>
                <c:pt idx="319">
                  <c:v>-2.389482536995823</c:v>
                </c:pt>
                <c:pt idx="320">
                  <c:v>-2.3776412907378837</c:v>
                </c:pt>
                <c:pt idx="321">
                  <c:v>-2.3652133970688616</c:v>
                </c:pt>
                <c:pt idx="322">
                  <c:v>-2.3522019223855617</c:v>
                </c:pt>
                <c:pt idx="323">
                  <c:v>-2.3386100770746667</c:v>
                </c:pt>
                <c:pt idx="324">
                  <c:v>-2.3244412147206277</c:v>
                </c:pt>
                <c:pt idx="325">
                  <c:v>-2.3096988312782143</c:v>
                </c:pt>
                <c:pt idx="326">
                  <c:v>-2.2943865642099559</c:v>
                </c:pt>
                <c:pt idx="327">
                  <c:v>-2.278508191588613</c:v>
                </c:pt>
                <c:pt idx="328">
                  <c:v>-2.2620676311650487</c:v>
                </c:pt>
                <c:pt idx="329">
                  <c:v>-2.2450689394015377</c:v>
                </c:pt>
                <c:pt idx="330">
                  <c:v>-2.2275163104709219</c:v>
                </c:pt>
                <c:pt idx="331">
                  <c:v>-2.2094140752217357</c:v>
                </c:pt>
                <c:pt idx="332">
                  <c:v>-2.1907667001096596</c:v>
                </c:pt>
                <c:pt idx="333">
                  <c:v>-2.1715787860954792</c:v>
                </c:pt>
                <c:pt idx="334">
                  <c:v>-2.151855067509858</c:v>
                </c:pt>
                <c:pt idx="335">
                  <c:v>-2.1316004108852273</c:v>
                </c:pt>
                <c:pt idx="336">
                  <c:v>-2.1108198137550387</c:v>
                </c:pt>
                <c:pt idx="337">
                  <c:v>-2.0895184034206737</c:v>
                </c:pt>
                <c:pt idx="338">
                  <c:v>-2.0677014356864052</c:v>
                </c:pt>
                <c:pt idx="339">
                  <c:v>-2.0453742935625607</c:v>
                </c:pt>
                <c:pt idx="340">
                  <c:v>-2.0225424859373677</c:v>
                </c:pt>
                <c:pt idx="341">
                  <c:v>-1.9992116462177267</c:v>
                </c:pt>
                <c:pt idx="342">
                  <c:v>-1.9753875309392284</c:v>
                </c:pt>
                <c:pt idx="343">
                  <c:v>-1.951076018345824</c:v>
                </c:pt>
                <c:pt idx="344">
                  <c:v>-1.9262831069394741</c:v>
                </c:pt>
                <c:pt idx="345">
                  <c:v>-1.9010149140000769</c:v>
                </c:pt>
                <c:pt idx="346">
                  <c:v>-1.8752776740761496</c:v>
                </c:pt>
                <c:pt idx="347">
                  <c:v>-1.849077737446525</c:v>
                </c:pt>
                <c:pt idx="348">
                  <c:v>-1.8224215685535299</c:v>
                </c:pt>
                <c:pt idx="349">
                  <c:v>-1.7953157444079724</c:v>
                </c:pt>
                <c:pt idx="350">
                  <c:v>-1.7677669529663684</c:v>
                </c:pt>
                <c:pt idx="351">
                  <c:v>-1.7397819914807864</c:v>
                </c:pt>
                <c:pt idx="352">
                  <c:v>-1.7113677648217234</c:v>
                </c:pt>
                <c:pt idx="353">
                  <c:v>-1.6825312837744333</c:v>
                </c:pt>
                <c:pt idx="354">
                  <c:v>-1.6532796633091298</c:v>
                </c:pt>
                <c:pt idx="355">
                  <c:v>-1.6236201208254606</c:v>
                </c:pt>
                <c:pt idx="356">
                  <c:v>-1.5935599743717257</c:v>
                </c:pt>
                <c:pt idx="357">
                  <c:v>-1.5631066408392638</c:v>
                </c:pt>
                <c:pt idx="358">
                  <c:v>-1.5322676341324413</c:v>
                </c:pt>
                <c:pt idx="359">
                  <c:v>-1.5010505633147111</c:v>
                </c:pt>
                <c:pt idx="360">
                  <c:v>-1.4694631307311834</c:v>
                </c:pt>
                <c:pt idx="361">
                  <c:v>-1.437513130108196</c:v>
                </c:pt>
                <c:pt idx="362">
                  <c:v>-1.4052084446303272</c:v>
                </c:pt>
                <c:pt idx="363">
                  <c:v>-1.3725570449953322</c:v>
                </c:pt>
                <c:pt idx="364">
                  <c:v>-1.3395669874474894</c:v>
                </c:pt>
                <c:pt idx="365">
                  <c:v>-1.306246411789874</c:v>
                </c:pt>
                <c:pt idx="366">
                  <c:v>-1.2726035393759281</c:v>
                </c:pt>
                <c:pt idx="367">
                  <c:v>-1.2386466710810187</c:v>
                </c:pt>
                <c:pt idx="368">
                  <c:v>-1.2043841852542878</c:v>
                </c:pt>
                <c:pt idx="369">
                  <c:v>-1.1698245356514338</c:v>
                </c:pt>
                <c:pt idx="370">
                  <c:v>-1.1349762493488673</c:v>
                </c:pt>
                <c:pt idx="371">
                  <c:v>-1.0998479246397901</c:v>
                </c:pt>
                <c:pt idx="372">
                  <c:v>-1.0644482289126804</c:v>
                </c:pt>
                <c:pt idx="373">
                  <c:v>-1.0287858965127739</c:v>
                </c:pt>
                <c:pt idx="374">
                  <c:v>-0.9928697265869505</c:v>
                </c:pt>
                <c:pt idx="375">
                  <c:v>-0.95670858091272559</c:v>
                </c:pt>
                <c:pt idx="376">
                  <c:v>-0.92031138171169613</c:v>
                </c:pt>
                <c:pt idx="377">
                  <c:v>-0.88368710944814266</c:v>
                </c:pt>
                <c:pt idx="378">
                  <c:v>-0.84684480061323131</c:v>
                </c:pt>
                <c:pt idx="379">
                  <c:v>-0.80979354549537441</c:v>
                </c:pt>
                <c:pt idx="380">
                  <c:v>-0.77254248593736841</c:v>
                </c:pt>
                <c:pt idx="381">
                  <c:v>-0.73510081308076114</c:v>
                </c:pt>
                <c:pt idx="382">
                  <c:v>-0.69747776509807413</c:v>
                </c:pt>
                <c:pt idx="383">
                  <c:v>-0.65968262491343388</c:v>
                </c:pt>
                <c:pt idx="384">
                  <c:v>-0.6217247179121389</c:v>
                </c:pt>
                <c:pt idx="385">
                  <c:v>-0.58361340963976249</c:v>
                </c:pt>
                <c:pt idx="386">
                  <c:v>-0.54535810349135827</c:v>
                </c:pt>
                <c:pt idx="387">
                  <c:v>-0.50696823839128113</c:v>
                </c:pt>
                <c:pt idx="388">
                  <c:v>-0.46845328646431172</c:v>
                </c:pt>
                <c:pt idx="389">
                  <c:v>-0.42982275069852438</c:v>
                </c:pt>
                <c:pt idx="390">
                  <c:v>-0.39108616260057816</c:v>
                </c:pt>
                <c:pt idx="391">
                  <c:v>-0.35225307984395748</c:v>
                </c:pt>
                <c:pt idx="392">
                  <c:v>-0.31333308391076198</c:v>
                </c:pt>
                <c:pt idx="393">
                  <c:v>-0.27433577772761253</c:v>
                </c:pt>
                <c:pt idx="394">
                  <c:v>-0.23527078329628726</c:v>
                </c:pt>
                <c:pt idx="395">
                  <c:v>-0.19614773931961188</c:v>
                </c:pt>
                <c:pt idx="396">
                  <c:v>-0.15697629882328329</c:v>
                </c:pt>
                <c:pt idx="397">
                  <c:v>-0.11776612677410669</c:v>
                </c:pt>
                <c:pt idx="398">
                  <c:v>-7.8526897695320896E-2</c:v>
                </c:pt>
                <c:pt idx="399">
                  <c:v>-3.9268293279552079E-2</c:v>
                </c:pt>
                <c:pt idx="400">
                  <c:v>-6.1257422745431227E-16</c:v>
                </c:pt>
                <c:pt idx="401">
                  <c:v>3.9268293279550857E-2</c:v>
                </c:pt>
                <c:pt idx="402">
                  <c:v>7.8526897695317469E-2</c:v>
                </c:pt>
                <c:pt idx="403">
                  <c:v>0.11776612677410769</c:v>
                </c:pt>
                <c:pt idx="404">
                  <c:v>0.15697629882328207</c:v>
                </c:pt>
                <c:pt idx="405">
                  <c:v>0.19614773931961063</c:v>
                </c:pt>
                <c:pt idx="406">
                  <c:v>0.23527078329628384</c:v>
                </c:pt>
                <c:pt idx="407">
                  <c:v>0.27433577772761347</c:v>
                </c:pt>
                <c:pt idx="408">
                  <c:v>0.31333308391076076</c:v>
                </c:pt>
                <c:pt idx="409">
                  <c:v>0.35225307984395632</c:v>
                </c:pt>
                <c:pt idx="410">
                  <c:v>0.39108616260057477</c:v>
                </c:pt>
                <c:pt idx="411">
                  <c:v>0.42982275069852532</c:v>
                </c:pt>
                <c:pt idx="412">
                  <c:v>0.4684532864643105</c:v>
                </c:pt>
                <c:pt idx="413">
                  <c:v>0.50696823839127991</c:v>
                </c:pt>
                <c:pt idx="414">
                  <c:v>0.5453581034913545</c:v>
                </c:pt>
                <c:pt idx="415">
                  <c:v>0.58361340963976349</c:v>
                </c:pt>
                <c:pt idx="416">
                  <c:v>0.62172471791213779</c:v>
                </c:pt>
                <c:pt idx="417">
                  <c:v>0.65968262491343277</c:v>
                </c:pt>
                <c:pt idx="418">
                  <c:v>0.6974777650980708</c:v>
                </c:pt>
                <c:pt idx="419">
                  <c:v>0.73510081308076214</c:v>
                </c:pt>
                <c:pt idx="420">
                  <c:v>0.7725424859373673</c:v>
                </c:pt>
                <c:pt idx="421">
                  <c:v>0.80979354549537264</c:v>
                </c:pt>
                <c:pt idx="422">
                  <c:v>0.8468448006132282</c:v>
                </c:pt>
                <c:pt idx="423">
                  <c:v>0.88368710944814366</c:v>
                </c:pt>
                <c:pt idx="424">
                  <c:v>0.92031138171169469</c:v>
                </c:pt>
                <c:pt idx="425">
                  <c:v>0.95670858091272459</c:v>
                </c:pt>
                <c:pt idx="426">
                  <c:v>0.9928697265869495</c:v>
                </c:pt>
                <c:pt idx="427">
                  <c:v>1.0287858965127701</c:v>
                </c:pt>
                <c:pt idx="428">
                  <c:v>1.0644482289126813</c:v>
                </c:pt>
                <c:pt idx="429">
                  <c:v>1.0998479246397888</c:v>
                </c:pt>
                <c:pt idx="430">
                  <c:v>1.1349762493488664</c:v>
                </c:pt>
                <c:pt idx="431">
                  <c:v>1.1698245356514299</c:v>
                </c:pt>
                <c:pt idx="432">
                  <c:v>1.2043841852542883</c:v>
                </c:pt>
                <c:pt idx="433">
                  <c:v>1.238646671081018</c:v>
                </c:pt>
                <c:pt idx="434">
                  <c:v>1.2726035393759279</c:v>
                </c:pt>
                <c:pt idx="435">
                  <c:v>1.3062464117898707</c:v>
                </c:pt>
                <c:pt idx="436">
                  <c:v>1.3395669874474903</c:v>
                </c:pt>
                <c:pt idx="437">
                  <c:v>1.3725570449953313</c:v>
                </c:pt>
                <c:pt idx="438">
                  <c:v>1.4052084446303259</c:v>
                </c:pt>
                <c:pt idx="439">
                  <c:v>1.4375131301081938</c:v>
                </c:pt>
                <c:pt idx="440">
                  <c:v>1.4694631307311838</c:v>
                </c:pt>
                <c:pt idx="441">
                  <c:v>1.5010505633147107</c:v>
                </c:pt>
                <c:pt idx="442">
                  <c:v>1.5322676341324404</c:v>
                </c:pt>
                <c:pt idx="443">
                  <c:v>1.5631066408392618</c:v>
                </c:pt>
                <c:pt idx="444">
                  <c:v>1.5935599743717264</c:v>
                </c:pt>
                <c:pt idx="445">
                  <c:v>1.6236201208254595</c:v>
                </c:pt>
                <c:pt idx="446">
                  <c:v>1.6532796633091298</c:v>
                </c:pt>
                <c:pt idx="447">
                  <c:v>1.6825312837744306</c:v>
                </c:pt>
                <c:pt idx="448">
                  <c:v>1.7113677648217245</c:v>
                </c:pt>
                <c:pt idx="449">
                  <c:v>1.7397819914807855</c:v>
                </c:pt>
                <c:pt idx="450">
                  <c:v>1.7677669529663678</c:v>
                </c:pt>
                <c:pt idx="451">
                  <c:v>1.7953157444079715</c:v>
                </c:pt>
                <c:pt idx="452">
                  <c:v>1.8224215685535263</c:v>
                </c:pt>
                <c:pt idx="453">
                  <c:v>1.8490777374465257</c:v>
                </c:pt>
                <c:pt idx="454">
                  <c:v>1.8752776740761481</c:v>
                </c:pt>
                <c:pt idx="455">
                  <c:v>1.9010149140000763</c:v>
                </c:pt>
                <c:pt idx="456">
                  <c:v>1.9262831069394721</c:v>
                </c:pt>
                <c:pt idx="457">
                  <c:v>1.9510760183458242</c:v>
                </c:pt>
                <c:pt idx="458">
                  <c:v>1.9753875309392273</c:v>
                </c:pt>
                <c:pt idx="459">
                  <c:v>1.9992116462177263</c:v>
                </c:pt>
                <c:pt idx="460">
                  <c:v>2.0225424859373669</c:v>
                </c:pt>
                <c:pt idx="461">
                  <c:v>2.0453742935625612</c:v>
                </c:pt>
                <c:pt idx="462">
                  <c:v>2.0677014356864052</c:v>
                </c:pt>
                <c:pt idx="463">
                  <c:v>2.0895184034206737</c:v>
                </c:pt>
                <c:pt idx="464">
                  <c:v>2.1108198137550369</c:v>
                </c:pt>
                <c:pt idx="465">
                  <c:v>2.1316004108852287</c:v>
                </c:pt>
                <c:pt idx="466">
                  <c:v>2.1518550675098576</c:v>
                </c:pt>
                <c:pt idx="467">
                  <c:v>2.1715787860954792</c:v>
                </c:pt>
                <c:pt idx="468">
                  <c:v>2.1907667001096582</c:v>
                </c:pt>
                <c:pt idx="469">
                  <c:v>2.2094140752217362</c:v>
                </c:pt>
                <c:pt idx="470">
                  <c:v>2.2275163104709215</c:v>
                </c:pt>
                <c:pt idx="471">
                  <c:v>2.2450689394015377</c:v>
                </c:pt>
                <c:pt idx="472">
                  <c:v>2.2620676311650483</c:v>
                </c:pt>
                <c:pt idx="473">
                  <c:v>2.2785081915886134</c:v>
                </c:pt>
                <c:pt idx="474">
                  <c:v>2.2943865642099555</c:v>
                </c:pt>
                <c:pt idx="475">
                  <c:v>2.3096988312782138</c:v>
                </c:pt>
                <c:pt idx="476">
                  <c:v>2.3244412147206277</c:v>
                </c:pt>
                <c:pt idx="477">
                  <c:v>2.3386100770746667</c:v>
                </c:pt>
                <c:pt idx="478">
                  <c:v>2.3522019223855617</c:v>
                </c:pt>
                <c:pt idx="479">
                  <c:v>2.3652133970688616</c:v>
                </c:pt>
                <c:pt idx="480">
                  <c:v>2.3776412907378837</c:v>
                </c:pt>
                <c:pt idx="481">
                  <c:v>2.3894825369958226</c:v>
                </c:pt>
                <c:pt idx="482">
                  <c:v>2.4007342141923615</c:v>
                </c:pt>
                <c:pt idx="483">
                  <c:v>2.4113935461444966</c:v>
                </c:pt>
                <c:pt idx="484">
                  <c:v>2.4214579028215772</c:v>
                </c:pt>
                <c:pt idx="485">
                  <c:v>2.4309248009941911</c:v>
                </c:pt>
                <c:pt idx="486">
                  <c:v>2.4397919048468677</c:v>
                </c:pt>
                <c:pt idx="487">
                  <c:v>2.4480570265544142</c:v>
                </c:pt>
                <c:pt idx="488">
                  <c:v>2.4557181268217194</c:v>
                </c:pt>
                <c:pt idx="489">
                  <c:v>2.4627733153869342</c:v>
                </c:pt>
                <c:pt idx="490">
                  <c:v>2.4692208514878446</c:v>
                </c:pt>
                <c:pt idx="491">
                  <c:v>2.4750591442913938</c:v>
                </c:pt>
                <c:pt idx="492">
                  <c:v>2.4802867532861952</c:v>
                </c:pt>
                <c:pt idx="493">
                  <c:v>2.4849023886379507</c:v>
                </c:pt>
                <c:pt idx="494">
                  <c:v>2.4889049115077002</c:v>
                </c:pt>
                <c:pt idx="495">
                  <c:v>2.492293334332818</c:v>
                </c:pt>
                <c:pt idx="496">
                  <c:v>2.4950668210706777</c:v>
                </c:pt>
                <c:pt idx="497">
                  <c:v>2.4972246874049246</c:v>
                </c:pt>
                <c:pt idx="498">
                  <c:v>2.4987664009143287</c:v>
                </c:pt>
                <c:pt idx="499">
                  <c:v>2.4996915812041514</c:v>
                </c:pt>
                <c:pt idx="500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23808"/>
        <c:axId val="115625984"/>
      </c:scatterChart>
      <c:valAx>
        <c:axId val="115623808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x</a:t>
                </a:r>
                <a:r>
                  <a:rPr lang="en-US"/>
                  <a:t>/</a:t>
                </a:r>
                <a:r>
                  <a:rPr lang="cs-CZ"/>
                  <a:t>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4714698162729654"/>
              <c:y val="0.47505737175523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5625984"/>
        <c:crosses val="autoZero"/>
        <c:crossBetween val="midCat"/>
      </c:valAx>
      <c:valAx>
        <c:axId val="115625984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4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5623808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  (3)'!$C$6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 (3)'!$B$7:$B$907</c:f>
              <c:numCache>
                <c:formatCode>General</c:formatCode>
                <c:ptCount val="901"/>
                <c:pt idx="0">
                  <c:v>-2</c:v>
                </c:pt>
                <c:pt idx="1">
                  <c:v>-1.9950000000000001</c:v>
                </c:pt>
                <c:pt idx="2">
                  <c:v>-1.9900000000000009</c:v>
                </c:pt>
                <c:pt idx="3">
                  <c:v>-1.9850000000000001</c:v>
                </c:pt>
                <c:pt idx="4">
                  <c:v>-1.9800000000000009</c:v>
                </c:pt>
                <c:pt idx="5">
                  <c:v>-1.9750000000000001</c:v>
                </c:pt>
                <c:pt idx="6">
                  <c:v>-1.9700000000000009</c:v>
                </c:pt>
                <c:pt idx="7">
                  <c:v>-1.9650000000000001</c:v>
                </c:pt>
                <c:pt idx="8">
                  <c:v>-1.9600000000000009</c:v>
                </c:pt>
                <c:pt idx="9">
                  <c:v>-1.9550000000000001</c:v>
                </c:pt>
                <c:pt idx="10">
                  <c:v>-1.9500000000000008</c:v>
                </c:pt>
                <c:pt idx="11">
                  <c:v>-1.9450000000000001</c:v>
                </c:pt>
                <c:pt idx="12">
                  <c:v>-1.9400000000000008</c:v>
                </c:pt>
                <c:pt idx="13">
                  <c:v>-1.9350000000000001</c:v>
                </c:pt>
                <c:pt idx="14">
                  <c:v>-1.9300000000000008</c:v>
                </c:pt>
                <c:pt idx="15">
                  <c:v>-1.925</c:v>
                </c:pt>
                <c:pt idx="16">
                  <c:v>-1.9200000000000008</c:v>
                </c:pt>
                <c:pt idx="17">
                  <c:v>-1.915</c:v>
                </c:pt>
                <c:pt idx="18">
                  <c:v>-1.9100000000000001</c:v>
                </c:pt>
                <c:pt idx="19">
                  <c:v>-1.905</c:v>
                </c:pt>
                <c:pt idx="20">
                  <c:v>-1.9000000000000001</c:v>
                </c:pt>
                <c:pt idx="21">
                  <c:v>-1.895</c:v>
                </c:pt>
                <c:pt idx="22">
                  <c:v>-1.8900000000000001</c:v>
                </c:pt>
                <c:pt idx="23">
                  <c:v>-1.885</c:v>
                </c:pt>
                <c:pt idx="24">
                  <c:v>-1.8800000000000001</c:v>
                </c:pt>
                <c:pt idx="25">
                  <c:v>-1.875</c:v>
                </c:pt>
                <c:pt idx="26">
                  <c:v>-1.87</c:v>
                </c:pt>
                <c:pt idx="27">
                  <c:v>-1.865</c:v>
                </c:pt>
                <c:pt idx="28">
                  <c:v>-1.86</c:v>
                </c:pt>
                <c:pt idx="29">
                  <c:v>-1.855</c:v>
                </c:pt>
                <c:pt idx="30">
                  <c:v>-1.85</c:v>
                </c:pt>
                <c:pt idx="31">
                  <c:v>-1.845</c:v>
                </c:pt>
                <c:pt idx="32">
                  <c:v>-1.84</c:v>
                </c:pt>
                <c:pt idx="33">
                  <c:v>-1.835</c:v>
                </c:pt>
                <c:pt idx="34">
                  <c:v>-1.83</c:v>
                </c:pt>
                <c:pt idx="35">
                  <c:v>-1.825</c:v>
                </c:pt>
                <c:pt idx="36">
                  <c:v>-1.82</c:v>
                </c:pt>
                <c:pt idx="37">
                  <c:v>-1.8149999999999991</c:v>
                </c:pt>
                <c:pt idx="38">
                  <c:v>-1.81</c:v>
                </c:pt>
                <c:pt idx="39">
                  <c:v>-1.804999999999999</c:v>
                </c:pt>
                <c:pt idx="40">
                  <c:v>-1.8</c:v>
                </c:pt>
                <c:pt idx="41">
                  <c:v>-1.794999999999999</c:v>
                </c:pt>
                <c:pt idx="42">
                  <c:v>-1.79</c:v>
                </c:pt>
                <c:pt idx="43">
                  <c:v>-1.784999999999999</c:v>
                </c:pt>
                <c:pt idx="44">
                  <c:v>-1.78</c:v>
                </c:pt>
                <c:pt idx="45">
                  <c:v>-1.774999999999999</c:v>
                </c:pt>
                <c:pt idx="46">
                  <c:v>-1.77</c:v>
                </c:pt>
                <c:pt idx="47">
                  <c:v>-1.764999999999999</c:v>
                </c:pt>
                <c:pt idx="48">
                  <c:v>-1.76</c:v>
                </c:pt>
                <c:pt idx="49">
                  <c:v>-1.754999999999999</c:v>
                </c:pt>
                <c:pt idx="50">
                  <c:v>-1.75</c:v>
                </c:pt>
                <c:pt idx="51">
                  <c:v>-1.7449999999999992</c:v>
                </c:pt>
                <c:pt idx="52">
                  <c:v>-1.74</c:v>
                </c:pt>
                <c:pt idx="53">
                  <c:v>-1.7349999999999992</c:v>
                </c:pt>
                <c:pt idx="54">
                  <c:v>-1.73</c:v>
                </c:pt>
                <c:pt idx="55">
                  <c:v>-1.7249999999999992</c:v>
                </c:pt>
                <c:pt idx="56">
                  <c:v>-1.72</c:v>
                </c:pt>
                <c:pt idx="57">
                  <c:v>-1.7149999999999992</c:v>
                </c:pt>
                <c:pt idx="58">
                  <c:v>-1.71</c:v>
                </c:pt>
                <c:pt idx="59">
                  <c:v>-1.7049999999999992</c:v>
                </c:pt>
                <c:pt idx="60">
                  <c:v>-1.7</c:v>
                </c:pt>
                <c:pt idx="61">
                  <c:v>-1.6950000000000001</c:v>
                </c:pt>
                <c:pt idx="62">
                  <c:v>-1.6900000000000008</c:v>
                </c:pt>
                <c:pt idx="63">
                  <c:v>-1.6850000000000001</c:v>
                </c:pt>
                <c:pt idx="64">
                  <c:v>-1.6800000000000008</c:v>
                </c:pt>
                <c:pt idx="65">
                  <c:v>-1.675</c:v>
                </c:pt>
                <c:pt idx="66">
                  <c:v>-1.6700000000000008</c:v>
                </c:pt>
                <c:pt idx="67">
                  <c:v>-1.665</c:v>
                </c:pt>
                <c:pt idx="68">
                  <c:v>-1.6600000000000001</c:v>
                </c:pt>
                <c:pt idx="69">
                  <c:v>-1.655</c:v>
                </c:pt>
                <c:pt idx="70">
                  <c:v>-1.6500000000000001</c:v>
                </c:pt>
                <c:pt idx="71">
                  <c:v>-1.645</c:v>
                </c:pt>
                <c:pt idx="72">
                  <c:v>-1.6400000000000001</c:v>
                </c:pt>
                <c:pt idx="73">
                  <c:v>-1.635</c:v>
                </c:pt>
                <c:pt idx="74">
                  <c:v>-1.6300000000000001</c:v>
                </c:pt>
                <c:pt idx="75">
                  <c:v>-1.625</c:v>
                </c:pt>
                <c:pt idx="76">
                  <c:v>-1.62</c:v>
                </c:pt>
                <c:pt idx="77">
                  <c:v>-1.615</c:v>
                </c:pt>
                <c:pt idx="78">
                  <c:v>-1.61</c:v>
                </c:pt>
                <c:pt idx="79">
                  <c:v>-1.605</c:v>
                </c:pt>
                <c:pt idx="80">
                  <c:v>-1.6</c:v>
                </c:pt>
                <c:pt idx="81">
                  <c:v>-1.595</c:v>
                </c:pt>
                <c:pt idx="82">
                  <c:v>-1.59</c:v>
                </c:pt>
                <c:pt idx="83">
                  <c:v>-1.585</c:v>
                </c:pt>
                <c:pt idx="84">
                  <c:v>-1.58</c:v>
                </c:pt>
                <c:pt idx="85">
                  <c:v>-1.575</c:v>
                </c:pt>
                <c:pt idx="86">
                  <c:v>-1.57</c:v>
                </c:pt>
                <c:pt idx="87">
                  <c:v>-1.5649999999999991</c:v>
                </c:pt>
                <c:pt idx="88">
                  <c:v>-1.56</c:v>
                </c:pt>
                <c:pt idx="89">
                  <c:v>-1.554999999999999</c:v>
                </c:pt>
                <c:pt idx="90">
                  <c:v>-1.55</c:v>
                </c:pt>
                <c:pt idx="91">
                  <c:v>-1.544999999999999</c:v>
                </c:pt>
                <c:pt idx="92">
                  <c:v>-1.54</c:v>
                </c:pt>
                <c:pt idx="93">
                  <c:v>-1.534999999999999</c:v>
                </c:pt>
                <c:pt idx="94">
                  <c:v>-1.53</c:v>
                </c:pt>
                <c:pt idx="95">
                  <c:v>-1.524999999999999</c:v>
                </c:pt>
                <c:pt idx="96">
                  <c:v>-1.52</c:v>
                </c:pt>
                <c:pt idx="97">
                  <c:v>-1.514999999999999</c:v>
                </c:pt>
                <c:pt idx="98">
                  <c:v>-1.51</c:v>
                </c:pt>
                <c:pt idx="99">
                  <c:v>-1.504999999999999</c:v>
                </c:pt>
                <c:pt idx="100">
                  <c:v>-1.5</c:v>
                </c:pt>
                <c:pt idx="101">
                  <c:v>-1.4949999999999992</c:v>
                </c:pt>
                <c:pt idx="102">
                  <c:v>-1.49</c:v>
                </c:pt>
                <c:pt idx="103">
                  <c:v>-1.4849999999999992</c:v>
                </c:pt>
                <c:pt idx="104">
                  <c:v>-1.48</c:v>
                </c:pt>
                <c:pt idx="105">
                  <c:v>-1.4749999999999992</c:v>
                </c:pt>
                <c:pt idx="106">
                  <c:v>-1.47</c:v>
                </c:pt>
                <c:pt idx="107">
                  <c:v>-1.4649999999999992</c:v>
                </c:pt>
                <c:pt idx="108">
                  <c:v>-1.46</c:v>
                </c:pt>
                <c:pt idx="109">
                  <c:v>-1.4549999999999992</c:v>
                </c:pt>
                <c:pt idx="110">
                  <c:v>-1.45</c:v>
                </c:pt>
                <c:pt idx="111">
                  <c:v>-1.4449999999999992</c:v>
                </c:pt>
                <c:pt idx="112">
                  <c:v>-1.44</c:v>
                </c:pt>
                <c:pt idx="113">
                  <c:v>-1.4349999999999992</c:v>
                </c:pt>
                <c:pt idx="114">
                  <c:v>-1.43</c:v>
                </c:pt>
                <c:pt idx="115">
                  <c:v>-1.4249999999999992</c:v>
                </c:pt>
                <c:pt idx="116">
                  <c:v>-1.42</c:v>
                </c:pt>
                <c:pt idx="117">
                  <c:v>-1.4149999999999991</c:v>
                </c:pt>
                <c:pt idx="118">
                  <c:v>-1.41</c:v>
                </c:pt>
                <c:pt idx="119">
                  <c:v>-1.4049999999999991</c:v>
                </c:pt>
                <c:pt idx="120">
                  <c:v>-1.4</c:v>
                </c:pt>
                <c:pt idx="121">
                  <c:v>-1.395</c:v>
                </c:pt>
                <c:pt idx="122">
                  <c:v>-1.3900000000000001</c:v>
                </c:pt>
                <c:pt idx="123">
                  <c:v>-1.385</c:v>
                </c:pt>
                <c:pt idx="124">
                  <c:v>-1.3800000000000001</c:v>
                </c:pt>
                <c:pt idx="125">
                  <c:v>-1.375</c:v>
                </c:pt>
                <c:pt idx="126">
                  <c:v>-1.37</c:v>
                </c:pt>
                <c:pt idx="127">
                  <c:v>-1.365</c:v>
                </c:pt>
                <c:pt idx="128">
                  <c:v>-1.36</c:v>
                </c:pt>
                <c:pt idx="129">
                  <c:v>-1.355</c:v>
                </c:pt>
                <c:pt idx="130">
                  <c:v>-1.35</c:v>
                </c:pt>
                <c:pt idx="131">
                  <c:v>-1.345</c:v>
                </c:pt>
                <c:pt idx="132">
                  <c:v>-1.34</c:v>
                </c:pt>
                <c:pt idx="133">
                  <c:v>-1.335</c:v>
                </c:pt>
                <c:pt idx="134">
                  <c:v>-1.33</c:v>
                </c:pt>
                <c:pt idx="135">
                  <c:v>-1.325</c:v>
                </c:pt>
                <c:pt idx="136">
                  <c:v>-1.32</c:v>
                </c:pt>
                <c:pt idx="137">
                  <c:v>-1.3149999999999991</c:v>
                </c:pt>
                <c:pt idx="138">
                  <c:v>-1.31</c:v>
                </c:pt>
                <c:pt idx="139">
                  <c:v>-1.304999999999999</c:v>
                </c:pt>
                <c:pt idx="140">
                  <c:v>-1.3</c:v>
                </c:pt>
                <c:pt idx="141">
                  <c:v>-1.294999999999999</c:v>
                </c:pt>
                <c:pt idx="142">
                  <c:v>-1.29</c:v>
                </c:pt>
                <c:pt idx="143">
                  <c:v>-1.284999999999999</c:v>
                </c:pt>
                <c:pt idx="144">
                  <c:v>-1.28</c:v>
                </c:pt>
                <c:pt idx="145">
                  <c:v>-1.274999999999999</c:v>
                </c:pt>
                <c:pt idx="146">
                  <c:v>-1.27</c:v>
                </c:pt>
                <c:pt idx="147">
                  <c:v>-1.264999999999999</c:v>
                </c:pt>
                <c:pt idx="148">
                  <c:v>-1.26</c:v>
                </c:pt>
                <c:pt idx="149">
                  <c:v>-1.254999999999999</c:v>
                </c:pt>
                <c:pt idx="150">
                  <c:v>-1.25</c:v>
                </c:pt>
                <c:pt idx="151">
                  <c:v>-1.2449999999999992</c:v>
                </c:pt>
                <c:pt idx="152">
                  <c:v>-1.24</c:v>
                </c:pt>
                <c:pt idx="153">
                  <c:v>-1.2349999999999992</c:v>
                </c:pt>
                <c:pt idx="154">
                  <c:v>-1.23</c:v>
                </c:pt>
                <c:pt idx="155">
                  <c:v>-1.2249999999999992</c:v>
                </c:pt>
                <c:pt idx="156">
                  <c:v>-1.22</c:v>
                </c:pt>
                <c:pt idx="157">
                  <c:v>-1.2149999999999992</c:v>
                </c:pt>
                <c:pt idx="158">
                  <c:v>-1.21</c:v>
                </c:pt>
                <c:pt idx="159">
                  <c:v>-1.2049999999999992</c:v>
                </c:pt>
                <c:pt idx="160">
                  <c:v>-1.2</c:v>
                </c:pt>
                <c:pt idx="161">
                  <c:v>-1.1950000000000001</c:v>
                </c:pt>
                <c:pt idx="162">
                  <c:v>-1.1900000000000008</c:v>
                </c:pt>
                <c:pt idx="163">
                  <c:v>-1.1850000000000001</c:v>
                </c:pt>
                <c:pt idx="164">
                  <c:v>-1.1800000000000008</c:v>
                </c:pt>
                <c:pt idx="165">
                  <c:v>-1.175</c:v>
                </c:pt>
                <c:pt idx="166">
                  <c:v>-1.1700000000000008</c:v>
                </c:pt>
                <c:pt idx="167">
                  <c:v>-1.165</c:v>
                </c:pt>
                <c:pt idx="168">
                  <c:v>-1.159999999999999</c:v>
                </c:pt>
                <c:pt idx="169">
                  <c:v>-1.155</c:v>
                </c:pt>
                <c:pt idx="170">
                  <c:v>-1.149999999999999</c:v>
                </c:pt>
                <c:pt idx="171">
                  <c:v>-1.145</c:v>
                </c:pt>
                <c:pt idx="172">
                  <c:v>-1.139999999999999</c:v>
                </c:pt>
                <c:pt idx="173">
                  <c:v>-1.135</c:v>
                </c:pt>
                <c:pt idx="174">
                  <c:v>-1.129999999999999</c:v>
                </c:pt>
                <c:pt idx="175">
                  <c:v>-1.125</c:v>
                </c:pt>
                <c:pt idx="176">
                  <c:v>-1.1200000000000001</c:v>
                </c:pt>
                <c:pt idx="177">
                  <c:v>-1.115</c:v>
                </c:pt>
                <c:pt idx="178">
                  <c:v>-1.1100000000000001</c:v>
                </c:pt>
                <c:pt idx="179">
                  <c:v>-1.105</c:v>
                </c:pt>
                <c:pt idx="180">
                  <c:v>-1.1000000000000001</c:v>
                </c:pt>
                <c:pt idx="181">
                  <c:v>-1.095</c:v>
                </c:pt>
                <c:pt idx="182">
                  <c:v>-1.0900000000000001</c:v>
                </c:pt>
                <c:pt idx="183">
                  <c:v>-1.085</c:v>
                </c:pt>
                <c:pt idx="184">
                  <c:v>-1.08</c:v>
                </c:pt>
                <c:pt idx="185">
                  <c:v>-1.075</c:v>
                </c:pt>
                <c:pt idx="186">
                  <c:v>-1.07</c:v>
                </c:pt>
                <c:pt idx="187">
                  <c:v>-1.0649999999999991</c:v>
                </c:pt>
                <c:pt idx="188">
                  <c:v>-1.06</c:v>
                </c:pt>
                <c:pt idx="189">
                  <c:v>-1.054999999999999</c:v>
                </c:pt>
                <c:pt idx="190">
                  <c:v>-1.05</c:v>
                </c:pt>
                <c:pt idx="191">
                  <c:v>-1.044999999999999</c:v>
                </c:pt>
                <c:pt idx="192">
                  <c:v>-1.04</c:v>
                </c:pt>
                <c:pt idx="193">
                  <c:v>-1.034999999999999</c:v>
                </c:pt>
                <c:pt idx="194">
                  <c:v>-1.03</c:v>
                </c:pt>
                <c:pt idx="195">
                  <c:v>-1.024999999999999</c:v>
                </c:pt>
                <c:pt idx="196">
                  <c:v>-1.02</c:v>
                </c:pt>
                <c:pt idx="197">
                  <c:v>-1.014999999999999</c:v>
                </c:pt>
                <c:pt idx="198">
                  <c:v>-1.01</c:v>
                </c:pt>
                <c:pt idx="199">
                  <c:v>-1.004999999999999</c:v>
                </c:pt>
                <c:pt idx="200">
                  <c:v>-1</c:v>
                </c:pt>
                <c:pt idx="201">
                  <c:v>-0.995</c:v>
                </c:pt>
                <c:pt idx="202">
                  <c:v>-0.99</c:v>
                </c:pt>
                <c:pt idx="203">
                  <c:v>-0.98499999999999999</c:v>
                </c:pt>
                <c:pt idx="204">
                  <c:v>-0.98</c:v>
                </c:pt>
                <c:pt idx="205">
                  <c:v>-0.97500000000000042</c:v>
                </c:pt>
                <c:pt idx="206">
                  <c:v>-0.97000000000000042</c:v>
                </c:pt>
                <c:pt idx="207">
                  <c:v>-0.96500000000000041</c:v>
                </c:pt>
                <c:pt idx="208">
                  <c:v>-0.96000000000000041</c:v>
                </c:pt>
                <c:pt idx="209">
                  <c:v>-0.9550000000000004</c:v>
                </c:pt>
                <c:pt idx="210">
                  <c:v>-0.9500000000000004</c:v>
                </c:pt>
                <c:pt idx="211">
                  <c:v>-0.94499999999999995</c:v>
                </c:pt>
                <c:pt idx="212">
                  <c:v>-0.94000000000000039</c:v>
                </c:pt>
                <c:pt idx="213">
                  <c:v>-0.93500000000000005</c:v>
                </c:pt>
                <c:pt idx="214">
                  <c:v>-0.93</c:v>
                </c:pt>
                <c:pt idx="215">
                  <c:v>-0.92500000000000004</c:v>
                </c:pt>
                <c:pt idx="216">
                  <c:v>-0.92</c:v>
                </c:pt>
                <c:pt idx="217">
                  <c:v>-0.91500000000000004</c:v>
                </c:pt>
                <c:pt idx="218">
                  <c:v>-0.91</c:v>
                </c:pt>
                <c:pt idx="219">
                  <c:v>-0.90500000000000003</c:v>
                </c:pt>
                <c:pt idx="220">
                  <c:v>-0.9</c:v>
                </c:pt>
                <c:pt idx="221">
                  <c:v>-0.89500000000000002</c:v>
                </c:pt>
                <c:pt idx="222">
                  <c:v>-0.89</c:v>
                </c:pt>
                <c:pt idx="223">
                  <c:v>-0.88500000000000001</c:v>
                </c:pt>
                <c:pt idx="224">
                  <c:v>-0.88</c:v>
                </c:pt>
                <c:pt idx="225">
                  <c:v>-0.87500000000000044</c:v>
                </c:pt>
                <c:pt idx="226">
                  <c:v>-0.87000000000000044</c:v>
                </c:pt>
                <c:pt idx="227">
                  <c:v>-0.86500000000000044</c:v>
                </c:pt>
                <c:pt idx="228">
                  <c:v>-0.86000000000000043</c:v>
                </c:pt>
                <c:pt idx="229">
                  <c:v>-0.85500000000000043</c:v>
                </c:pt>
                <c:pt idx="230">
                  <c:v>-0.85000000000000042</c:v>
                </c:pt>
                <c:pt idx="231">
                  <c:v>-0.84500000000000042</c:v>
                </c:pt>
                <c:pt idx="232">
                  <c:v>-0.84000000000000041</c:v>
                </c:pt>
                <c:pt idx="233">
                  <c:v>-0.83500000000000041</c:v>
                </c:pt>
                <c:pt idx="234">
                  <c:v>-0.8300000000000004</c:v>
                </c:pt>
                <c:pt idx="235">
                  <c:v>-0.8250000000000004</c:v>
                </c:pt>
                <c:pt idx="236">
                  <c:v>-0.8200000000000004</c:v>
                </c:pt>
                <c:pt idx="237">
                  <c:v>-0.81499999999999995</c:v>
                </c:pt>
                <c:pt idx="238">
                  <c:v>-0.81</c:v>
                </c:pt>
                <c:pt idx="239">
                  <c:v>-0.80500000000000005</c:v>
                </c:pt>
                <c:pt idx="240">
                  <c:v>-0.8</c:v>
                </c:pt>
                <c:pt idx="241">
                  <c:v>-0.79500000000000004</c:v>
                </c:pt>
                <c:pt idx="242">
                  <c:v>-0.79</c:v>
                </c:pt>
                <c:pt idx="243">
                  <c:v>-0.78500000000000003</c:v>
                </c:pt>
                <c:pt idx="244">
                  <c:v>-0.78</c:v>
                </c:pt>
                <c:pt idx="245">
                  <c:v>-0.77500000000000058</c:v>
                </c:pt>
                <c:pt idx="246">
                  <c:v>-0.77000000000000046</c:v>
                </c:pt>
                <c:pt idx="247">
                  <c:v>-0.76500000000000046</c:v>
                </c:pt>
                <c:pt idx="248">
                  <c:v>-0.76000000000000045</c:v>
                </c:pt>
                <c:pt idx="249">
                  <c:v>-0.75500000000000045</c:v>
                </c:pt>
                <c:pt idx="250">
                  <c:v>-0.75000000000000044</c:v>
                </c:pt>
                <c:pt idx="251">
                  <c:v>-0.74500000000000044</c:v>
                </c:pt>
                <c:pt idx="252">
                  <c:v>-0.74000000000000044</c:v>
                </c:pt>
                <c:pt idx="253">
                  <c:v>-0.73500000000000043</c:v>
                </c:pt>
                <c:pt idx="254">
                  <c:v>-0.73000000000000043</c:v>
                </c:pt>
                <c:pt idx="255">
                  <c:v>-0.72500000000000042</c:v>
                </c:pt>
                <c:pt idx="256">
                  <c:v>-0.72000000000000042</c:v>
                </c:pt>
                <c:pt idx="257">
                  <c:v>-0.71500000000000041</c:v>
                </c:pt>
                <c:pt idx="258">
                  <c:v>-0.71000000000000041</c:v>
                </c:pt>
                <c:pt idx="259">
                  <c:v>-0.7050000000000004</c:v>
                </c:pt>
                <c:pt idx="260">
                  <c:v>-0.7000000000000004</c:v>
                </c:pt>
                <c:pt idx="261">
                  <c:v>-0.69499999999999995</c:v>
                </c:pt>
                <c:pt idx="262">
                  <c:v>-0.69000000000000039</c:v>
                </c:pt>
                <c:pt idx="263">
                  <c:v>-0.68500000000000005</c:v>
                </c:pt>
                <c:pt idx="264">
                  <c:v>-0.68</c:v>
                </c:pt>
                <c:pt idx="265">
                  <c:v>-0.67500000000000071</c:v>
                </c:pt>
                <c:pt idx="266">
                  <c:v>-0.67000000000000071</c:v>
                </c:pt>
                <c:pt idx="267">
                  <c:v>-0.6650000000000007</c:v>
                </c:pt>
                <c:pt idx="268">
                  <c:v>-0.66000000000000059</c:v>
                </c:pt>
                <c:pt idx="269">
                  <c:v>-0.65500000000000058</c:v>
                </c:pt>
                <c:pt idx="270">
                  <c:v>-0.65000000000000058</c:v>
                </c:pt>
                <c:pt idx="271">
                  <c:v>-0.64500000000000046</c:v>
                </c:pt>
                <c:pt idx="272">
                  <c:v>-0.64000000000000046</c:v>
                </c:pt>
                <c:pt idx="273">
                  <c:v>-0.63500000000000045</c:v>
                </c:pt>
                <c:pt idx="274">
                  <c:v>-0.63000000000000045</c:v>
                </c:pt>
                <c:pt idx="275">
                  <c:v>-0.62500000000000044</c:v>
                </c:pt>
                <c:pt idx="276">
                  <c:v>-0.62000000000000044</c:v>
                </c:pt>
                <c:pt idx="277">
                  <c:v>-0.61500000000000044</c:v>
                </c:pt>
                <c:pt idx="278">
                  <c:v>-0.61000000000000043</c:v>
                </c:pt>
                <c:pt idx="279">
                  <c:v>-0.60500000000000043</c:v>
                </c:pt>
                <c:pt idx="280">
                  <c:v>-0.60000000000000042</c:v>
                </c:pt>
                <c:pt idx="281">
                  <c:v>-0.59499999999999997</c:v>
                </c:pt>
                <c:pt idx="282">
                  <c:v>-0.59</c:v>
                </c:pt>
                <c:pt idx="283">
                  <c:v>-0.58499999999999996</c:v>
                </c:pt>
                <c:pt idx="284">
                  <c:v>-0.58000000000000007</c:v>
                </c:pt>
                <c:pt idx="285">
                  <c:v>-0.5750000000000004</c:v>
                </c:pt>
                <c:pt idx="286">
                  <c:v>-0.56999999999999995</c:v>
                </c:pt>
                <c:pt idx="287">
                  <c:v>-0.56499999999999995</c:v>
                </c:pt>
                <c:pt idx="288">
                  <c:v>-0.56000000000000005</c:v>
                </c:pt>
                <c:pt idx="289">
                  <c:v>-0.55500000000000005</c:v>
                </c:pt>
                <c:pt idx="290">
                  <c:v>-0.55000000000000004</c:v>
                </c:pt>
                <c:pt idx="291">
                  <c:v>-0.54500000000000004</c:v>
                </c:pt>
                <c:pt idx="292">
                  <c:v>-0.54</c:v>
                </c:pt>
                <c:pt idx="293">
                  <c:v>-0.53500000000000003</c:v>
                </c:pt>
                <c:pt idx="294">
                  <c:v>-0.53</c:v>
                </c:pt>
                <c:pt idx="295">
                  <c:v>-0.52500000000000002</c:v>
                </c:pt>
                <c:pt idx="296">
                  <c:v>-0.52</c:v>
                </c:pt>
                <c:pt idx="297">
                  <c:v>-0.51500000000000001</c:v>
                </c:pt>
                <c:pt idx="298">
                  <c:v>-0.51</c:v>
                </c:pt>
                <c:pt idx="299">
                  <c:v>-0.505</c:v>
                </c:pt>
                <c:pt idx="300">
                  <c:v>-0.5</c:v>
                </c:pt>
                <c:pt idx="301">
                  <c:v>-0.49500000000000022</c:v>
                </c:pt>
                <c:pt idx="302">
                  <c:v>-0.49000000000000021</c:v>
                </c:pt>
                <c:pt idx="303">
                  <c:v>-0.48500000000000026</c:v>
                </c:pt>
                <c:pt idx="304">
                  <c:v>-0.4800000000000002</c:v>
                </c:pt>
                <c:pt idx="305">
                  <c:v>-0.4750000000000002</c:v>
                </c:pt>
                <c:pt idx="306">
                  <c:v>-0.47000000000000008</c:v>
                </c:pt>
                <c:pt idx="307">
                  <c:v>-0.46500000000000002</c:v>
                </c:pt>
                <c:pt idx="308">
                  <c:v>-0.46</c:v>
                </c:pt>
                <c:pt idx="309">
                  <c:v>-0.45500000000000002</c:v>
                </c:pt>
                <c:pt idx="310">
                  <c:v>-0.45</c:v>
                </c:pt>
                <c:pt idx="311">
                  <c:v>-0.44500000000000001</c:v>
                </c:pt>
                <c:pt idx="312">
                  <c:v>-0.44</c:v>
                </c:pt>
                <c:pt idx="313">
                  <c:v>-0.43500000000000022</c:v>
                </c:pt>
                <c:pt idx="314">
                  <c:v>-0.43000000000000022</c:v>
                </c:pt>
                <c:pt idx="315">
                  <c:v>-0.42500000000000027</c:v>
                </c:pt>
                <c:pt idx="316">
                  <c:v>-0.42000000000000021</c:v>
                </c:pt>
                <c:pt idx="317">
                  <c:v>-0.4150000000000002</c:v>
                </c:pt>
                <c:pt idx="318">
                  <c:v>-0.4100000000000002</c:v>
                </c:pt>
                <c:pt idx="319">
                  <c:v>-0.40500000000000008</c:v>
                </c:pt>
                <c:pt idx="320">
                  <c:v>-0.4</c:v>
                </c:pt>
                <c:pt idx="321">
                  <c:v>-0.39500000000000035</c:v>
                </c:pt>
                <c:pt idx="322">
                  <c:v>-0.39000000000000024</c:v>
                </c:pt>
                <c:pt idx="323">
                  <c:v>-0.38500000000000023</c:v>
                </c:pt>
                <c:pt idx="324">
                  <c:v>-0.38000000000000023</c:v>
                </c:pt>
                <c:pt idx="325">
                  <c:v>-0.37500000000000022</c:v>
                </c:pt>
                <c:pt idx="326">
                  <c:v>-0.37000000000000022</c:v>
                </c:pt>
                <c:pt idx="327">
                  <c:v>-0.36500000000000027</c:v>
                </c:pt>
                <c:pt idx="328">
                  <c:v>-0.36000000000000021</c:v>
                </c:pt>
                <c:pt idx="329">
                  <c:v>-0.3550000000000002</c:v>
                </c:pt>
                <c:pt idx="330">
                  <c:v>-0.3500000000000002</c:v>
                </c:pt>
                <c:pt idx="331">
                  <c:v>-0.34500000000000008</c:v>
                </c:pt>
                <c:pt idx="332">
                  <c:v>-0.34</c:v>
                </c:pt>
                <c:pt idx="333">
                  <c:v>-0.33500000000000035</c:v>
                </c:pt>
                <c:pt idx="334">
                  <c:v>-0.33000000000000035</c:v>
                </c:pt>
                <c:pt idx="335">
                  <c:v>-0.32500000000000023</c:v>
                </c:pt>
                <c:pt idx="336">
                  <c:v>-0.32000000000000023</c:v>
                </c:pt>
                <c:pt idx="337">
                  <c:v>-0.31500000000000022</c:v>
                </c:pt>
                <c:pt idx="338">
                  <c:v>-0.31000000000000022</c:v>
                </c:pt>
                <c:pt idx="339">
                  <c:v>-0.30500000000000027</c:v>
                </c:pt>
                <c:pt idx="340">
                  <c:v>-0.30000000000000021</c:v>
                </c:pt>
                <c:pt idx="341">
                  <c:v>-0.29500000000000021</c:v>
                </c:pt>
                <c:pt idx="342">
                  <c:v>-0.2900000000000002</c:v>
                </c:pt>
                <c:pt idx="343">
                  <c:v>-0.2850000000000002</c:v>
                </c:pt>
                <c:pt idx="344">
                  <c:v>-0.28000000000000008</c:v>
                </c:pt>
                <c:pt idx="345">
                  <c:v>-0.27500000000000002</c:v>
                </c:pt>
                <c:pt idx="346">
                  <c:v>-0.27</c:v>
                </c:pt>
                <c:pt idx="347">
                  <c:v>-0.26500000000000001</c:v>
                </c:pt>
                <c:pt idx="348">
                  <c:v>-0.26</c:v>
                </c:pt>
                <c:pt idx="349">
                  <c:v>-0.255</c:v>
                </c:pt>
                <c:pt idx="350">
                  <c:v>-0.25</c:v>
                </c:pt>
                <c:pt idx="351">
                  <c:v>-0.24500000000000011</c:v>
                </c:pt>
                <c:pt idx="352">
                  <c:v>-0.2400000000000001</c:v>
                </c:pt>
                <c:pt idx="353">
                  <c:v>-0.23500000000000001</c:v>
                </c:pt>
                <c:pt idx="354">
                  <c:v>-0.23</c:v>
                </c:pt>
                <c:pt idx="355">
                  <c:v>-0.22500000000000001</c:v>
                </c:pt>
                <c:pt idx="356">
                  <c:v>-0.22</c:v>
                </c:pt>
                <c:pt idx="357">
                  <c:v>-0.21500000000000011</c:v>
                </c:pt>
                <c:pt idx="358">
                  <c:v>-0.2100000000000001</c:v>
                </c:pt>
                <c:pt idx="359">
                  <c:v>-0.20500000000000004</c:v>
                </c:pt>
                <c:pt idx="360">
                  <c:v>-0.2</c:v>
                </c:pt>
                <c:pt idx="361">
                  <c:v>-0.19500000000000001</c:v>
                </c:pt>
                <c:pt idx="362">
                  <c:v>-0.19</c:v>
                </c:pt>
                <c:pt idx="363">
                  <c:v>-0.18500000000000011</c:v>
                </c:pt>
                <c:pt idx="364">
                  <c:v>-0.1800000000000001</c:v>
                </c:pt>
                <c:pt idx="365">
                  <c:v>-0.17500000000000004</c:v>
                </c:pt>
                <c:pt idx="366">
                  <c:v>-0.17</c:v>
                </c:pt>
                <c:pt idx="367">
                  <c:v>-0.16500000000000001</c:v>
                </c:pt>
                <c:pt idx="368">
                  <c:v>-0.16</c:v>
                </c:pt>
                <c:pt idx="369">
                  <c:v>-0.15500000000000011</c:v>
                </c:pt>
                <c:pt idx="370">
                  <c:v>-0.15000000000000011</c:v>
                </c:pt>
                <c:pt idx="371">
                  <c:v>-0.1450000000000001</c:v>
                </c:pt>
                <c:pt idx="372">
                  <c:v>-0.14000000000000001</c:v>
                </c:pt>
                <c:pt idx="373">
                  <c:v>-0.13500000000000001</c:v>
                </c:pt>
                <c:pt idx="374">
                  <c:v>-0.13</c:v>
                </c:pt>
                <c:pt idx="375">
                  <c:v>-0.125</c:v>
                </c:pt>
                <c:pt idx="376">
                  <c:v>-0.12000000000000002</c:v>
                </c:pt>
                <c:pt idx="377">
                  <c:v>-0.115</c:v>
                </c:pt>
                <c:pt idx="378">
                  <c:v>-0.11</c:v>
                </c:pt>
                <c:pt idx="379">
                  <c:v>-0.10500000000000002</c:v>
                </c:pt>
                <c:pt idx="380">
                  <c:v>-0.1</c:v>
                </c:pt>
                <c:pt idx="381">
                  <c:v>-9.5000000000000043E-2</c:v>
                </c:pt>
                <c:pt idx="382">
                  <c:v>-9.0000000000000024E-2</c:v>
                </c:pt>
                <c:pt idx="383">
                  <c:v>-8.5000000000000006E-2</c:v>
                </c:pt>
                <c:pt idx="384">
                  <c:v>-8.0000000000000043E-2</c:v>
                </c:pt>
                <c:pt idx="385">
                  <c:v>-7.5000000000000011E-2</c:v>
                </c:pt>
                <c:pt idx="386">
                  <c:v>-7.0000000000000021E-2</c:v>
                </c:pt>
                <c:pt idx="387">
                  <c:v>-6.5000000000000002E-2</c:v>
                </c:pt>
                <c:pt idx="388">
                  <c:v>-6.0000000000000032E-2</c:v>
                </c:pt>
                <c:pt idx="389">
                  <c:v>-5.5000000000000014E-2</c:v>
                </c:pt>
                <c:pt idx="390">
                  <c:v>-0.05</c:v>
                </c:pt>
                <c:pt idx="391">
                  <c:v>-4.5000000000000012E-2</c:v>
                </c:pt>
                <c:pt idx="392">
                  <c:v>-4.0000000000000022E-2</c:v>
                </c:pt>
                <c:pt idx="393">
                  <c:v>-3.500000000000001E-2</c:v>
                </c:pt>
                <c:pt idx="394">
                  <c:v>-3.0000000000000002E-2</c:v>
                </c:pt>
                <c:pt idx="395">
                  <c:v>-2.5000000000000001E-2</c:v>
                </c:pt>
                <c:pt idx="396">
                  <c:v>-2.0000000000000011E-2</c:v>
                </c:pt>
                <c:pt idx="397">
                  <c:v>-1.4999999999999998E-2</c:v>
                </c:pt>
                <c:pt idx="398">
                  <c:v>-1.0000000000000005E-2</c:v>
                </c:pt>
                <c:pt idx="399">
                  <c:v>-5.0000000000000036E-3</c:v>
                </c:pt>
                <c:pt idx="400">
                  <c:v>0</c:v>
                </c:pt>
                <c:pt idx="401">
                  <c:v>5.0000000000000036E-3</c:v>
                </c:pt>
                <c:pt idx="402">
                  <c:v>1.0000000000000005E-2</c:v>
                </c:pt>
                <c:pt idx="403">
                  <c:v>1.4999999999999998E-2</c:v>
                </c:pt>
                <c:pt idx="404">
                  <c:v>2.0000000000000011E-2</c:v>
                </c:pt>
                <c:pt idx="405">
                  <c:v>2.5000000000000001E-2</c:v>
                </c:pt>
                <c:pt idx="406">
                  <c:v>3.0000000000000002E-2</c:v>
                </c:pt>
                <c:pt idx="407">
                  <c:v>3.500000000000001E-2</c:v>
                </c:pt>
                <c:pt idx="408">
                  <c:v>4.0000000000000022E-2</c:v>
                </c:pt>
                <c:pt idx="409">
                  <c:v>4.5000000000000012E-2</c:v>
                </c:pt>
                <c:pt idx="410">
                  <c:v>0.05</c:v>
                </c:pt>
                <c:pt idx="411">
                  <c:v>5.5000000000000014E-2</c:v>
                </c:pt>
                <c:pt idx="412">
                  <c:v>6.0000000000000032E-2</c:v>
                </c:pt>
                <c:pt idx="413">
                  <c:v>6.5000000000000002E-2</c:v>
                </c:pt>
                <c:pt idx="414">
                  <c:v>7.0000000000000021E-2</c:v>
                </c:pt>
                <c:pt idx="415">
                  <c:v>7.5000000000000011E-2</c:v>
                </c:pt>
                <c:pt idx="416">
                  <c:v>8.0000000000000043E-2</c:v>
                </c:pt>
                <c:pt idx="417">
                  <c:v>8.5000000000000006E-2</c:v>
                </c:pt>
                <c:pt idx="418">
                  <c:v>9.0000000000000024E-2</c:v>
                </c:pt>
                <c:pt idx="419">
                  <c:v>9.5000000000000043E-2</c:v>
                </c:pt>
                <c:pt idx="420">
                  <c:v>0.1</c:v>
                </c:pt>
                <c:pt idx="421">
                  <c:v>0.10500000000000002</c:v>
                </c:pt>
                <c:pt idx="422">
                  <c:v>0.11</c:v>
                </c:pt>
                <c:pt idx="423">
                  <c:v>0.115</c:v>
                </c:pt>
                <c:pt idx="424">
                  <c:v>0.12000000000000002</c:v>
                </c:pt>
                <c:pt idx="425">
                  <c:v>0.125</c:v>
                </c:pt>
                <c:pt idx="426">
                  <c:v>0.13</c:v>
                </c:pt>
                <c:pt idx="427">
                  <c:v>0.13500000000000001</c:v>
                </c:pt>
                <c:pt idx="428">
                  <c:v>0.14000000000000001</c:v>
                </c:pt>
                <c:pt idx="429">
                  <c:v>0.1450000000000001</c:v>
                </c:pt>
                <c:pt idx="430">
                  <c:v>0.15000000000000011</c:v>
                </c:pt>
                <c:pt idx="431">
                  <c:v>0.15500000000000011</c:v>
                </c:pt>
                <c:pt idx="432">
                  <c:v>0.16</c:v>
                </c:pt>
                <c:pt idx="433">
                  <c:v>0.16500000000000001</c:v>
                </c:pt>
                <c:pt idx="434">
                  <c:v>0.17</c:v>
                </c:pt>
                <c:pt idx="435">
                  <c:v>0.17500000000000004</c:v>
                </c:pt>
                <c:pt idx="436">
                  <c:v>0.1800000000000001</c:v>
                </c:pt>
                <c:pt idx="437">
                  <c:v>0.18500000000000011</c:v>
                </c:pt>
                <c:pt idx="438">
                  <c:v>0.19</c:v>
                </c:pt>
                <c:pt idx="439">
                  <c:v>0.19500000000000001</c:v>
                </c:pt>
                <c:pt idx="440">
                  <c:v>0.2</c:v>
                </c:pt>
                <c:pt idx="441">
                  <c:v>0.20500000000000004</c:v>
                </c:pt>
                <c:pt idx="442">
                  <c:v>0.2100000000000001</c:v>
                </c:pt>
                <c:pt idx="443">
                  <c:v>0.21500000000000011</c:v>
                </c:pt>
                <c:pt idx="444">
                  <c:v>0.22</c:v>
                </c:pt>
                <c:pt idx="445">
                  <c:v>0.22500000000000001</c:v>
                </c:pt>
                <c:pt idx="446">
                  <c:v>0.23</c:v>
                </c:pt>
                <c:pt idx="447">
                  <c:v>0.23500000000000001</c:v>
                </c:pt>
                <c:pt idx="448">
                  <c:v>0.2400000000000001</c:v>
                </c:pt>
                <c:pt idx="449">
                  <c:v>0.24500000000000011</c:v>
                </c:pt>
                <c:pt idx="450">
                  <c:v>0.25</c:v>
                </c:pt>
                <c:pt idx="451">
                  <c:v>0.255</c:v>
                </c:pt>
                <c:pt idx="452">
                  <c:v>0.26</c:v>
                </c:pt>
                <c:pt idx="453">
                  <c:v>0.26500000000000001</c:v>
                </c:pt>
                <c:pt idx="454">
                  <c:v>0.27</c:v>
                </c:pt>
                <c:pt idx="455">
                  <c:v>0.27500000000000002</c:v>
                </c:pt>
                <c:pt idx="456">
                  <c:v>0.28000000000000008</c:v>
                </c:pt>
                <c:pt idx="457">
                  <c:v>0.2850000000000002</c:v>
                </c:pt>
                <c:pt idx="458">
                  <c:v>0.2900000000000002</c:v>
                </c:pt>
                <c:pt idx="459">
                  <c:v>0.29500000000000021</c:v>
                </c:pt>
                <c:pt idx="460">
                  <c:v>0.30000000000000021</c:v>
                </c:pt>
                <c:pt idx="461">
                  <c:v>0.30500000000000027</c:v>
                </c:pt>
                <c:pt idx="462">
                  <c:v>0.31000000000000022</c:v>
                </c:pt>
                <c:pt idx="463">
                  <c:v>0.31500000000000022</c:v>
                </c:pt>
                <c:pt idx="464">
                  <c:v>0.32000000000000023</c:v>
                </c:pt>
                <c:pt idx="465">
                  <c:v>0.32500000000000023</c:v>
                </c:pt>
                <c:pt idx="466">
                  <c:v>0.33000000000000035</c:v>
                </c:pt>
                <c:pt idx="467">
                  <c:v>0.33500000000000035</c:v>
                </c:pt>
                <c:pt idx="468">
                  <c:v>0.34</c:v>
                </c:pt>
                <c:pt idx="469">
                  <c:v>0.34500000000000008</c:v>
                </c:pt>
                <c:pt idx="470">
                  <c:v>0.3500000000000002</c:v>
                </c:pt>
                <c:pt idx="471">
                  <c:v>0.3550000000000002</c:v>
                </c:pt>
                <c:pt idx="472">
                  <c:v>0.36000000000000021</c:v>
                </c:pt>
                <c:pt idx="473">
                  <c:v>0.36500000000000027</c:v>
                </c:pt>
                <c:pt idx="474">
                  <c:v>0.37000000000000022</c:v>
                </c:pt>
                <c:pt idx="475">
                  <c:v>0.37500000000000022</c:v>
                </c:pt>
                <c:pt idx="476">
                  <c:v>0.38000000000000023</c:v>
                </c:pt>
                <c:pt idx="477">
                  <c:v>0.38500000000000023</c:v>
                </c:pt>
                <c:pt idx="478">
                  <c:v>0.39000000000000024</c:v>
                </c:pt>
                <c:pt idx="479">
                  <c:v>0.39500000000000035</c:v>
                </c:pt>
                <c:pt idx="480">
                  <c:v>0.4</c:v>
                </c:pt>
                <c:pt idx="481">
                  <c:v>0.40500000000000008</c:v>
                </c:pt>
                <c:pt idx="482">
                  <c:v>0.4100000000000002</c:v>
                </c:pt>
                <c:pt idx="483">
                  <c:v>0.4150000000000002</c:v>
                </c:pt>
                <c:pt idx="484">
                  <c:v>0.42000000000000021</c:v>
                </c:pt>
                <c:pt idx="485">
                  <c:v>0.42500000000000027</c:v>
                </c:pt>
                <c:pt idx="486">
                  <c:v>0.43000000000000022</c:v>
                </c:pt>
                <c:pt idx="487">
                  <c:v>0.43500000000000022</c:v>
                </c:pt>
                <c:pt idx="488">
                  <c:v>0.44</c:v>
                </c:pt>
                <c:pt idx="489">
                  <c:v>0.44500000000000001</c:v>
                </c:pt>
                <c:pt idx="490">
                  <c:v>0.45</c:v>
                </c:pt>
                <c:pt idx="491">
                  <c:v>0.45500000000000002</c:v>
                </c:pt>
                <c:pt idx="492">
                  <c:v>0.46</c:v>
                </c:pt>
                <c:pt idx="493">
                  <c:v>0.46500000000000002</c:v>
                </c:pt>
                <c:pt idx="494">
                  <c:v>0.47000000000000008</c:v>
                </c:pt>
                <c:pt idx="495">
                  <c:v>0.4750000000000002</c:v>
                </c:pt>
                <c:pt idx="496">
                  <c:v>0.4800000000000002</c:v>
                </c:pt>
                <c:pt idx="497">
                  <c:v>0.48500000000000026</c:v>
                </c:pt>
                <c:pt idx="498">
                  <c:v>0.49000000000000021</c:v>
                </c:pt>
                <c:pt idx="499">
                  <c:v>0.49500000000000022</c:v>
                </c:pt>
                <c:pt idx="500">
                  <c:v>0.5</c:v>
                </c:pt>
                <c:pt idx="501">
                  <c:v>0.505</c:v>
                </c:pt>
                <c:pt idx="502">
                  <c:v>0.51</c:v>
                </c:pt>
                <c:pt idx="503">
                  <c:v>0.51500000000000001</c:v>
                </c:pt>
                <c:pt idx="504">
                  <c:v>0.52</c:v>
                </c:pt>
                <c:pt idx="505">
                  <c:v>0.52500000000000002</c:v>
                </c:pt>
                <c:pt idx="506">
                  <c:v>0.53</c:v>
                </c:pt>
                <c:pt idx="507">
                  <c:v>0.53500000000000003</c:v>
                </c:pt>
                <c:pt idx="508">
                  <c:v>0.54</c:v>
                </c:pt>
                <c:pt idx="509">
                  <c:v>0.54500000000000004</c:v>
                </c:pt>
                <c:pt idx="510">
                  <c:v>0.55000000000000004</c:v>
                </c:pt>
                <c:pt idx="511">
                  <c:v>0.55500000000000005</c:v>
                </c:pt>
                <c:pt idx="512">
                  <c:v>0.56000000000000005</c:v>
                </c:pt>
                <c:pt idx="513">
                  <c:v>0.56499999999999995</c:v>
                </c:pt>
                <c:pt idx="514">
                  <c:v>0.56999999999999995</c:v>
                </c:pt>
                <c:pt idx="515">
                  <c:v>0.5750000000000004</c:v>
                </c:pt>
                <c:pt idx="516">
                  <c:v>0.58000000000000007</c:v>
                </c:pt>
                <c:pt idx="517">
                  <c:v>0.58499999999999996</c:v>
                </c:pt>
                <c:pt idx="518">
                  <c:v>0.59</c:v>
                </c:pt>
                <c:pt idx="519">
                  <c:v>0.59499999999999997</c:v>
                </c:pt>
                <c:pt idx="520">
                  <c:v>0.60000000000000042</c:v>
                </c:pt>
                <c:pt idx="521">
                  <c:v>0.60500000000000043</c:v>
                </c:pt>
                <c:pt idx="522">
                  <c:v>0.61000000000000043</c:v>
                </c:pt>
                <c:pt idx="523">
                  <c:v>0.61500000000000044</c:v>
                </c:pt>
                <c:pt idx="524">
                  <c:v>0.62000000000000044</c:v>
                </c:pt>
                <c:pt idx="525">
                  <c:v>0.62500000000000044</c:v>
                </c:pt>
                <c:pt idx="526">
                  <c:v>0.63000000000000045</c:v>
                </c:pt>
                <c:pt idx="527">
                  <c:v>0.63500000000000045</c:v>
                </c:pt>
                <c:pt idx="528">
                  <c:v>0.64000000000000046</c:v>
                </c:pt>
                <c:pt idx="529">
                  <c:v>0.64500000000000046</c:v>
                </c:pt>
                <c:pt idx="530">
                  <c:v>0.65000000000000058</c:v>
                </c:pt>
                <c:pt idx="531">
                  <c:v>0.65500000000000058</c:v>
                </c:pt>
                <c:pt idx="532">
                  <c:v>0.66000000000000059</c:v>
                </c:pt>
                <c:pt idx="533">
                  <c:v>0.6650000000000007</c:v>
                </c:pt>
                <c:pt idx="534">
                  <c:v>0.67000000000000071</c:v>
                </c:pt>
                <c:pt idx="535">
                  <c:v>0.67500000000000071</c:v>
                </c:pt>
                <c:pt idx="536">
                  <c:v>0.68</c:v>
                </c:pt>
                <c:pt idx="537">
                  <c:v>0.68500000000000005</c:v>
                </c:pt>
                <c:pt idx="538">
                  <c:v>0.69000000000000039</c:v>
                </c:pt>
                <c:pt idx="539">
                  <c:v>0.69499999999999995</c:v>
                </c:pt>
                <c:pt idx="540">
                  <c:v>0.7000000000000004</c:v>
                </c:pt>
                <c:pt idx="541">
                  <c:v>0.7050000000000004</c:v>
                </c:pt>
                <c:pt idx="542">
                  <c:v>0.71000000000000041</c:v>
                </c:pt>
                <c:pt idx="543">
                  <c:v>0.71500000000000041</c:v>
                </c:pt>
                <c:pt idx="544">
                  <c:v>0.72000000000000042</c:v>
                </c:pt>
                <c:pt idx="545">
                  <c:v>0.72500000000000042</c:v>
                </c:pt>
                <c:pt idx="546">
                  <c:v>0.73000000000000043</c:v>
                </c:pt>
                <c:pt idx="547">
                  <c:v>0.73500000000000043</c:v>
                </c:pt>
                <c:pt idx="548">
                  <c:v>0.74000000000000044</c:v>
                </c:pt>
                <c:pt idx="549">
                  <c:v>0.74500000000000044</c:v>
                </c:pt>
                <c:pt idx="550">
                  <c:v>0.75000000000000044</c:v>
                </c:pt>
                <c:pt idx="551">
                  <c:v>0.75500000000000045</c:v>
                </c:pt>
                <c:pt idx="552">
                  <c:v>0.76000000000000045</c:v>
                </c:pt>
                <c:pt idx="553">
                  <c:v>0.76500000000000046</c:v>
                </c:pt>
                <c:pt idx="554">
                  <c:v>0.77000000000000046</c:v>
                </c:pt>
                <c:pt idx="555">
                  <c:v>0.77500000000000058</c:v>
                </c:pt>
                <c:pt idx="556">
                  <c:v>0.78</c:v>
                </c:pt>
                <c:pt idx="557">
                  <c:v>0.78500000000000003</c:v>
                </c:pt>
                <c:pt idx="558">
                  <c:v>0.79</c:v>
                </c:pt>
                <c:pt idx="559">
                  <c:v>0.79500000000000004</c:v>
                </c:pt>
                <c:pt idx="560">
                  <c:v>0.8</c:v>
                </c:pt>
                <c:pt idx="561">
                  <c:v>0.80500000000000005</c:v>
                </c:pt>
                <c:pt idx="562">
                  <c:v>0.81</c:v>
                </c:pt>
                <c:pt idx="563">
                  <c:v>0.81499999999999995</c:v>
                </c:pt>
                <c:pt idx="564">
                  <c:v>0.8200000000000004</c:v>
                </c:pt>
                <c:pt idx="565">
                  <c:v>0.8250000000000004</c:v>
                </c:pt>
                <c:pt idx="566">
                  <c:v>0.8300000000000004</c:v>
                </c:pt>
                <c:pt idx="567">
                  <c:v>0.83500000000000041</c:v>
                </c:pt>
                <c:pt idx="568">
                  <c:v>0.84000000000000041</c:v>
                </c:pt>
                <c:pt idx="569">
                  <c:v>0.84500000000000042</c:v>
                </c:pt>
                <c:pt idx="570">
                  <c:v>0.85000000000000042</c:v>
                </c:pt>
                <c:pt idx="571">
                  <c:v>0.85500000000000043</c:v>
                </c:pt>
                <c:pt idx="572">
                  <c:v>0.86000000000000043</c:v>
                </c:pt>
                <c:pt idx="573">
                  <c:v>0.86500000000000044</c:v>
                </c:pt>
                <c:pt idx="574">
                  <c:v>0.87000000000000044</c:v>
                </c:pt>
                <c:pt idx="575">
                  <c:v>0.87500000000000044</c:v>
                </c:pt>
                <c:pt idx="576">
                  <c:v>0.88</c:v>
                </c:pt>
                <c:pt idx="577">
                  <c:v>0.88500000000000001</c:v>
                </c:pt>
                <c:pt idx="578">
                  <c:v>0.89</c:v>
                </c:pt>
                <c:pt idx="579">
                  <c:v>0.89500000000000002</c:v>
                </c:pt>
                <c:pt idx="580">
                  <c:v>0.9</c:v>
                </c:pt>
                <c:pt idx="581">
                  <c:v>0.90500000000000003</c:v>
                </c:pt>
                <c:pt idx="582">
                  <c:v>0.91</c:v>
                </c:pt>
                <c:pt idx="583">
                  <c:v>0.91500000000000004</c:v>
                </c:pt>
                <c:pt idx="584">
                  <c:v>0.92</c:v>
                </c:pt>
                <c:pt idx="585">
                  <c:v>0.92500000000000004</c:v>
                </c:pt>
                <c:pt idx="586">
                  <c:v>0.93</c:v>
                </c:pt>
                <c:pt idx="587">
                  <c:v>0.93500000000000005</c:v>
                </c:pt>
                <c:pt idx="588">
                  <c:v>0.94000000000000039</c:v>
                </c:pt>
                <c:pt idx="589">
                  <c:v>0.94499999999999995</c:v>
                </c:pt>
                <c:pt idx="590">
                  <c:v>0.9500000000000004</c:v>
                </c:pt>
                <c:pt idx="591">
                  <c:v>0.9550000000000004</c:v>
                </c:pt>
                <c:pt idx="592">
                  <c:v>0.96000000000000041</c:v>
                </c:pt>
                <c:pt idx="593">
                  <c:v>0.96500000000000041</c:v>
                </c:pt>
                <c:pt idx="594">
                  <c:v>0.97000000000000042</c:v>
                </c:pt>
                <c:pt idx="595">
                  <c:v>0.97500000000000042</c:v>
                </c:pt>
                <c:pt idx="596">
                  <c:v>0.98</c:v>
                </c:pt>
                <c:pt idx="597">
                  <c:v>0.98499999999999999</c:v>
                </c:pt>
                <c:pt idx="598">
                  <c:v>0.99</c:v>
                </c:pt>
                <c:pt idx="599">
                  <c:v>0.995</c:v>
                </c:pt>
                <c:pt idx="600">
                  <c:v>1</c:v>
                </c:pt>
                <c:pt idx="601">
                  <c:v>1.004999999999999</c:v>
                </c:pt>
                <c:pt idx="602">
                  <c:v>1.01</c:v>
                </c:pt>
                <c:pt idx="603">
                  <c:v>1.014999999999999</c:v>
                </c:pt>
                <c:pt idx="604">
                  <c:v>1.02</c:v>
                </c:pt>
                <c:pt idx="605">
                  <c:v>1.024999999999999</c:v>
                </c:pt>
                <c:pt idx="606">
                  <c:v>1.03</c:v>
                </c:pt>
                <c:pt idx="607">
                  <c:v>1.034999999999999</c:v>
                </c:pt>
                <c:pt idx="608">
                  <c:v>1.04</c:v>
                </c:pt>
                <c:pt idx="609">
                  <c:v>1.044999999999999</c:v>
                </c:pt>
                <c:pt idx="610">
                  <c:v>1.05</c:v>
                </c:pt>
                <c:pt idx="611">
                  <c:v>1.054999999999999</c:v>
                </c:pt>
                <c:pt idx="612">
                  <c:v>1.06</c:v>
                </c:pt>
                <c:pt idx="613">
                  <c:v>1.0649999999999991</c:v>
                </c:pt>
                <c:pt idx="614">
                  <c:v>1.07</c:v>
                </c:pt>
                <c:pt idx="615">
                  <c:v>1.075</c:v>
                </c:pt>
                <c:pt idx="616">
                  <c:v>1.08</c:v>
                </c:pt>
                <c:pt idx="617">
                  <c:v>1.085</c:v>
                </c:pt>
                <c:pt idx="618">
                  <c:v>1.0900000000000001</c:v>
                </c:pt>
                <c:pt idx="619">
                  <c:v>1.095</c:v>
                </c:pt>
                <c:pt idx="620">
                  <c:v>1.1000000000000001</c:v>
                </c:pt>
                <c:pt idx="621">
                  <c:v>1.105</c:v>
                </c:pt>
                <c:pt idx="622">
                  <c:v>1.1100000000000001</c:v>
                </c:pt>
                <c:pt idx="623">
                  <c:v>1.115</c:v>
                </c:pt>
                <c:pt idx="624">
                  <c:v>1.1200000000000001</c:v>
                </c:pt>
                <c:pt idx="625">
                  <c:v>1.125</c:v>
                </c:pt>
                <c:pt idx="626">
                  <c:v>1.129999999999999</c:v>
                </c:pt>
                <c:pt idx="627">
                  <c:v>1.135</c:v>
                </c:pt>
                <c:pt idx="628">
                  <c:v>1.139999999999999</c:v>
                </c:pt>
                <c:pt idx="629">
                  <c:v>1.145</c:v>
                </c:pt>
                <c:pt idx="630">
                  <c:v>1.149999999999999</c:v>
                </c:pt>
                <c:pt idx="631">
                  <c:v>1.155</c:v>
                </c:pt>
                <c:pt idx="632">
                  <c:v>1.159999999999999</c:v>
                </c:pt>
                <c:pt idx="633">
                  <c:v>1.165</c:v>
                </c:pt>
                <c:pt idx="634">
                  <c:v>1.1700000000000008</c:v>
                </c:pt>
                <c:pt idx="635">
                  <c:v>1.175</c:v>
                </c:pt>
                <c:pt idx="636">
                  <c:v>1.1800000000000008</c:v>
                </c:pt>
                <c:pt idx="637">
                  <c:v>1.1850000000000001</c:v>
                </c:pt>
                <c:pt idx="638">
                  <c:v>1.1900000000000008</c:v>
                </c:pt>
                <c:pt idx="639">
                  <c:v>1.1950000000000001</c:v>
                </c:pt>
                <c:pt idx="640">
                  <c:v>1.2</c:v>
                </c:pt>
                <c:pt idx="641">
                  <c:v>1.2049999999999992</c:v>
                </c:pt>
                <c:pt idx="642">
                  <c:v>1.21</c:v>
                </c:pt>
                <c:pt idx="643">
                  <c:v>1.2149999999999992</c:v>
                </c:pt>
                <c:pt idx="644">
                  <c:v>1.22</c:v>
                </c:pt>
                <c:pt idx="645">
                  <c:v>1.2249999999999992</c:v>
                </c:pt>
                <c:pt idx="646">
                  <c:v>1.23</c:v>
                </c:pt>
                <c:pt idx="647">
                  <c:v>1.2349999999999992</c:v>
                </c:pt>
                <c:pt idx="648">
                  <c:v>1.24</c:v>
                </c:pt>
                <c:pt idx="649">
                  <c:v>1.2449999999999992</c:v>
                </c:pt>
                <c:pt idx="650">
                  <c:v>1.25</c:v>
                </c:pt>
                <c:pt idx="651">
                  <c:v>1.254999999999999</c:v>
                </c:pt>
                <c:pt idx="652">
                  <c:v>1.26</c:v>
                </c:pt>
                <c:pt idx="653">
                  <c:v>1.264999999999999</c:v>
                </c:pt>
                <c:pt idx="654">
                  <c:v>1.27</c:v>
                </c:pt>
                <c:pt idx="655">
                  <c:v>1.274999999999999</c:v>
                </c:pt>
                <c:pt idx="656">
                  <c:v>1.28</c:v>
                </c:pt>
                <c:pt idx="657">
                  <c:v>1.284999999999999</c:v>
                </c:pt>
                <c:pt idx="658">
                  <c:v>1.29</c:v>
                </c:pt>
                <c:pt idx="659">
                  <c:v>1.294999999999999</c:v>
                </c:pt>
                <c:pt idx="660">
                  <c:v>1.3</c:v>
                </c:pt>
                <c:pt idx="661">
                  <c:v>1.304999999999999</c:v>
                </c:pt>
                <c:pt idx="662">
                  <c:v>1.31</c:v>
                </c:pt>
                <c:pt idx="663">
                  <c:v>1.3149999999999991</c:v>
                </c:pt>
                <c:pt idx="664">
                  <c:v>1.32</c:v>
                </c:pt>
                <c:pt idx="665">
                  <c:v>1.325</c:v>
                </c:pt>
                <c:pt idx="666">
                  <c:v>1.33</c:v>
                </c:pt>
                <c:pt idx="667">
                  <c:v>1.335</c:v>
                </c:pt>
                <c:pt idx="668">
                  <c:v>1.34</c:v>
                </c:pt>
                <c:pt idx="669">
                  <c:v>1.345</c:v>
                </c:pt>
                <c:pt idx="670">
                  <c:v>1.35</c:v>
                </c:pt>
                <c:pt idx="671">
                  <c:v>1.355</c:v>
                </c:pt>
                <c:pt idx="672">
                  <c:v>1.36</c:v>
                </c:pt>
                <c:pt idx="673">
                  <c:v>1.365</c:v>
                </c:pt>
                <c:pt idx="674">
                  <c:v>1.37</c:v>
                </c:pt>
                <c:pt idx="675">
                  <c:v>1.375</c:v>
                </c:pt>
                <c:pt idx="676">
                  <c:v>1.3800000000000001</c:v>
                </c:pt>
                <c:pt idx="677">
                  <c:v>1.385</c:v>
                </c:pt>
                <c:pt idx="678">
                  <c:v>1.3900000000000001</c:v>
                </c:pt>
                <c:pt idx="679">
                  <c:v>1.395</c:v>
                </c:pt>
                <c:pt idx="680">
                  <c:v>1.4</c:v>
                </c:pt>
                <c:pt idx="681">
                  <c:v>1.4049999999999991</c:v>
                </c:pt>
                <c:pt idx="682">
                  <c:v>1.41</c:v>
                </c:pt>
                <c:pt idx="683">
                  <c:v>1.4149999999999991</c:v>
                </c:pt>
                <c:pt idx="684">
                  <c:v>1.42</c:v>
                </c:pt>
                <c:pt idx="685">
                  <c:v>1.4249999999999992</c:v>
                </c:pt>
                <c:pt idx="686">
                  <c:v>1.43</c:v>
                </c:pt>
                <c:pt idx="687">
                  <c:v>1.4349999999999992</c:v>
                </c:pt>
                <c:pt idx="688">
                  <c:v>1.44</c:v>
                </c:pt>
                <c:pt idx="689">
                  <c:v>1.4449999999999992</c:v>
                </c:pt>
                <c:pt idx="690">
                  <c:v>1.45</c:v>
                </c:pt>
                <c:pt idx="691">
                  <c:v>1.4549999999999992</c:v>
                </c:pt>
                <c:pt idx="692">
                  <c:v>1.46</c:v>
                </c:pt>
                <c:pt idx="693">
                  <c:v>1.4649999999999992</c:v>
                </c:pt>
                <c:pt idx="694">
                  <c:v>1.47</c:v>
                </c:pt>
                <c:pt idx="695">
                  <c:v>1.4749999999999992</c:v>
                </c:pt>
                <c:pt idx="696">
                  <c:v>1.48</c:v>
                </c:pt>
                <c:pt idx="697">
                  <c:v>1.4849999999999992</c:v>
                </c:pt>
                <c:pt idx="698">
                  <c:v>1.49</c:v>
                </c:pt>
                <c:pt idx="699">
                  <c:v>1.4949999999999992</c:v>
                </c:pt>
                <c:pt idx="700">
                  <c:v>1.5</c:v>
                </c:pt>
                <c:pt idx="701">
                  <c:v>1.504999999999999</c:v>
                </c:pt>
                <c:pt idx="702">
                  <c:v>1.51</c:v>
                </c:pt>
                <c:pt idx="703">
                  <c:v>1.514999999999999</c:v>
                </c:pt>
                <c:pt idx="704">
                  <c:v>1.52</c:v>
                </c:pt>
                <c:pt idx="705">
                  <c:v>1.524999999999999</c:v>
                </c:pt>
                <c:pt idx="706">
                  <c:v>1.53</c:v>
                </c:pt>
                <c:pt idx="707">
                  <c:v>1.534999999999999</c:v>
                </c:pt>
                <c:pt idx="708">
                  <c:v>1.54</c:v>
                </c:pt>
                <c:pt idx="709">
                  <c:v>1.544999999999999</c:v>
                </c:pt>
                <c:pt idx="710">
                  <c:v>1.55</c:v>
                </c:pt>
                <c:pt idx="711">
                  <c:v>1.554999999999999</c:v>
                </c:pt>
                <c:pt idx="712">
                  <c:v>1.56</c:v>
                </c:pt>
                <c:pt idx="713">
                  <c:v>1.5649999999999991</c:v>
                </c:pt>
                <c:pt idx="714">
                  <c:v>1.57</c:v>
                </c:pt>
                <c:pt idx="715">
                  <c:v>1.575</c:v>
                </c:pt>
                <c:pt idx="716">
                  <c:v>1.58</c:v>
                </c:pt>
                <c:pt idx="717">
                  <c:v>1.585</c:v>
                </c:pt>
                <c:pt idx="718">
                  <c:v>1.59</c:v>
                </c:pt>
                <c:pt idx="719">
                  <c:v>1.595</c:v>
                </c:pt>
                <c:pt idx="720">
                  <c:v>1.6</c:v>
                </c:pt>
                <c:pt idx="721">
                  <c:v>1.605</c:v>
                </c:pt>
                <c:pt idx="722">
                  <c:v>1.61</c:v>
                </c:pt>
                <c:pt idx="723">
                  <c:v>1.615</c:v>
                </c:pt>
                <c:pt idx="724">
                  <c:v>1.62</c:v>
                </c:pt>
                <c:pt idx="725">
                  <c:v>1.625</c:v>
                </c:pt>
                <c:pt idx="726">
                  <c:v>1.6300000000000001</c:v>
                </c:pt>
                <c:pt idx="727">
                  <c:v>1.635</c:v>
                </c:pt>
                <c:pt idx="728">
                  <c:v>1.6400000000000001</c:v>
                </c:pt>
                <c:pt idx="729">
                  <c:v>1.645</c:v>
                </c:pt>
                <c:pt idx="730">
                  <c:v>1.6500000000000001</c:v>
                </c:pt>
                <c:pt idx="731">
                  <c:v>1.655</c:v>
                </c:pt>
                <c:pt idx="732">
                  <c:v>1.6600000000000001</c:v>
                </c:pt>
                <c:pt idx="733">
                  <c:v>1.665</c:v>
                </c:pt>
                <c:pt idx="734">
                  <c:v>1.6700000000000008</c:v>
                </c:pt>
                <c:pt idx="735">
                  <c:v>1.675</c:v>
                </c:pt>
                <c:pt idx="736">
                  <c:v>1.6800000000000008</c:v>
                </c:pt>
                <c:pt idx="737">
                  <c:v>1.6850000000000001</c:v>
                </c:pt>
                <c:pt idx="738">
                  <c:v>1.6900000000000008</c:v>
                </c:pt>
                <c:pt idx="739">
                  <c:v>1.6950000000000001</c:v>
                </c:pt>
                <c:pt idx="740">
                  <c:v>1.7</c:v>
                </c:pt>
                <c:pt idx="741">
                  <c:v>1.7049999999999992</c:v>
                </c:pt>
                <c:pt idx="742">
                  <c:v>1.71</c:v>
                </c:pt>
                <c:pt idx="743">
                  <c:v>1.7149999999999992</c:v>
                </c:pt>
                <c:pt idx="744">
                  <c:v>1.72</c:v>
                </c:pt>
                <c:pt idx="745">
                  <c:v>1.7249999999999992</c:v>
                </c:pt>
                <c:pt idx="746">
                  <c:v>1.73</c:v>
                </c:pt>
                <c:pt idx="747">
                  <c:v>1.7349999999999992</c:v>
                </c:pt>
                <c:pt idx="748">
                  <c:v>1.74</c:v>
                </c:pt>
                <c:pt idx="749">
                  <c:v>1.7449999999999992</c:v>
                </c:pt>
                <c:pt idx="750">
                  <c:v>1.75</c:v>
                </c:pt>
                <c:pt idx="751">
                  <c:v>1.754999999999999</c:v>
                </c:pt>
                <c:pt idx="752">
                  <c:v>1.76</c:v>
                </c:pt>
                <c:pt idx="753">
                  <c:v>1.764999999999999</c:v>
                </c:pt>
                <c:pt idx="754">
                  <c:v>1.77</c:v>
                </c:pt>
                <c:pt idx="755">
                  <c:v>1.774999999999999</c:v>
                </c:pt>
                <c:pt idx="756">
                  <c:v>1.78</c:v>
                </c:pt>
                <c:pt idx="757">
                  <c:v>1.784999999999999</c:v>
                </c:pt>
                <c:pt idx="758">
                  <c:v>1.79</c:v>
                </c:pt>
                <c:pt idx="759">
                  <c:v>1.794999999999999</c:v>
                </c:pt>
                <c:pt idx="760">
                  <c:v>1.8</c:v>
                </c:pt>
                <c:pt idx="761">
                  <c:v>1.804999999999999</c:v>
                </c:pt>
                <c:pt idx="762">
                  <c:v>1.81</c:v>
                </c:pt>
                <c:pt idx="763">
                  <c:v>1.8149999999999991</c:v>
                </c:pt>
                <c:pt idx="764">
                  <c:v>1.82</c:v>
                </c:pt>
                <c:pt idx="765">
                  <c:v>1.825</c:v>
                </c:pt>
                <c:pt idx="766">
                  <c:v>1.83</c:v>
                </c:pt>
                <c:pt idx="767">
                  <c:v>1.835</c:v>
                </c:pt>
                <c:pt idx="768">
                  <c:v>1.84</c:v>
                </c:pt>
                <c:pt idx="769">
                  <c:v>1.845</c:v>
                </c:pt>
                <c:pt idx="770">
                  <c:v>1.85</c:v>
                </c:pt>
                <c:pt idx="771">
                  <c:v>1.855</c:v>
                </c:pt>
                <c:pt idx="772">
                  <c:v>1.86</c:v>
                </c:pt>
                <c:pt idx="773">
                  <c:v>1.865</c:v>
                </c:pt>
                <c:pt idx="774">
                  <c:v>1.87</c:v>
                </c:pt>
                <c:pt idx="775">
                  <c:v>1.875</c:v>
                </c:pt>
                <c:pt idx="776">
                  <c:v>1.8800000000000001</c:v>
                </c:pt>
                <c:pt idx="777">
                  <c:v>1.885</c:v>
                </c:pt>
                <c:pt idx="778">
                  <c:v>1.8900000000000001</c:v>
                </c:pt>
                <c:pt idx="779">
                  <c:v>1.895</c:v>
                </c:pt>
                <c:pt idx="780">
                  <c:v>1.9000000000000001</c:v>
                </c:pt>
                <c:pt idx="781">
                  <c:v>1.905</c:v>
                </c:pt>
                <c:pt idx="782">
                  <c:v>1.9100000000000001</c:v>
                </c:pt>
                <c:pt idx="783">
                  <c:v>1.915</c:v>
                </c:pt>
                <c:pt idx="784">
                  <c:v>1.9200000000000008</c:v>
                </c:pt>
                <c:pt idx="785">
                  <c:v>1.925</c:v>
                </c:pt>
                <c:pt idx="786">
                  <c:v>1.9300000000000008</c:v>
                </c:pt>
                <c:pt idx="787">
                  <c:v>1.9350000000000001</c:v>
                </c:pt>
                <c:pt idx="788">
                  <c:v>1.9400000000000008</c:v>
                </c:pt>
                <c:pt idx="789">
                  <c:v>1.9450000000000001</c:v>
                </c:pt>
                <c:pt idx="790">
                  <c:v>1.9500000000000008</c:v>
                </c:pt>
                <c:pt idx="791">
                  <c:v>1.9550000000000001</c:v>
                </c:pt>
                <c:pt idx="792">
                  <c:v>1.9600000000000009</c:v>
                </c:pt>
                <c:pt idx="793">
                  <c:v>1.9650000000000001</c:v>
                </c:pt>
                <c:pt idx="794">
                  <c:v>1.9700000000000009</c:v>
                </c:pt>
                <c:pt idx="795">
                  <c:v>1.9750000000000001</c:v>
                </c:pt>
                <c:pt idx="796">
                  <c:v>1.9800000000000009</c:v>
                </c:pt>
                <c:pt idx="797">
                  <c:v>1.9850000000000001</c:v>
                </c:pt>
                <c:pt idx="798">
                  <c:v>1.9900000000000009</c:v>
                </c:pt>
                <c:pt idx="799">
                  <c:v>1.9950000000000001</c:v>
                </c:pt>
                <c:pt idx="800">
                  <c:v>2</c:v>
                </c:pt>
                <c:pt idx="801">
                  <c:v>2.0049999999999999</c:v>
                </c:pt>
                <c:pt idx="802">
                  <c:v>2.0099999999999998</c:v>
                </c:pt>
                <c:pt idx="803">
                  <c:v>2.0149999999999997</c:v>
                </c:pt>
                <c:pt idx="804">
                  <c:v>2.02</c:v>
                </c:pt>
                <c:pt idx="805">
                  <c:v>2.0249999999999999</c:v>
                </c:pt>
                <c:pt idx="806">
                  <c:v>2.0299999999999998</c:v>
                </c:pt>
                <c:pt idx="807">
                  <c:v>2.0349999999999997</c:v>
                </c:pt>
                <c:pt idx="808">
                  <c:v>2.04</c:v>
                </c:pt>
                <c:pt idx="809">
                  <c:v>2.0449999999999999</c:v>
                </c:pt>
                <c:pt idx="810">
                  <c:v>2.0499999999999998</c:v>
                </c:pt>
                <c:pt idx="811">
                  <c:v>2.0549999999999997</c:v>
                </c:pt>
                <c:pt idx="812">
                  <c:v>2.06</c:v>
                </c:pt>
                <c:pt idx="813">
                  <c:v>2.0649999999999999</c:v>
                </c:pt>
                <c:pt idx="814">
                  <c:v>2.0699999999999998</c:v>
                </c:pt>
                <c:pt idx="815">
                  <c:v>2.0749999999999997</c:v>
                </c:pt>
                <c:pt idx="816">
                  <c:v>2.08</c:v>
                </c:pt>
                <c:pt idx="817">
                  <c:v>2.085</c:v>
                </c:pt>
                <c:pt idx="818">
                  <c:v>2.09</c:v>
                </c:pt>
                <c:pt idx="819">
                  <c:v>2.0949999999999998</c:v>
                </c:pt>
                <c:pt idx="820">
                  <c:v>2.1</c:v>
                </c:pt>
                <c:pt idx="821">
                  <c:v>2.105</c:v>
                </c:pt>
                <c:pt idx="822">
                  <c:v>2.11</c:v>
                </c:pt>
                <c:pt idx="823">
                  <c:v>2.1149999999999998</c:v>
                </c:pt>
                <c:pt idx="824">
                  <c:v>2.12</c:v>
                </c:pt>
                <c:pt idx="825">
                  <c:v>2.125</c:v>
                </c:pt>
                <c:pt idx="826">
                  <c:v>2.13</c:v>
                </c:pt>
                <c:pt idx="827">
                  <c:v>2.1349999999999998</c:v>
                </c:pt>
                <c:pt idx="828">
                  <c:v>2.14</c:v>
                </c:pt>
                <c:pt idx="829">
                  <c:v>2.145</c:v>
                </c:pt>
                <c:pt idx="830">
                  <c:v>2.15</c:v>
                </c:pt>
                <c:pt idx="831">
                  <c:v>2.1549999999999998</c:v>
                </c:pt>
                <c:pt idx="832">
                  <c:v>2.16</c:v>
                </c:pt>
                <c:pt idx="833">
                  <c:v>2.165</c:v>
                </c:pt>
                <c:pt idx="834">
                  <c:v>2.17</c:v>
                </c:pt>
                <c:pt idx="835">
                  <c:v>2.1749999999999998</c:v>
                </c:pt>
                <c:pt idx="836">
                  <c:v>2.1800000000000002</c:v>
                </c:pt>
                <c:pt idx="837">
                  <c:v>2.1850000000000001</c:v>
                </c:pt>
                <c:pt idx="838">
                  <c:v>2.19</c:v>
                </c:pt>
                <c:pt idx="839">
                  <c:v>2.1949999999999998</c:v>
                </c:pt>
                <c:pt idx="840">
                  <c:v>2.2000000000000002</c:v>
                </c:pt>
                <c:pt idx="841">
                  <c:v>2.2050000000000001</c:v>
                </c:pt>
                <c:pt idx="842">
                  <c:v>2.21</c:v>
                </c:pt>
                <c:pt idx="843">
                  <c:v>2.2149999999999999</c:v>
                </c:pt>
                <c:pt idx="844">
                  <c:v>2.2200000000000002</c:v>
                </c:pt>
                <c:pt idx="845">
                  <c:v>2.2250000000000001</c:v>
                </c:pt>
                <c:pt idx="846">
                  <c:v>2.23</c:v>
                </c:pt>
                <c:pt idx="847">
                  <c:v>2.2349999999999999</c:v>
                </c:pt>
                <c:pt idx="848">
                  <c:v>2.2400000000000002</c:v>
                </c:pt>
                <c:pt idx="849">
                  <c:v>2.2450000000000001</c:v>
                </c:pt>
                <c:pt idx="850">
                  <c:v>2.25</c:v>
                </c:pt>
                <c:pt idx="851">
                  <c:v>2.2549999999999999</c:v>
                </c:pt>
                <c:pt idx="852">
                  <c:v>2.2599999999999998</c:v>
                </c:pt>
                <c:pt idx="853">
                  <c:v>2.2650000000000001</c:v>
                </c:pt>
                <c:pt idx="854">
                  <c:v>2.27</c:v>
                </c:pt>
                <c:pt idx="855">
                  <c:v>2.2749999999999999</c:v>
                </c:pt>
                <c:pt idx="856">
                  <c:v>2.2799999999999998</c:v>
                </c:pt>
                <c:pt idx="857">
                  <c:v>2.2850000000000001</c:v>
                </c:pt>
                <c:pt idx="858">
                  <c:v>2.29</c:v>
                </c:pt>
                <c:pt idx="859">
                  <c:v>2.2949999999999999</c:v>
                </c:pt>
                <c:pt idx="860">
                  <c:v>2.2999999999999998</c:v>
                </c:pt>
                <c:pt idx="861">
                  <c:v>2.3049999999999997</c:v>
                </c:pt>
                <c:pt idx="862">
                  <c:v>2.3099999999999987</c:v>
                </c:pt>
                <c:pt idx="863">
                  <c:v>2.3149999999999982</c:v>
                </c:pt>
                <c:pt idx="864">
                  <c:v>2.3199999999999981</c:v>
                </c:pt>
                <c:pt idx="865">
                  <c:v>2.3249999999999997</c:v>
                </c:pt>
                <c:pt idx="866">
                  <c:v>2.3299999999999987</c:v>
                </c:pt>
                <c:pt idx="867">
                  <c:v>2.3349999999999982</c:v>
                </c:pt>
                <c:pt idx="868">
                  <c:v>2.34</c:v>
                </c:pt>
                <c:pt idx="869">
                  <c:v>2.3449999999999998</c:v>
                </c:pt>
                <c:pt idx="870">
                  <c:v>2.3499999999999988</c:v>
                </c:pt>
                <c:pt idx="871">
                  <c:v>2.3549999999999982</c:v>
                </c:pt>
                <c:pt idx="872">
                  <c:v>2.36</c:v>
                </c:pt>
                <c:pt idx="873">
                  <c:v>2.3649999999999998</c:v>
                </c:pt>
                <c:pt idx="874">
                  <c:v>2.3699999999999997</c:v>
                </c:pt>
                <c:pt idx="875">
                  <c:v>2.3749999999999987</c:v>
                </c:pt>
                <c:pt idx="876">
                  <c:v>2.38</c:v>
                </c:pt>
                <c:pt idx="877">
                  <c:v>2.3849999999999998</c:v>
                </c:pt>
                <c:pt idx="878">
                  <c:v>2.3899999999999997</c:v>
                </c:pt>
                <c:pt idx="879">
                  <c:v>2.3949999999999987</c:v>
                </c:pt>
                <c:pt idx="880">
                  <c:v>2.4</c:v>
                </c:pt>
                <c:pt idx="881">
                  <c:v>2.4049999999999998</c:v>
                </c:pt>
                <c:pt idx="882">
                  <c:v>2.4099999999999997</c:v>
                </c:pt>
                <c:pt idx="883">
                  <c:v>2.4149999999999987</c:v>
                </c:pt>
                <c:pt idx="884">
                  <c:v>2.42</c:v>
                </c:pt>
                <c:pt idx="885">
                  <c:v>2.4249999999999998</c:v>
                </c:pt>
                <c:pt idx="886">
                  <c:v>2.4299999999999997</c:v>
                </c:pt>
                <c:pt idx="887">
                  <c:v>2.4349999999999987</c:v>
                </c:pt>
                <c:pt idx="888">
                  <c:v>2.44</c:v>
                </c:pt>
                <c:pt idx="889">
                  <c:v>2.4449999999999998</c:v>
                </c:pt>
                <c:pt idx="890">
                  <c:v>2.4499999999999997</c:v>
                </c:pt>
                <c:pt idx="891">
                  <c:v>2.4549999999999987</c:v>
                </c:pt>
                <c:pt idx="892">
                  <c:v>2.46</c:v>
                </c:pt>
                <c:pt idx="893">
                  <c:v>2.4649999999999999</c:v>
                </c:pt>
                <c:pt idx="894">
                  <c:v>2.4699999999999998</c:v>
                </c:pt>
                <c:pt idx="895">
                  <c:v>2.4749999999999988</c:v>
                </c:pt>
                <c:pt idx="896">
                  <c:v>2.48</c:v>
                </c:pt>
                <c:pt idx="897">
                  <c:v>2.4849999999999999</c:v>
                </c:pt>
                <c:pt idx="898">
                  <c:v>2.4899999999999998</c:v>
                </c:pt>
                <c:pt idx="899">
                  <c:v>2.4949999999999997</c:v>
                </c:pt>
                <c:pt idx="900">
                  <c:v>2.5</c:v>
                </c:pt>
              </c:numCache>
            </c:numRef>
          </c:xVal>
          <c:yVal>
            <c:numRef>
              <c:f>'součet stejná fázevýchylky  (3)'!$C$7:$C$907</c:f>
              <c:numCache>
                <c:formatCode>General</c:formatCode>
                <c:ptCount val="901"/>
                <c:pt idx="400" formatCode="0.00">
                  <c:v>0</c:v>
                </c:pt>
                <c:pt idx="401" formatCode="0.00">
                  <c:v>1.5707317311820675E-2</c:v>
                </c:pt>
                <c:pt idx="402" formatCode="0.00">
                  <c:v>3.1410759078128292E-2</c:v>
                </c:pt>
                <c:pt idx="403" formatCode="0.00">
                  <c:v>4.7106450709642707E-2</c:v>
                </c:pt>
                <c:pt idx="404" formatCode="0.00">
                  <c:v>6.2790519529313429E-2</c:v>
                </c:pt>
                <c:pt idx="405" formatCode="0.00">
                  <c:v>7.8459095727844944E-2</c:v>
                </c:pt>
                <c:pt idx="406" formatCode="0.00">
                  <c:v>9.4108313318514325E-2</c:v>
                </c:pt>
                <c:pt idx="407" formatCode="0.00">
                  <c:v>0.10973431109104528</c:v>
                </c:pt>
                <c:pt idx="408" formatCode="0.00">
                  <c:v>0.12533323356430437</c:v>
                </c:pt>
                <c:pt idx="409" formatCode="0.00">
                  <c:v>0.1409012319375828</c:v>
                </c:pt>
                <c:pt idx="410" formatCode="0.00">
                  <c:v>0.15643446504023112</c:v>
                </c:pt>
                <c:pt idx="411" formatCode="0.00">
                  <c:v>0.17192910027940964</c:v>
                </c:pt>
                <c:pt idx="412" formatCode="0.00">
                  <c:v>0.18738131458572477</c:v>
                </c:pt>
                <c:pt idx="413" formatCode="0.00">
                  <c:v>0.20278729535651249</c:v>
                </c:pt>
                <c:pt idx="414" formatCode="0.00">
                  <c:v>0.21814324139654273</c:v>
                </c:pt>
                <c:pt idx="415" formatCode="0.00">
                  <c:v>0.23344536385590561</c:v>
                </c:pt>
                <c:pt idx="416" formatCode="0.00">
                  <c:v>0.24868988716485479</c:v>
                </c:pt>
                <c:pt idx="417" formatCode="0.00">
                  <c:v>0.26387304996537292</c:v>
                </c:pt>
                <c:pt idx="418" formatCode="0.00">
                  <c:v>0.27899110603922928</c:v>
                </c:pt>
                <c:pt idx="419" formatCode="0.00">
                  <c:v>0.29404032523230417</c:v>
                </c:pt>
                <c:pt idx="420" formatCode="0.00">
                  <c:v>0.30901699437494812</c:v>
                </c:pt>
                <c:pt idx="421" formatCode="0.00">
                  <c:v>0.32391741819814962</c:v>
                </c:pt>
                <c:pt idx="422" formatCode="0.00">
                  <c:v>0.33873792024529137</c:v>
                </c:pt>
                <c:pt idx="423" formatCode="0.00">
                  <c:v>0.3534748437792577</c:v>
                </c:pt>
                <c:pt idx="424" formatCode="0.00">
                  <c:v>0.36812455268467825</c:v>
                </c:pt>
                <c:pt idx="425" formatCode="0.00">
                  <c:v>0.38268343236509</c:v>
                </c:pt>
                <c:pt idx="426" formatCode="0.00">
                  <c:v>0.3971478906347809</c:v>
                </c:pt>
                <c:pt idx="427" formatCode="0.00">
                  <c:v>0.41151435860510877</c:v>
                </c:pt>
                <c:pt idx="428" formatCode="0.00">
                  <c:v>0.42577929156507288</c:v>
                </c:pt>
                <c:pt idx="429" formatCode="0.00">
                  <c:v>0.43993916985591541</c:v>
                </c:pt>
                <c:pt idx="430" formatCode="0.00">
                  <c:v>0.45399049973954703</c:v>
                </c:pt>
                <c:pt idx="431" formatCode="0.00">
                  <c:v>0.46792981426057362</c:v>
                </c:pt>
                <c:pt idx="432" formatCode="0.00">
                  <c:v>0.48175367410171527</c:v>
                </c:pt>
                <c:pt idx="433" formatCode="0.00">
                  <c:v>0.49545866843240793</c:v>
                </c:pt>
                <c:pt idx="434" formatCode="0.00">
                  <c:v>0.50904141575037165</c:v>
                </c:pt>
                <c:pt idx="435" formatCode="0.00">
                  <c:v>0.52249856471594813</c:v>
                </c:pt>
                <c:pt idx="436" formatCode="0.00">
                  <c:v>0.53582679497899666</c:v>
                </c:pt>
                <c:pt idx="437" formatCode="0.00">
                  <c:v>0.54902281799813224</c:v>
                </c:pt>
                <c:pt idx="438" formatCode="0.00">
                  <c:v>0.56208337785213058</c:v>
                </c:pt>
                <c:pt idx="439" formatCode="0.00">
                  <c:v>0.57500525204327957</c:v>
                </c:pt>
                <c:pt idx="440" formatCode="0.00">
                  <c:v>0.5877852522924738</c:v>
                </c:pt>
                <c:pt idx="441" formatCode="0.00">
                  <c:v>0.60042022532588435</c:v>
                </c:pt>
                <c:pt idx="442" formatCode="0.00">
                  <c:v>0.61290705365297693</c:v>
                </c:pt>
                <c:pt idx="443" formatCode="0.00">
                  <c:v>0.62524265633570586</c:v>
                </c:pt>
                <c:pt idx="444" formatCode="0.00">
                  <c:v>0.63742398974868952</c:v>
                </c:pt>
                <c:pt idx="445" formatCode="0.00">
                  <c:v>0.64944804833018455</c:v>
                </c:pt>
                <c:pt idx="446" formatCode="0.00">
                  <c:v>0.66131186532365183</c:v>
                </c:pt>
                <c:pt idx="447" formatCode="0.00">
                  <c:v>0.6730125135097742</c:v>
                </c:pt>
                <c:pt idx="448" formatCode="0.00">
                  <c:v>0.6845471059286885</c:v>
                </c:pt>
                <c:pt idx="449" formatCode="0.00">
                  <c:v>0.69591279659231431</c:v>
                </c:pt>
                <c:pt idx="450" formatCode="0.00">
                  <c:v>0.70710678118654746</c:v>
                </c:pt>
                <c:pt idx="451" formatCode="0.00">
                  <c:v>0.71812629776318926</c:v>
                </c:pt>
                <c:pt idx="452" formatCode="0.00">
                  <c:v>0.728968627421412</c:v>
                </c:pt>
                <c:pt idx="453" formatCode="0.00">
                  <c:v>0.73963109497861013</c:v>
                </c:pt>
                <c:pt idx="454" formatCode="0.00">
                  <c:v>0.7501110696304597</c:v>
                </c:pt>
                <c:pt idx="455" formatCode="0.00">
                  <c:v>0.76040596560003104</c:v>
                </c:pt>
                <c:pt idx="456" formatCode="0.00">
                  <c:v>0.77051324277578925</c:v>
                </c:pt>
                <c:pt idx="457" formatCode="0.00">
                  <c:v>0.78043040733832969</c:v>
                </c:pt>
                <c:pt idx="458" formatCode="0.00">
                  <c:v>0.79015501237569108</c:v>
                </c:pt>
                <c:pt idx="459" formatCode="0.00">
                  <c:v>0.79968465848709103</c:v>
                </c:pt>
                <c:pt idx="460" formatCode="0.00">
                  <c:v>0.80901699437494701</c:v>
                </c:pt>
                <c:pt idx="461" formatCode="0.00">
                  <c:v>0.81814971742502396</c:v>
                </c:pt>
                <c:pt idx="462" formatCode="0.00">
                  <c:v>0.82708057427456183</c:v>
                </c:pt>
                <c:pt idx="463" formatCode="0.00">
                  <c:v>0.83580736136827061</c:v>
                </c:pt>
                <c:pt idx="464" formatCode="0.00">
                  <c:v>0.84432792550201508</c:v>
                </c:pt>
                <c:pt idx="465" formatCode="0.00">
                  <c:v>0.85264016435409284</c:v>
                </c:pt>
                <c:pt idx="466" formatCode="0.00">
                  <c:v>0.86074202700394364</c:v>
                </c:pt>
                <c:pt idx="467" formatCode="0.00">
                  <c:v>0.86863151443819253</c:v>
                </c:pt>
                <c:pt idx="468" formatCode="0.00">
                  <c:v>0.87630668004386369</c:v>
                </c:pt>
                <c:pt idx="469" formatCode="0.00">
                  <c:v>0.88376563008869391</c:v>
                </c:pt>
                <c:pt idx="470" formatCode="0.00">
                  <c:v>0.89100652418836757</c:v>
                </c:pt>
                <c:pt idx="471" formatCode="0.00">
                  <c:v>0.89802757576061509</c:v>
                </c:pt>
                <c:pt idx="472" formatCode="0.00">
                  <c:v>0.90482705246602013</c:v>
                </c:pt>
                <c:pt idx="473" formatCode="0.00">
                  <c:v>0.91140327663544562</c:v>
                </c:pt>
                <c:pt idx="474" formatCode="0.00">
                  <c:v>0.91775462568398181</c:v>
                </c:pt>
                <c:pt idx="475" formatCode="0.00">
                  <c:v>0.9238795325112874</c:v>
                </c:pt>
                <c:pt idx="476" formatCode="0.00">
                  <c:v>0.9297764858882509</c:v>
                </c:pt>
                <c:pt idx="477" formatCode="0.00">
                  <c:v>0.9354440308298676</c:v>
                </c:pt>
                <c:pt idx="478" formatCode="0.00">
                  <c:v>0.94088076895422501</c:v>
                </c:pt>
                <c:pt idx="479" formatCode="0.00">
                  <c:v>0.9460853588275453</c:v>
                </c:pt>
                <c:pt idx="480" formatCode="0.00">
                  <c:v>0.95105651629515364</c:v>
                </c:pt>
                <c:pt idx="481" formatCode="0.00">
                  <c:v>0.95579301479833056</c:v>
                </c:pt>
                <c:pt idx="482" formatCode="0.00">
                  <c:v>0.96029368567694251</c:v>
                </c:pt>
                <c:pt idx="483" formatCode="0.00">
                  <c:v>0.96455741845779852</c:v>
                </c:pt>
                <c:pt idx="484" formatCode="0.00">
                  <c:v>0.96858316112863041</c:v>
                </c:pt>
                <c:pt idx="485" formatCode="0.00">
                  <c:v>0.97236992039767667</c:v>
                </c:pt>
                <c:pt idx="486" formatCode="0.00">
                  <c:v>0.97591676193874688</c:v>
                </c:pt>
                <c:pt idx="487" formatCode="0.00">
                  <c:v>0.97922281062176575</c:v>
                </c:pt>
                <c:pt idx="488" formatCode="0.00">
                  <c:v>0.9822872507286885</c:v>
                </c:pt>
                <c:pt idx="489" formatCode="0.00">
                  <c:v>0.98510932615477442</c:v>
                </c:pt>
                <c:pt idx="490" formatCode="0.00">
                  <c:v>0.98768834059513777</c:v>
                </c:pt>
                <c:pt idx="491" formatCode="0.00">
                  <c:v>0.99002365771655754</c:v>
                </c:pt>
                <c:pt idx="492" formatCode="0.00">
                  <c:v>0.99211470131447788</c:v>
                </c:pt>
                <c:pt idx="493" formatCode="0.00">
                  <c:v>0.99396095545517971</c:v>
                </c:pt>
                <c:pt idx="494" formatCode="0.00">
                  <c:v>0.99556196460308</c:v>
                </c:pt>
                <c:pt idx="495" formatCode="0.00">
                  <c:v>0.99691733373312796</c:v>
                </c:pt>
                <c:pt idx="496" formatCode="0.00">
                  <c:v>0.99802672842827167</c:v>
                </c:pt>
                <c:pt idx="497" formatCode="0.00">
                  <c:v>0.99888987496197001</c:v>
                </c:pt>
                <c:pt idx="498" formatCode="0.00">
                  <c:v>0.99950656036573104</c:v>
                </c:pt>
                <c:pt idx="499" formatCode="0.00">
                  <c:v>0.9998766324816607</c:v>
                </c:pt>
                <c:pt idx="500" formatCode="0.00">
                  <c:v>1</c:v>
                </c:pt>
                <c:pt idx="501" formatCode="0.00">
                  <c:v>0.9998766324816607</c:v>
                </c:pt>
                <c:pt idx="502" formatCode="0.00">
                  <c:v>0.99950656036573104</c:v>
                </c:pt>
                <c:pt idx="503" formatCode="0.00">
                  <c:v>0.99888987496197001</c:v>
                </c:pt>
                <c:pt idx="504" formatCode="0.00">
                  <c:v>0.99802672842827167</c:v>
                </c:pt>
                <c:pt idx="505" formatCode="0.00">
                  <c:v>0.99691733373312796</c:v>
                </c:pt>
                <c:pt idx="506" formatCode="0.00">
                  <c:v>0.99556196460308</c:v>
                </c:pt>
                <c:pt idx="507" formatCode="0.00">
                  <c:v>0.99396095545517971</c:v>
                </c:pt>
                <c:pt idx="508" formatCode="0.00">
                  <c:v>0.99211470131447776</c:v>
                </c:pt>
                <c:pt idx="509" formatCode="0.00">
                  <c:v>0.99002365771655754</c:v>
                </c:pt>
                <c:pt idx="510" formatCode="0.00">
                  <c:v>0.98768834059513766</c:v>
                </c:pt>
                <c:pt idx="511" formatCode="0.00">
                  <c:v>0.98510932615477431</c:v>
                </c:pt>
                <c:pt idx="512" formatCode="0.00">
                  <c:v>0.9822872507286885</c:v>
                </c:pt>
                <c:pt idx="513" formatCode="0.00">
                  <c:v>0.9792228106217663</c:v>
                </c:pt>
                <c:pt idx="514" formatCode="0.00">
                  <c:v>0.97591676193874699</c:v>
                </c:pt>
                <c:pt idx="515" formatCode="0.00">
                  <c:v>0.97236992039767667</c:v>
                </c:pt>
                <c:pt idx="516" formatCode="0.00">
                  <c:v>0.96858316112863063</c:v>
                </c:pt>
                <c:pt idx="517" formatCode="0.00">
                  <c:v>0.96455741845779863</c:v>
                </c:pt>
                <c:pt idx="518" formatCode="0.00">
                  <c:v>0.96029368567694307</c:v>
                </c:pt>
                <c:pt idx="519" formatCode="0.00">
                  <c:v>0.95579301479833079</c:v>
                </c:pt>
                <c:pt idx="520" formatCode="0.00">
                  <c:v>0.95105651629515364</c:v>
                </c:pt>
                <c:pt idx="521" formatCode="0.00">
                  <c:v>0.94608535882754541</c:v>
                </c:pt>
                <c:pt idx="522" formatCode="0.00">
                  <c:v>0.94088076895422501</c:v>
                </c:pt>
                <c:pt idx="523" formatCode="0.00">
                  <c:v>0.9354440308298676</c:v>
                </c:pt>
                <c:pt idx="524" formatCode="0.00">
                  <c:v>0.9297764858882509</c:v>
                </c:pt>
                <c:pt idx="525" formatCode="0.00">
                  <c:v>0.9238795325112874</c:v>
                </c:pt>
                <c:pt idx="526" formatCode="0.00">
                  <c:v>0.91775462568398192</c:v>
                </c:pt>
                <c:pt idx="527" formatCode="0.00">
                  <c:v>0.91140327663544562</c:v>
                </c:pt>
                <c:pt idx="528" formatCode="0.00">
                  <c:v>0.90482705246602002</c:v>
                </c:pt>
                <c:pt idx="529" formatCode="0.00">
                  <c:v>0.89802757576061509</c:v>
                </c:pt>
                <c:pt idx="530" formatCode="0.00">
                  <c:v>0.89100652418836757</c:v>
                </c:pt>
                <c:pt idx="531" formatCode="0.00">
                  <c:v>0.88376563008869402</c:v>
                </c:pt>
                <c:pt idx="532" formatCode="0.00">
                  <c:v>0.87630668004386369</c:v>
                </c:pt>
                <c:pt idx="533" formatCode="0.00">
                  <c:v>0.86863151443819253</c:v>
                </c:pt>
                <c:pt idx="534" formatCode="0.00">
                  <c:v>0.86074202700394364</c:v>
                </c:pt>
                <c:pt idx="535" formatCode="0.00">
                  <c:v>0.85264016435409296</c:v>
                </c:pt>
                <c:pt idx="536" formatCode="0.00">
                  <c:v>0.84432792550201496</c:v>
                </c:pt>
                <c:pt idx="537" formatCode="0.00">
                  <c:v>0.83580736136827061</c:v>
                </c:pt>
                <c:pt idx="538" formatCode="0.00">
                  <c:v>0.82708057427456205</c:v>
                </c:pt>
                <c:pt idx="539" formatCode="0.00">
                  <c:v>0.8181497174250244</c:v>
                </c:pt>
                <c:pt idx="540" formatCode="0.00">
                  <c:v>0.80901699437494701</c:v>
                </c:pt>
                <c:pt idx="541" formatCode="0.00">
                  <c:v>0.79968465848709114</c:v>
                </c:pt>
                <c:pt idx="542" formatCode="0.00">
                  <c:v>0.7901550123756913</c:v>
                </c:pt>
                <c:pt idx="543" formatCode="0.00">
                  <c:v>0.78043040733832991</c:v>
                </c:pt>
                <c:pt idx="544" formatCode="0.00">
                  <c:v>0.77051324277578925</c:v>
                </c:pt>
                <c:pt idx="545" formatCode="0.00">
                  <c:v>0.76040596560003104</c:v>
                </c:pt>
                <c:pt idx="546" formatCode="0.00">
                  <c:v>0.7501110696304597</c:v>
                </c:pt>
                <c:pt idx="547" formatCode="0.00">
                  <c:v>0.73963109497861035</c:v>
                </c:pt>
                <c:pt idx="548" formatCode="0.00">
                  <c:v>0.72896862742141189</c:v>
                </c:pt>
                <c:pt idx="549" formatCode="0.00">
                  <c:v>0.71812629776318926</c:v>
                </c:pt>
                <c:pt idx="550" formatCode="0.00">
                  <c:v>0.70710678118654757</c:v>
                </c:pt>
                <c:pt idx="551" formatCode="0.00">
                  <c:v>0.69591279659231442</c:v>
                </c:pt>
                <c:pt idx="552" formatCode="0.00">
                  <c:v>0.6845471059286885</c:v>
                </c:pt>
                <c:pt idx="553" formatCode="0.00">
                  <c:v>0.6730125135097742</c:v>
                </c:pt>
                <c:pt idx="554" formatCode="0.00">
                  <c:v>0.66131186532365183</c:v>
                </c:pt>
                <c:pt idx="555" formatCode="0.00">
                  <c:v>0.64944804833018466</c:v>
                </c:pt>
                <c:pt idx="556" formatCode="0.00">
                  <c:v>0.63742398974868986</c:v>
                </c:pt>
                <c:pt idx="557" formatCode="0.00">
                  <c:v>0.62524265633570586</c:v>
                </c:pt>
                <c:pt idx="558" formatCode="0.00">
                  <c:v>0.61290705365297693</c:v>
                </c:pt>
                <c:pt idx="559" formatCode="0.00">
                  <c:v>0.60042022532588446</c:v>
                </c:pt>
                <c:pt idx="560" formatCode="0.00">
                  <c:v>0.58778525229247391</c:v>
                </c:pt>
                <c:pt idx="561" formatCode="0.00">
                  <c:v>0.57500525204327935</c:v>
                </c:pt>
                <c:pt idx="562" formatCode="0.00">
                  <c:v>0.56208337785213047</c:v>
                </c:pt>
                <c:pt idx="563" formatCode="0.00">
                  <c:v>0.54902281799813246</c:v>
                </c:pt>
                <c:pt idx="564" formatCode="0.00">
                  <c:v>0.53582679497899699</c:v>
                </c:pt>
                <c:pt idx="565" formatCode="0.00">
                  <c:v>0.52249856471594813</c:v>
                </c:pt>
                <c:pt idx="566" formatCode="0.00">
                  <c:v>0.50904141575037165</c:v>
                </c:pt>
                <c:pt idx="567" formatCode="0.00">
                  <c:v>0.49545866843240816</c:v>
                </c:pt>
                <c:pt idx="568" formatCode="0.00">
                  <c:v>0.4817536741017156</c:v>
                </c:pt>
                <c:pt idx="569" formatCode="0.00">
                  <c:v>0.46792981426057362</c:v>
                </c:pt>
                <c:pt idx="570" formatCode="0.00">
                  <c:v>0.45399049973954714</c:v>
                </c:pt>
                <c:pt idx="571" formatCode="0.00">
                  <c:v>0.43993916985591552</c:v>
                </c:pt>
                <c:pt idx="572" formatCode="0.00">
                  <c:v>0.42577929156507288</c:v>
                </c:pt>
                <c:pt idx="573" formatCode="0.00">
                  <c:v>0.41151435860510871</c:v>
                </c:pt>
                <c:pt idx="574" formatCode="0.00">
                  <c:v>0.3971478906347809</c:v>
                </c:pt>
                <c:pt idx="575" formatCode="0.00">
                  <c:v>0.38268343236509011</c:v>
                </c:pt>
                <c:pt idx="576" formatCode="0.00">
                  <c:v>0.36812455268467847</c:v>
                </c:pt>
                <c:pt idx="577" formatCode="0.00">
                  <c:v>0.35347484377925797</c:v>
                </c:pt>
                <c:pt idx="578" formatCode="0.00">
                  <c:v>0.33873792024529131</c:v>
                </c:pt>
                <c:pt idx="579" formatCode="0.00">
                  <c:v>0.32391741819814968</c:v>
                </c:pt>
                <c:pt idx="580" formatCode="0.00">
                  <c:v>0.30901699437494817</c:v>
                </c:pt>
                <c:pt idx="581" formatCode="0.00">
                  <c:v>0.29404032523230439</c:v>
                </c:pt>
                <c:pt idx="582" formatCode="0.00">
                  <c:v>0.27899110603922911</c:v>
                </c:pt>
                <c:pt idx="583" formatCode="0.00">
                  <c:v>0.26387304996537281</c:v>
                </c:pt>
                <c:pt idx="584" formatCode="0.00">
                  <c:v>0.24868988716485491</c:v>
                </c:pt>
                <c:pt idx="585" formatCode="0.00">
                  <c:v>0.23344536385590575</c:v>
                </c:pt>
                <c:pt idx="586" formatCode="0.00">
                  <c:v>0.21814324139654245</c:v>
                </c:pt>
                <c:pt idx="587" formatCode="0.00">
                  <c:v>0.20278729535651241</c:v>
                </c:pt>
                <c:pt idx="588" formatCode="0.00">
                  <c:v>0.18738131458572524</c:v>
                </c:pt>
                <c:pt idx="589" formatCode="0.00">
                  <c:v>0.17192910027941014</c:v>
                </c:pt>
                <c:pt idx="590" formatCode="0.00">
                  <c:v>0.15643446504023123</c:v>
                </c:pt>
                <c:pt idx="591" formatCode="0.00">
                  <c:v>0.14090123193758294</c:v>
                </c:pt>
                <c:pt idx="592" formatCode="0.00">
                  <c:v>0.12533323356430467</c:v>
                </c:pt>
                <c:pt idx="593" formatCode="0.00">
                  <c:v>0.10973431109104564</c:v>
                </c:pt>
                <c:pt idx="594" formatCode="0.00">
                  <c:v>9.4108313318514367E-2</c:v>
                </c:pt>
                <c:pt idx="595" formatCode="0.00">
                  <c:v>7.8459095727845082E-2</c:v>
                </c:pt>
                <c:pt idx="596" formatCode="0.00">
                  <c:v>6.2790519529313638E-2</c:v>
                </c:pt>
                <c:pt idx="597" formatCode="0.00">
                  <c:v>4.7106450709642984E-2</c:v>
                </c:pt>
                <c:pt idx="598" formatCode="0.00">
                  <c:v>3.1410759078128236E-2</c:v>
                </c:pt>
                <c:pt idx="599" formatCode="0.00">
                  <c:v>1.570731731182071E-2</c:v>
                </c:pt>
                <c:pt idx="600" formatCode="0.00">
                  <c:v>1.2251484549086244E-16</c:v>
                </c:pt>
                <c:pt idx="601" formatCode="0.00">
                  <c:v>-1.570731731182002E-2</c:v>
                </c:pt>
                <c:pt idx="602" formatCode="0.00">
                  <c:v>-3.1410759078128E-2</c:v>
                </c:pt>
                <c:pt idx="603" formatCode="0.00">
                  <c:v>-4.7106450709642311E-2</c:v>
                </c:pt>
                <c:pt idx="604" formatCode="0.00">
                  <c:v>-6.2790519529313416E-2</c:v>
                </c:pt>
                <c:pt idx="605" formatCode="0.00">
                  <c:v>-7.8459095727844388E-2</c:v>
                </c:pt>
                <c:pt idx="606" formatCode="0.00">
                  <c:v>-9.4108313318514145E-2</c:v>
                </c:pt>
                <c:pt idx="607" formatCode="0.00">
                  <c:v>-0.10973431109104496</c:v>
                </c:pt>
                <c:pt idx="608" formatCode="0.00">
                  <c:v>-0.12533323356430442</c:v>
                </c:pt>
                <c:pt idx="609" formatCode="0.00">
                  <c:v>-0.14090123193758231</c:v>
                </c:pt>
                <c:pt idx="610" formatCode="0.00">
                  <c:v>-0.15643446504023095</c:v>
                </c:pt>
                <c:pt idx="611" formatCode="0.00">
                  <c:v>-0.17192910027940941</c:v>
                </c:pt>
                <c:pt idx="612" formatCode="0.00">
                  <c:v>-0.18738131458572496</c:v>
                </c:pt>
                <c:pt idx="613" formatCode="0.00">
                  <c:v>-0.20278729535651221</c:v>
                </c:pt>
                <c:pt idx="614" formatCode="0.00">
                  <c:v>-0.21814324139654262</c:v>
                </c:pt>
                <c:pt idx="615" formatCode="0.00">
                  <c:v>-0.2334453638559055</c:v>
                </c:pt>
                <c:pt idx="616" formatCode="0.00">
                  <c:v>-0.24868988716485504</c:v>
                </c:pt>
                <c:pt idx="617" formatCode="0.00">
                  <c:v>-0.26387304996537281</c:v>
                </c:pt>
                <c:pt idx="618" formatCode="0.00">
                  <c:v>-0.27899110603922928</c:v>
                </c:pt>
                <c:pt idx="619" formatCode="0.00">
                  <c:v>-0.29404032523230411</c:v>
                </c:pt>
                <c:pt idx="620" formatCode="0.00">
                  <c:v>-0.30901699437494845</c:v>
                </c:pt>
                <c:pt idx="621" formatCode="0.00">
                  <c:v>-0.32391741819814945</c:v>
                </c:pt>
                <c:pt idx="622" formatCode="0.00">
                  <c:v>-0.33873792024529148</c:v>
                </c:pt>
                <c:pt idx="623" formatCode="0.00">
                  <c:v>-0.3534748437792577</c:v>
                </c:pt>
                <c:pt idx="624" formatCode="0.00">
                  <c:v>-0.36812455268467853</c:v>
                </c:pt>
                <c:pt idx="625" formatCode="0.00">
                  <c:v>-0.38268343236508995</c:v>
                </c:pt>
                <c:pt idx="626" formatCode="0.00">
                  <c:v>-0.39714789063478023</c:v>
                </c:pt>
                <c:pt idx="627" formatCode="0.00">
                  <c:v>-0.41151435860510849</c:v>
                </c:pt>
                <c:pt idx="628" formatCode="0.00">
                  <c:v>-0.42577929156507238</c:v>
                </c:pt>
                <c:pt idx="629" formatCode="0.00">
                  <c:v>-0.43993916985591541</c:v>
                </c:pt>
                <c:pt idx="630" formatCode="0.00">
                  <c:v>-0.45399049973954653</c:v>
                </c:pt>
                <c:pt idx="631" formatCode="0.00">
                  <c:v>-0.46792981426057345</c:v>
                </c:pt>
                <c:pt idx="632" formatCode="0.00">
                  <c:v>-0.48175367410171499</c:v>
                </c:pt>
                <c:pt idx="633" formatCode="0.00">
                  <c:v>-0.49545866843240793</c:v>
                </c:pt>
                <c:pt idx="634" formatCode="0.00">
                  <c:v>-0.50904141575037132</c:v>
                </c:pt>
                <c:pt idx="635" formatCode="0.00">
                  <c:v>-0.52249856471594791</c:v>
                </c:pt>
                <c:pt idx="636" formatCode="0.00">
                  <c:v>-0.53582679497899643</c:v>
                </c:pt>
                <c:pt idx="637" formatCode="0.00">
                  <c:v>-0.54902281799813224</c:v>
                </c:pt>
                <c:pt idx="638" formatCode="0.00">
                  <c:v>-0.56208337785212981</c:v>
                </c:pt>
                <c:pt idx="639" formatCode="0.00">
                  <c:v>-0.57500525204327957</c:v>
                </c:pt>
                <c:pt idx="640" formatCode="0.00">
                  <c:v>-0.58778525229247358</c:v>
                </c:pt>
                <c:pt idx="641" formatCode="0.00">
                  <c:v>-0.60042022532588479</c:v>
                </c:pt>
                <c:pt idx="642" formatCode="0.00">
                  <c:v>-0.61290705365297693</c:v>
                </c:pt>
                <c:pt idx="643" formatCode="0.00">
                  <c:v>-0.62524265633570586</c:v>
                </c:pt>
                <c:pt idx="644" formatCode="0.00">
                  <c:v>-0.63742398974868952</c:v>
                </c:pt>
                <c:pt idx="645" formatCode="0.00">
                  <c:v>-0.64944804833018477</c:v>
                </c:pt>
                <c:pt idx="646" formatCode="0.00">
                  <c:v>-0.66131186532365172</c:v>
                </c:pt>
                <c:pt idx="647" formatCode="0.00">
                  <c:v>-0.6730125135097742</c:v>
                </c:pt>
                <c:pt idx="648" formatCode="0.00">
                  <c:v>-0.6845471059286885</c:v>
                </c:pt>
                <c:pt idx="649" formatCode="0.00">
                  <c:v>-0.69591279659231453</c:v>
                </c:pt>
                <c:pt idx="650" formatCode="0.00">
                  <c:v>-0.70710678118654746</c:v>
                </c:pt>
                <c:pt idx="651" formatCode="0.00">
                  <c:v>-0.71812629776318904</c:v>
                </c:pt>
                <c:pt idx="652" formatCode="0.00">
                  <c:v>-0.72896862742141177</c:v>
                </c:pt>
                <c:pt idx="653" formatCode="0.00">
                  <c:v>-0.73963109497861002</c:v>
                </c:pt>
                <c:pt idx="654" formatCode="0.00">
                  <c:v>-0.7501110696304597</c:v>
                </c:pt>
                <c:pt idx="655" formatCode="0.00">
                  <c:v>-0.7604059656000306</c:v>
                </c:pt>
                <c:pt idx="656" formatCode="0.00">
                  <c:v>-0.7705132427757897</c:v>
                </c:pt>
                <c:pt idx="657" formatCode="0.00">
                  <c:v>-0.78043040733832925</c:v>
                </c:pt>
                <c:pt idx="658" formatCode="0.00">
                  <c:v>-0.79015501237569108</c:v>
                </c:pt>
                <c:pt idx="659" formatCode="0.00">
                  <c:v>-0.79968465848709103</c:v>
                </c:pt>
                <c:pt idx="660" formatCode="0.00">
                  <c:v>-0.8090169943749469</c:v>
                </c:pt>
                <c:pt idx="661" formatCode="0.00">
                  <c:v>-0.81814971742502396</c:v>
                </c:pt>
                <c:pt idx="662" formatCode="0.00">
                  <c:v>-0.82708057427456161</c:v>
                </c:pt>
                <c:pt idx="663" formatCode="0.00">
                  <c:v>-0.83580736136827005</c:v>
                </c:pt>
                <c:pt idx="664" formatCode="0.00">
                  <c:v>-0.8443279255020153</c:v>
                </c:pt>
                <c:pt idx="665" formatCode="0.00">
                  <c:v>-0.85264016435409273</c:v>
                </c:pt>
                <c:pt idx="666" formatCode="0.00">
                  <c:v>-0.86074202700394375</c:v>
                </c:pt>
                <c:pt idx="667" formatCode="0.00">
                  <c:v>-0.86863151443819253</c:v>
                </c:pt>
                <c:pt idx="668" formatCode="0.00">
                  <c:v>-0.87630668004386369</c:v>
                </c:pt>
                <c:pt idx="669" formatCode="0.00">
                  <c:v>-0.88376563008869391</c:v>
                </c:pt>
                <c:pt idx="670" formatCode="0.00">
                  <c:v>-0.89100652418836757</c:v>
                </c:pt>
                <c:pt idx="671" formatCode="0.00">
                  <c:v>-0.89802757576061509</c:v>
                </c:pt>
                <c:pt idx="672" formatCode="0.00">
                  <c:v>-0.90482705246602024</c:v>
                </c:pt>
                <c:pt idx="673" formatCode="0.00">
                  <c:v>-0.91140327663544551</c:v>
                </c:pt>
                <c:pt idx="674" formatCode="0.00">
                  <c:v>-0.91775462568398192</c:v>
                </c:pt>
                <c:pt idx="675" formatCode="0.00">
                  <c:v>-0.92387953251128718</c:v>
                </c:pt>
                <c:pt idx="676" formatCode="0.00">
                  <c:v>-0.92977648588825068</c:v>
                </c:pt>
                <c:pt idx="677" formatCode="0.00">
                  <c:v>-0.9354440308298676</c:v>
                </c:pt>
                <c:pt idx="678" formatCode="0.00">
                  <c:v>-0.94088076895422468</c:v>
                </c:pt>
                <c:pt idx="679" formatCode="0.00">
                  <c:v>-0.9460853588275453</c:v>
                </c:pt>
                <c:pt idx="680" formatCode="0.00">
                  <c:v>-0.95105651629515364</c:v>
                </c:pt>
                <c:pt idx="681" formatCode="0.00">
                  <c:v>-0.95579301479833045</c:v>
                </c:pt>
                <c:pt idx="682" formatCode="0.00">
                  <c:v>-0.96029368567694251</c:v>
                </c:pt>
                <c:pt idx="683" formatCode="0.00">
                  <c:v>-0.96455741845779841</c:v>
                </c:pt>
                <c:pt idx="684" formatCode="0.00">
                  <c:v>-0.9685831611286303</c:v>
                </c:pt>
                <c:pt idx="685" formatCode="0.00">
                  <c:v>-0.97236992039767667</c:v>
                </c:pt>
                <c:pt idx="686" formatCode="0.00">
                  <c:v>-0.97591676193874677</c:v>
                </c:pt>
                <c:pt idx="687" formatCode="0.00">
                  <c:v>-0.97922281062176575</c:v>
                </c:pt>
                <c:pt idx="688" formatCode="0.00">
                  <c:v>-0.9822872507286885</c:v>
                </c:pt>
                <c:pt idx="689" formatCode="0.00">
                  <c:v>-0.98510932615477431</c:v>
                </c:pt>
                <c:pt idx="690" formatCode="0.00">
                  <c:v>-0.98768834059513766</c:v>
                </c:pt>
                <c:pt idx="691" formatCode="0.00">
                  <c:v>-0.99002365771655754</c:v>
                </c:pt>
                <c:pt idx="692" formatCode="0.00">
                  <c:v>-0.99211470131447776</c:v>
                </c:pt>
                <c:pt idx="693" formatCode="0.00">
                  <c:v>-0.99396095545517971</c:v>
                </c:pt>
                <c:pt idx="694" formatCode="0.00">
                  <c:v>-0.99556196460308</c:v>
                </c:pt>
                <c:pt idx="695" formatCode="0.00">
                  <c:v>-0.99691733373312796</c:v>
                </c:pt>
                <c:pt idx="696" formatCode="0.00">
                  <c:v>-0.99802672842827167</c:v>
                </c:pt>
                <c:pt idx="697" formatCode="0.00">
                  <c:v>-0.99888987496197001</c:v>
                </c:pt>
                <c:pt idx="698" formatCode="0.00">
                  <c:v>-0.99950656036573104</c:v>
                </c:pt>
                <c:pt idx="699" formatCode="0.00">
                  <c:v>-0.9998766324816607</c:v>
                </c:pt>
                <c:pt idx="700" formatCode="0.00">
                  <c:v>-1</c:v>
                </c:pt>
                <c:pt idx="701" formatCode="0.00">
                  <c:v>-0.9998766324816607</c:v>
                </c:pt>
                <c:pt idx="702" formatCode="0.00">
                  <c:v>-0.99950656036573104</c:v>
                </c:pt>
                <c:pt idx="703" formatCode="0.00">
                  <c:v>-0.99888987496197001</c:v>
                </c:pt>
                <c:pt idx="704" formatCode="0.00">
                  <c:v>-0.99802672842827167</c:v>
                </c:pt>
                <c:pt idx="705" formatCode="0.00">
                  <c:v>-0.99691733373312807</c:v>
                </c:pt>
                <c:pt idx="706" formatCode="0.00">
                  <c:v>-0.99556196460308</c:v>
                </c:pt>
                <c:pt idx="707" formatCode="0.00">
                  <c:v>-0.99396095545517982</c:v>
                </c:pt>
                <c:pt idx="708" formatCode="0.00">
                  <c:v>-0.99211470131447788</c:v>
                </c:pt>
                <c:pt idx="709" formatCode="0.00">
                  <c:v>-0.99002365771655754</c:v>
                </c:pt>
                <c:pt idx="710" formatCode="0.00">
                  <c:v>-0.98768834059513777</c:v>
                </c:pt>
                <c:pt idx="711" formatCode="0.00">
                  <c:v>-0.98510932615477442</c:v>
                </c:pt>
                <c:pt idx="712" formatCode="0.00">
                  <c:v>-0.9822872507286885</c:v>
                </c:pt>
                <c:pt idx="713" formatCode="0.00">
                  <c:v>-0.9792228106217663</c:v>
                </c:pt>
                <c:pt idx="714" formatCode="0.00">
                  <c:v>-0.97591676193874688</c:v>
                </c:pt>
                <c:pt idx="715" formatCode="0.00">
                  <c:v>-0.97236992039767678</c:v>
                </c:pt>
                <c:pt idx="716" formatCode="0.00">
                  <c:v>-0.96858316112863041</c:v>
                </c:pt>
                <c:pt idx="717" formatCode="0.00">
                  <c:v>-0.96455741845779852</c:v>
                </c:pt>
                <c:pt idx="718" formatCode="0.00">
                  <c:v>-0.96029368567694307</c:v>
                </c:pt>
                <c:pt idx="719" formatCode="0.00">
                  <c:v>-0.95579301479833056</c:v>
                </c:pt>
                <c:pt idx="720" formatCode="0.00">
                  <c:v>-0.95105651629515364</c:v>
                </c:pt>
                <c:pt idx="721" formatCode="0.00">
                  <c:v>-0.94608535882754541</c:v>
                </c:pt>
                <c:pt idx="722" formatCode="0.00">
                  <c:v>-0.9408807689542249</c:v>
                </c:pt>
                <c:pt idx="723" formatCode="0.00">
                  <c:v>-0.9354440308298676</c:v>
                </c:pt>
                <c:pt idx="724" formatCode="0.00">
                  <c:v>-0.92977648588825079</c:v>
                </c:pt>
                <c:pt idx="725" formatCode="0.00">
                  <c:v>-0.92387953251128718</c:v>
                </c:pt>
                <c:pt idx="726" formatCode="0.00">
                  <c:v>-0.91775462568398203</c:v>
                </c:pt>
                <c:pt idx="727" formatCode="0.00">
                  <c:v>-0.91140327663544562</c:v>
                </c:pt>
                <c:pt idx="728" formatCode="0.00">
                  <c:v>-0.90482705246602035</c:v>
                </c:pt>
                <c:pt idx="729" formatCode="0.00">
                  <c:v>-0.89802757576061509</c:v>
                </c:pt>
                <c:pt idx="730" formatCode="0.00">
                  <c:v>-0.89100652418836757</c:v>
                </c:pt>
                <c:pt idx="731" formatCode="0.00">
                  <c:v>-0.88376563008869413</c:v>
                </c:pt>
                <c:pt idx="732" formatCode="0.00">
                  <c:v>-0.87630668004386381</c:v>
                </c:pt>
                <c:pt idx="733" formatCode="0.00">
                  <c:v>-0.86863151443819286</c:v>
                </c:pt>
                <c:pt idx="734" formatCode="0.00">
                  <c:v>-0.86074202700394442</c:v>
                </c:pt>
                <c:pt idx="735" formatCode="0.00">
                  <c:v>-0.85264016435409284</c:v>
                </c:pt>
                <c:pt idx="736" formatCode="0.00">
                  <c:v>-0.84432792550201552</c:v>
                </c:pt>
                <c:pt idx="737" formatCode="0.00">
                  <c:v>-0.83580736136827061</c:v>
                </c:pt>
                <c:pt idx="738" formatCode="0.00">
                  <c:v>-0.82708057427456183</c:v>
                </c:pt>
                <c:pt idx="739" formatCode="0.00">
                  <c:v>-0.81814971742502418</c:v>
                </c:pt>
                <c:pt idx="740" formatCode="0.00">
                  <c:v>-0.80901699437494756</c:v>
                </c:pt>
                <c:pt idx="741" formatCode="0.00">
                  <c:v>-0.79968465848709114</c:v>
                </c:pt>
                <c:pt idx="742" formatCode="0.00">
                  <c:v>-0.7901550123756913</c:v>
                </c:pt>
                <c:pt idx="743" formatCode="0.00">
                  <c:v>-0.78043040733832969</c:v>
                </c:pt>
                <c:pt idx="744" formatCode="0.00">
                  <c:v>-0.7705132427757897</c:v>
                </c:pt>
                <c:pt idx="745" formatCode="0.00">
                  <c:v>-0.76040596560003082</c:v>
                </c:pt>
                <c:pt idx="746" formatCode="0.00">
                  <c:v>-0.7501110696304597</c:v>
                </c:pt>
                <c:pt idx="747" formatCode="0.00">
                  <c:v>-0.73963109497861013</c:v>
                </c:pt>
                <c:pt idx="748" formatCode="0.00">
                  <c:v>-0.728968627421412</c:v>
                </c:pt>
                <c:pt idx="749" formatCode="0.00">
                  <c:v>-0.71812629776318948</c:v>
                </c:pt>
                <c:pt idx="750" formatCode="0.00">
                  <c:v>-0.70710678118654757</c:v>
                </c:pt>
                <c:pt idx="751" formatCode="0.00">
                  <c:v>-0.69591279659231453</c:v>
                </c:pt>
                <c:pt idx="752" formatCode="0.00">
                  <c:v>-0.6845471059286885</c:v>
                </c:pt>
                <c:pt idx="753" formatCode="0.00">
                  <c:v>-0.67301251350977442</c:v>
                </c:pt>
                <c:pt idx="754" formatCode="0.00">
                  <c:v>-0.6613118653236526</c:v>
                </c:pt>
                <c:pt idx="755" formatCode="0.00">
                  <c:v>-0.6494480483301851</c:v>
                </c:pt>
                <c:pt idx="756" formatCode="0.00">
                  <c:v>-0.63742398974868952</c:v>
                </c:pt>
                <c:pt idx="757" formatCode="0.00">
                  <c:v>-0.62524265633570675</c:v>
                </c:pt>
                <c:pt idx="758" formatCode="0.00">
                  <c:v>-0.61290705365297704</c:v>
                </c:pt>
                <c:pt idx="759" formatCode="0.00">
                  <c:v>-0.60042022532588468</c:v>
                </c:pt>
                <c:pt idx="760" formatCode="0.00">
                  <c:v>-0.58778525229247403</c:v>
                </c:pt>
                <c:pt idx="761" formatCode="0.00">
                  <c:v>-0.57500525204327979</c:v>
                </c:pt>
                <c:pt idx="762" formatCode="0.00">
                  <c:v>-0.56208337785213058</c:v>
                </c:pt>
                <c:pt idx="763" formatCode="0.00">
                  <c:v>-0.54902281799813268</c:v>
                </c:pt>
                <c:pt idx="764" formatCode="0.00">
                  <c:v>-0.53582679497899632</c:v>
                </c:pt>
                <c:pt idx="765" formatCode="0.00">
                  <c:v>-0.52249856471594869</c:v>
                </c:pt>
                <c:pt idx="766" formatCode="0.00">
                  <c:v>-0.50904141575037165</c:v>
                </c:pt>
                <c:pt idx="767" formatCode="0.00">
                  <c:v>-0.49545866843240788</c:v>
                </c:pt>
                <c:pt idx="768" formatCode="0.00">
                  <c:v>-0.48175367410171527</c:v>
                </c:pt>
                <c:pt idx="769" formatCode="0.00">
                  <c:v>-0.46792981426057373</c:v>
                </c:pt>
                <c:pt idx="770" formatCode="0.00">
                  <c:v>-0.45399049973954736</c:v>
                </c:pt>
                <c:pt idx="771" formatCode="0.00">
                  <c:v>-0.43993916985591563</c:v>
                </c:pt>
                <c:pt idx="772" formatCode="0.00">
                  <c:v>-0.42577929156507238</c:v>
                </c:pt>
                <c:pt idx="773" formatCode="0.00">
                  <c:v>-0.41151435860510921</c:v>
                </c:pt>
                <c:pt idx="774" formatCode="0.00">
                  <c:v>-0.39714789063478056</c:v>
                </c:pt>
                <c:pt idx="775" formatCode="0.00">
                  <c:v>-0.38268343236509061</c:v>
                </c:pt>
                <c:pt idx="776" formatCode="0.00">
                  <c:v>-0.36812455268467897</c:v>
                </c:pt>
                <c:pt idx="777" formatCode="0.00">
                  <c:v>-0.3534748437792577</c:v>
                </c:pt>
                <c:pt idx="778" formatCode="0.00">
                  <c:v>-0.33873792024529231</c:v>
                </c:pt>
                <c:pt idx="779" formatCode="0.00">
                  <c:v>-0.32391741819814984</c:v>
                </c:pt>
                <c:pt idx="780" formatCode="0.00">
                  <c:v>-0.30901699437494828</c:v>
                </c:pt>
                <c:pt idx="781" formatCode="0.00">
                  <c:v>-0.2940403252323045</c:v>
                </c:pt>
                <c:pt idx="782" formatCode="0.00">
                  <c:v>-0.27899110603922966</c:v>
                </c:pt>
                <c:pt idx="783" formatCode="0.00">
                  <c:v>-0.26387304996537336</c:v>
                </c:pt>
                <c:pt idx="784" formatCode="0.00">
                  <c:v>-0.24868988716485541</c:v>
                </c:pt>
                <c:pt idx="785" formatCode="0.00">
                  <c:v>-0.23344536385590542</c:v>
                </c:pt>
                <c:pt idx="786" formatCode="0.00">
                  <c:v>-0.21814324139654345</c:v>
                </c:pt>
                <c:pt idx="787" formatCode="0.00">
                  <c:v>-0.20278729535651246</c:v>
                </c:pt>
                <c:pt idx="788" formatCode="0.00">
                  <c:v>-0.18738131458572488</c:v>
                </c:pt>
                <c:pt idx="789" formatCode="0.00">
                  <c:v>-0.1719291002794098</c:v>
                </c:pt>
                <c:pt idx="790" formatCode="0.00">
                  <c:v>-0.15643446504023137</c:v>
                </c:pt>
                <c:pt idx="791" formatCode="0.00">
                  <c:v>-0.14090123193758311</c:v>
                </c:pt>
                <c:pt idx="792" formatCode="0.00">
                  <c:v>-0.12533323356430479</c:v>
                </c:pt>
                <c:pt idx="793" formatCode="0.00">
                  <c:v>-0.10973431109104489</c:v>
                </c:pt>
                <c:pt idx="794" formatCode="0.00">
                  <c:v>-9.4108313318514908E-2</c:v>
                </c:pt>
                <c:pt idx="795" formatCode="0.00">
                  <c:v>-7.8459095727844763E-2</c:v>
                </c:pt>
                <c:pt idx="796" formatCode="0.00">
                  <c:v>-6.2790519529313332E-2</c:v>
                </c:pt>
                <c:pt idx="797" formatCode="0.00">
                  <c:v>-4.7106450709642686E-2</c:v>
                </c:pt>
                <c:pt idx="798" formatCode="0.00">
                  <c:v>-3.1410759078128382E-2</c:v>
                </c:pt>
                <c:pt idx="799" formatCode="0.00">
                  <c:v>-1.5707317311820831E-2</c:v>
                </c:pt>
                <c:pt idx="800" formatCode="0.00">
                  <c:v>-2.4502969098172474E-16</c:v>
                </c:pt>
                <c:pt idx="801" formatCode="0.00">
                  <c:v>1.5707317311820342E-2</c:v>
                </c:pt>
                <c:pt idx="802" formatCode="0.00">
                  <c:v>3.1410759078127001E-2</c:v>
                </c:pt>
                <c:pt idx="803" formatCode="0.00">
                  <c:v>4.7106450709643082E-2</c:v>
                </c:pt>
                <c:pt idx="804" formatCode="0.00">
                  <c:v>6.2790519529312833E-2</c:v>
                </c:pt>
                <c:pt idx="805" formatCode="0.00">
                  <c:v>7.8459095727844264E-2</c:v>
                </c:pt>
                <c:pt idx="806" formatCode="0.00">
                  <c:v>9.4108313318513548E-2</c:v>
                </c:pt>
                <c:pt idx="807" formatCode="0.00">
                  <c:v>0.10973431109104528</c:v>
                </c:pt>
                <c:pt idx="808" formatCode="0.00">
                  <c:v>0.12533323356430431</c:v>
                </c:pt>
                <c:pt idx="809" formatCode="0.00">
                  <c:v>0.14090123193758261</c:v>
                </c:pt>
                <c:pt idx="810" formatCode="0.00">
                  <c:v>0.15643446504022995</c:v>
                </c:pt>
                <c:pt idx="811" formatCode="0.00">
                  <c:v>0.17192910027941019</c:v>
                </c:pt>
                <c:pt idx="812" formatCode="0.00">
                  <c:v>0.18738131458572438</c:v>
                </c:pt>
                <c:pt idx="813" formatCode="0.00">
                  <c:v>0.20278729535651199</c:v>
                </c:pt>
                <c:pt idx="814" formatCode="0.00">
                  <c:v>0.21814324139654206</c:v>
                </c:pt>
                <c:pt idx="815" formatCode="0.00">
                  <c:v>0.23344536385590581</c:v>
                </c:pt>
                <c:pt idx="816" formatCode="0.00">
                  <c:v>0.24868988716485491</c:v>
                </c:pt>
                <c:pt idx="817" formatCode="0.00">
                  <c:v>0.26387304996537292</c:v>
                </c:pt>
                <c:pt idx="818" formatCode="0.00">
                  <c:v>0.27899110603922833</c:v>
                </c:pt>
                <c:pt idx="819" formatCode="0.00">
                  <c:v>0.29404032523230489</c:v>
                </c:pt>
                <c:pt idx="820" formatCode="0.00">
                  <c:v>0.30901699437494784</c:v>
                </c:pt>
                <c:pt idx="821" formatCode="0.00">
                  <c:v>0.32391741819814934</c:v>
                </c:pt>
                <c:pt idx="822" formatCode="0.00">
                  <c:v>0.33873792024529098</c:v>
                </c:pt>
                <c:pt idx="823" formatCode="0.00">
                  <c:v>0.35347484377925803</c:v>
                </c:pt>
                <c:pt idx="824" formatCode="0.00">
                  <c:v>0.36812455268467847</c:v>
                </c:pt>
                <c:pt idx="825" formatCode="0.00">
                  <c:v>0.38268343236509017</c:v>
                </c:pt>
                <c:pt idx="826" formatCode="0.00">
                  <c:v>0.39714789063478012</c:v>
                </c:pt>
                <c:pt idx="827" formatCode="0.00">
                  <c:v>0.41151435860510799</c:v>
                </c:pt>
                <c:pt idx="828" formatCode="0.00">
                  <c:v>0.42577929156507277</c:v>
                </c:pt>
                <c:pt idx="829" formatCode="0.00">
                  <c:v>0.43993916985591525</c:v>
                </c:pt>
                <c:pt idx="830" formatCode="0.00">
                  <c:v>0.45399049973954692</c:v>
                </c:pt>
                <c:pt idx="831" formatCode="0.00">
                  <c:v>0.46792981426057256</c:v>
                </c:pt>
                <c:pt idx="832" formatCode="0.00">
                  <c:v>0.48175367410171566</c:v>
                </c:pt>
                <c:pt idx="833" formatCode="0.00">
                  <c:v>0.49545866843240743</c:v>
                </c:pt>
                <c:pt idx="834" formatCode="0.00">
                  <c:v>0.50904141575037121</c:v>
                </c:pt>
                <c:pt idx="835" formatCode="0.00">
                  <c:v>0.52249856471594747</c:v>
                </c:pt>
                <c:pt idx="836" formatCode="0.00">
                  <c:v>0.53582679497899666</c:v>
                </c:pt>
                <c:pt idx="837" formatCode="0.00">
                  <c:v>0.54902281799813224</c:v>
                </c:pt>
                <c:pt idx="838" formatCode="0.00">
                  <c:v>0.56208337785213047</c:v>
                </c:pt>
                <c:pt idx="839" formatCode="0.00">
                  <c:v>0.57500525204327857</c:v>
                </c:pt>
                <c:pt idx="840" formatCode="0.00">
                  <c:v>0.58778525229247414</c:v>
                </c:pt>
                <c:pt idx="841" formatCode="0.00">
                  <c:v>0.60042022532588424</c:v>
                </c:pt>
                <c:pt idx="842" formatCode="0.00">
                  <c:v>0.61290705365297682</c:v>
                </c:pt>
                <c:pt idx="843" formatCode="0.00">
                  <c:v>0.62524265633570553</c:v>
                </c:pt>
                <c:pt idx="844" formatCode="0.00">
                  <c:v>0.63742398974868986</c:v>
                </c:pt>
                <c:pt idx="845" formatCode="0.00">
                  <c:v>0.64944804833018466</c:v>
                </c:pt>
                <c:pt idx="846" formatCode="0.00">
                  <c:v>0.66131186532365194</c:v>
                </c:pt>
                <c:pt idx="847" formatCode="0.00">
                  <c:v>0.67301251350977342</c:v>
                </c:pt>
                <c:pt idx="848" formatCode="0.00">
                  <c:v>0.68454710592868928</c:v>
                </c:pt>
                <c:pt idx="849" formatCode="0.00">
                  <c:v>0.6959127965923142</c:v>
                </c:pt>
                <c:pt idx="850" formatCode="0.00">
                  <c:v>0.70710678118654691</c:v>
                </c:pt>
                <c:pt idx="851" formatCode="0.00">
                  <c:v>0.71812629776318915</c:v>
                </c:pt>
                <c:pt idx="852" formatCode="0.00">
                  <c:v>0.728968627421411</c:v>
                </c:pt>
                <c:pt idx="853" formatCode="0.00">
                  <c:v>0.73963109497861035</c:v>
                </c:pt>
                <c:pt idx="854" formatCode="0.00">
                  <c:v>0.75011106963045915</c:v>
                </c:pt>
                <c:pt idx="855" formatCode="0.00">
                  <c:v>0.7604059656000306</c:v>
                </c:pt>
                <c:pt idx="856" formatCode="0.00">
                  <c:v>0.7705132427757887</c:v>
                </c:pt>
                <c:pt idx="857" formatCode="0.00">
                  <c:v>0.78043040733832969</c:v>
                </c:pt>
                <c:pt idx="858" formatCode="0.00">
                  <c:v>0.79015501237569108</c:v>
                </c:pt>
                <c:pt idx="859" formatCode="0.00">
                  <c:v>0.79968465848709103</c:v>
                </c:pt>
                <c:pt idx="860" formatCode="0.00">
                  <c:v>0.80901699437494656</c:v>
                </c:pt>
                <c:pt idx="861" formatCode="0.00">
                  <c:v>0.8181497174250244</c:v>
                </c:pt>
                <c:pt idx="862" formatCode="0.00">
                  <c:v>0.82708057427456161</c:v>
                </c:pt>
                <c:pt idx="863" formatCode="0.00">
                  <c:v>0.8358073613682695</c:v>
                </c:pt>
                <c:pt idx="864" formatCode="0.00">
                  <c:v>0.84432792550201452</c:v>
                </c:pt>
                <c:pt idx="865" formatCode="0.00">
                  <c:v>0.85264016435409296</c:v>
                </c:pt>
                <c:pt idx="866" formatCode="0.00">
                  <c:v>0.86074202700394364</c:v>
                </c:pt>
                <c:pt idx="867" formatCode="0.00">
                  <c:v>0.86863151443819253</c:v>
                </c:pt>
                <c:pt idx="868" formatCode="0.00">
                  <c:v>0.87630668004386314</c:v>
                </c:pt>
                <c:pt idx="869" formatCode="0.00">
                  <c:v>0.88376563008869424</c:v>
                </c:pt>
                <c:pt idx="870" formatCode="0.00">
                  <c:v>0.89100652418836757</c:v>
                </c:pt>
                <c:pt idx="871" formatCode="0.00">
                  <c:v>0.89802757576061498</c:v>
                </c:pt>
                <c:pt idx="872" formatCode="0.00">
                  <c:v>0.90482705246601991</c:v>
                </c:pt>
                <c:pt idx="873" formatCode="0.00">
                  <c:v>0.91140327663544562</c:v>
                </c:pt>
                <c:pt idx="874" formatCode="0.00">
                  <c:v>0.91775462568398192</c:v>
                </c:pt>
                <c:pt idx="875" formatCode="0.00">
                  <c:v>0.92387953251128718</c:v>
                </c:pt>
                <c:pt idx="876" formatCode="0.00">
                  <c:v>0.92977648588825068</c:v>
                </c:pt>
                <c:pt idx="877" formatCode="0.00">
                  <c:v>0.93544403082986705</c:v>
                </c:pt>
                <c:pt idx="878" formatCode="0.00">
                  <c:v>0.94088076895422501</c:v>
                </c:pt>
                <c:pt idx="879" formatCode="0.00">
                  <c:v>0.9460853588275453</c:v>
                </c:pt>
                <c:pt idx="880" formatCode="0.00">
                  <c:v>0.95105651629515364</c:v>
                </c:pt>
                <c:pt idx="881" formatCode="0.00">
                  <c:v>0.95579301479833023</c:v>
                </c:pt>
                <c:pt idx="882" formatCode="0.00">
                  <c:v>0.96029368567694318</c:v>
                </c:pt>
                <c:pt idx="883" formatCode="0.00">
                  <c:v>0.96455741845779841</c:v>
                </c:pt>
                <c:pt idx="884" formatCode="0.00">
                  <c:v>0.9685831611286303</c:v>
                </c:pt>
                <c:pt idx="885" formatCode="0.00">
                  <c:v>0.97236992039767645</c:v>
                </c:pt>
                <c:pt idx="886" formatCode="0.00">
                  <c:v>0.97591676193874699</c:v>
                </c:pt>
                <c:pt idx="887" formatCode="0.00">
                  <c:v>0.97922281062176575</c:v>
                </c:pt>
                <c:pt idx="888" formatCode="0.00">
                  <c:v>0.9822872507286885</c:v>
                </c:pt>
                <c:pt idx="889" formatCode="0.00">
                  <c:v>0.9851093261547742</c:v>
                </c:pt>
                <c:pt idx="890" formatCode="0.00">
                  <c:v>0.98768834059513777</c:v>
                </c:pt>
                <c:pt idx="891" formatCode="0.00">
                  <c:v>0.99002365771655754</c:v>
                </c:pt>
                <c:pt idx="892" formatCode="0.00">
                  <c:v>0.99211470131447776</c:v>
                </c:pt>
                <c:pt idx="893" formatCode="0.00">
                  <c:v>0.9939609554551796</c:v>
                </c:pt>
                <c:pt idx="894" formatCode="0.00">
                  <c:v>0.99556196460308</c:v>
                </c:pt>
                <c:pt idx="895" formatCode="0.00">
                  <c:v>0.99691733373312796</c:v>
                </c:pt>
                <c:pt idx="896" formatCode="0.00">
                  <c:v>0.99802672842827167</c:v>
                </c:pt>
                <c:pt idx="897" formatCode="0.00">
                  <c:v>0.99888987496196957</c:v>
                </c:pt>
                <c:pt idx="898" formatCode="0.00">
                  <c:v>0.99950656036573104</c:v>
                </c:pt>
                <c:pt idx="899" formatCode="0.00">
                  <c:v>0.9998766324816607</c:v>
                </c:pt>
                <c:pt idx="900" formatCode="0.0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'součet stejná fázevýchylky  (3)'!$D$6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 (3)'!$B$7:$B$907</c:f>
              <c:numCache>
                <c:formatCode>General</c:formatCode>
                <c:ptCount val="901"/>
                <c:pt idx="0">
                  <c:v>-2</c:v>
                </c:pt>
                <c:pt idx="1">
                  <c:v>-1.9950000000000001</c:v>
                </c:pt>
                <c:pt idx="2">
                  <c:v>-1.9900000000000009</c:v>
                </c:pt>
                <c:pt idx="3">
                  <c:v>-1.9850000000000001</c:v>
                </c:pt>
                <c:pt idx="4">
                  <c:v>-1.9800000000000009</c:v>
                </c:pt>
                <c:pt idx="5">
                  <c:v>-1.9750000000000001</c:v>
                </c:pt>
                <c:pt idx="6">
                  <c:v>-1.9700000000000009</c:v>
                </c:pt>
                <c:pt idx="7">
                  <c:v>-1.9650000000000001</c:v>
                </c:pt>
                <c:pt idx="8">
                  <c:v>-1.9600000000000009</c:v>
                </c:pt>
                <c:pt idx="9">
                  <c:v>-1.9550000000000001</c:v>
                </c:pt>
                <c:pt idx="10">
                  <c:v>-1.9500000000000008</c:v>
                </c:pt>
                <c:pt idx="11">
                  <c:v>-1.9450000000000001</c:v>
                </c:pt>
                <c:pt idx="12">
                  <c:v>-1.9400000000000008</c:v>
                </c:pt>
                <c:pt idx="13">
                  <c:v>-1.9350000000000001</c:v>
                </c:pt>
                <c:pt idx="14">
                  <c:v>-1.9300000000000008</c:v>
                </c:pt>
                <c:pt idx="15">
                  <c:v>-1.925</c:v>
                </c:pt>
                <c:pt idx="16">
                  <c:v>-1.9200000000000008</c:v>
                </c:pt>
                <c:pt idx="17">
                  <c:v>-1.915</c:v>
                </c:pt>
                <c:pt idx="18">
                  <c:v>-1.9100000000000001</c:v>
                </c:pt>
                <c:pt idx="19">
                  <c:v>-1.905</c:v>
                </c:pt>
                <c:pt idx="20">
                  <c:v>-1.9000000000000001</c:v>
                </c:pt>
                <c:pt idx="21">
                  <c:v>-1.895</c:v>
                </c:pt>
                <c:pt idx="22">
                  <c:v>-1.8900000000000001</c:v>
                </c:pt>
                <c:pt idx="23">
                  <c:v>-1.885</c:v>
                </c:pt>
                <c:pt idx="24">
                  <c:v>-1.8800000000000001</c:v>
                </c:pt>
                <c:pt idx="25">
                  <c:v>-1.875</c:v>
                </c:pt>
                <c:pt idx="26">
                  <c:v>-1.87</c:v>
                </c:pt>
                <c:pt idx="27">
                  <c:v>-1.865</c:v>
                </c:pt>
                <c:pt idx="28">
                  <c:v>-1.86</c:v>
                </c:pt>
                <c:pt idx="29">
                  <c:v>-1.855</c:v>
                </c:pt>
                <c:pt idx="30">
                  <c:v>-1.85</c:v>
                </c:pt>
                <c:pt idx="31">
                  <c:v>-1.845</c:v>
                </c:pt>
                <c:pt idx="32">
                  <c:v>-1.84</c:v>
                </c:pt>
                <c:pt idx="33">
                  <c:v>-1.835</c:v>
                </c:pt>
                <c:pt idx="34">
                  <c:v>-1.83</c:v>
                </c:pt>
                <c:pt idx="35">
                  <c:v>-1.825</c:v>
                </c:pt>
                <c:pt idx="36">
                  <c:v>-1.82</c:v>
                </c:pt>
                <c:pt idx="37">
                  <c:v>-1.8149999999999991</c:v>
                </c:pt>
                <c:pt idx="38">
                  <c:v>-1.81</c:v>
                </c:pt>
                <c:pt idx="39">
                  <c:v>-1.804999999999999</c:v>
                </c:pt>
                <c:pt idx="40">
                  <c:v>-1.8</c:v>
                </c:pt>
                <c:pt idx="41">
                  <c:v>-1.794999999999999</c:v>
                </c:pt>
                <c:pt idx="42">
                  <c:v>-1.79</c:v>
                </c:pt>
                <c:pt idx="43">
                  <c:v>-1.784999999999999</c:v>
                </c:pt>
                <c:pt idx="44">
                  <c:v>-1.78</c:v>
                </c:pt>
                <c:pt idx="45">
                  <c:v>-1.774999999999999</c:v>
                </c:pt>
                <c:pt idx="46">
                  <c:v>-1.77</c:v>
                </c:pt>
                <c:pt idx="47">
                  <c:v>-1.764999999999999</c:v>
                </c:pt>
                <c:pt idx="48">
                  <c:v>-1.76</c:v>
                </c:pt>
                <c:pt idx="49">
                  <c:v>-1.754999999999999</c:v>
                </c:pt>
                <c:pt idx="50">
                  <c:v>-1.75</c:v>
                </c:pt>
                <c:pt idx="51">
                  <c:v>-1.7449999999999992</c:v>
                </c:pt>
                <c:pt idx="52">
                  <c:v>-1.74</c:v>
                </c:pt>
                <c:pt idx="53">
                  <c:v>-1.7349999999999992</c:v>
                </c:pt>
                <c:pt idx="54">
                  <c:v>-1.73</c:v>
                </c:pt>
                <c:pt idx="55">
                  <c:v>-1.7249999999999992</c:v>
                </c:pt>
                <c:pt idx="56">
                  <c:v>-1.72</c:v>
                </c:pt>
                <c:pt idx="57">
                  <c:v>-1.7149999999999992</c:v>
                </c:pt>
                <c:pt idx="58">
                  <c:v>-1.71</c:v>
                </c:pt>
                <c:pt idx="59">
                  <c:v>-1.7049999999999992</c:v>
                </c:pt>
                <c:pt idx="60">
                  <c:v>-1.7</c:v>
                </c:pt>
                <c:pt idx="61">
                  <c:v>-1.6950000000000001</c:v>
                </c:pt>
                <c:pt idx="62">
                  <c:v>-1.6900000000000008</c:v>
                </c:pt>
                <c:pt idx="63">
                  <c:v>-1.6850000000000001</c:v>
                </c:pt>
                <c:pt idx="64">
                  <c:v>-1.6800000000000008</c:v>
                </c:pt>
                <c:pt idx="65">
                  <c:v>-1.675</c:v>
                </c:pt>
                <c:pt idx="66">
                  <c:v>-1.6700000000000008</c:v>
                </c:pt>
                <c:pt idx="67">
                  <c:v>-1.665</c:v>
                </c:pt>
                <c:pt idx="68">
                  <c:v>-1.6600000000000001</c:v>
                </c:pt>
                <c:pt idx="69">
                  <c:v>-1.655</c:v>
                </c:pt>
                <c:pt idx="70">
                  <c:v>-1.6500000000000001</c:v>
                </c:pt>
                <c:pt idx="71">
                  <c:v>-1.645</c:v>
                </c:pt>
                <c:pt idx="72">
                  <c:v>-1.6400000000000001</c:v>
                </c:pt>
                <c:pt idx="73">
                  <c:v>-1.635</c:v>
                </c:pt>
                <c:pt idx="74">
                  <c:v>-1.6300000000000001</c:v>
                </c:pt>
                <c:pt idx="75">
                  <c:v>-1.625</c:v>
                </c:pt>
                <c:pt idx="76">
                  <c:v>-1.62</c:v>
                </c:pt>
                <c:pt idx="77">
                  <c:v>-1.615</c:v>
                </c:pt>
                <c:pt idx="78">
                  <c:v>-1.61</c:v>
                </c:pt>
                <c:pt idx="79">
                  <c:v>-1.605</c:v>
                </c:pt>
                <c:pt idx="80">
                  <c:v>-1.6</c:v>
                </c:pt>
                <c:pt idx="81">
                  <c:v>-1.595</c:v>
                </c:pt>
                <c:pt idx="82">
                  <c:v>-1.59</c:v>
                </c:pt>
                <c:pt idx="83">
                  <c:v>-1.585</c:v>
                </c:pt>
                <c:pt idx="84">
                  <c:v>-1.58</c:v>
                </c:pt>
                <c:pt idx="85">
                  <c:v>-1.575</c:v>
                </c:pt>
                <c:pt idx="86">
                  <c:v>-1.57</c:v>
                </c:pt>
                <c:pt idx="87">
                  <c:v>-1.5649999999999991</c:v>
                </c:pt>
                <c:pt idx="88">
                  <c:v>-1.56</c:v>
                </c:pt>
                <c:pt idx="89">
                  <c:v>-1.554999999999999</c:v>
                </c:pt>
                <c:pt idx="90">
                  <c:v>-1.55</c:v>
                </c:pt>
                <c:pt idx="91">
                  <c:v>-1.544999999999999</c:v>
                </c:pt>
                <c:pt idx="92">
                  <c:v>-1.54</c:v>
                </c:pt>
                <c:pt idx="93">
                  <c:v>-1.534999999999999</c:v>
                </c:pt>
                <c:pt idx="94">
                  <c:v>-1.53</c:v>
                </c:pt>
                <c:pt idx="95">
                  <c:v>-1.524999999999999</c:v>
                </c:pt>
                <c:pt idx="96">
                  <c:v>-1.52</c:v>
                </c:pt>
                <c:pt idx="97">
                  <c:v>-1.514999999999999</c:v>
                </c:pt>
                <c:pt idx="98">
                  <c:v>-1.51</c:v>
                </c:pt>
                <c:pt idx="99">
                  <c:v>-1.504999999999999</c:v>
                </c:pt>
                <c:pt idx="100">
                  <c:v>-1.5</c:v>
                </c:pt>
                <c:pt idx="101">
                  <c:v>-1.4949999999999992</c:v>
                </c:pt>
                <c:pt idx="102">
                  <c:v>-1.49</c:v>
                </c:pt>
                <c:pt idx="103">
                  <c:v>-1.4849999999999992</c:v>
                </c:pt>
                <c:pt idx="104">
                  <c:v>-1.48</c:v>
                </c:pt>
                <c:pt idx="105">
                  <c:v>-1.4749999999999992</c:v>
                </c:pt>
                <c:pt idx="106">
                  <c:v>-1.47</c:v>
                </c:pt>
                <c:pt idx="107">
                  <c:v>-1.4649999999999992</c:v>
                </c:pt>
                <c:pt idx="108">
                  <c:v>-1.46</c:v>
                </c:pt>
                <c:pt idx="109">
                  <c:v>-1.4549999999999992</c:v>
                </c:pt>
                <c:pt idx="110">
                  <c:v>-1.45</c:v>
                </c:pt>
                <c:pt idx="111">
                  <c:v>-1.4449999999999992</c:v>
                </c:pt>
                <c:pt idx="112">
                  <c:v>-1.44</c:v>
                </c:pt>
                <c:pt idx="113">
                  <c:v>-1.4349999999999992</c:v>
                </c:pt>
                <c:pt idx="114">
                  <c:v>-1.43</c:v>
                </c:pt>
                <c:pt idx="115">
                  <c:v>-1.4249999999999992</c:v>
                </c:pt>
                <c:pt idx="116">
                  <c:v>-1.42</c:v>
                </c:pt>
                <c:pt idx="117">
                  <c:v>-1.4149999999999991</c:v>
                </c:pt>
                <c:pt idx="118">
                  <c:v>-1.41</c:v>
                </c:pt>
                <c:pt idx="119">
                  <c:v>-1.4049999999999991</c:v>
                </c:pt>
                <c:pt idx="120">
                  <c:v>-1.4</c:v>
                </c:pt>
                <c:pt idx="121">
                  <c:v>-1.395</c:v>
                </c:pt>
                <c:pt idx="122">
                  <c:v>-1.3900000000000001</c:v>
                </c:pt>
                <c:pt idx="123">
                  <c:v>-1.385</c:v>
                </c:pt>
                <c:pt idx="124">
                  <c:v>-1.3800000000000001</c:v>
                </c:pt>
                <c:pt idx="125">
                  <c:v>-1.375</c:v>
                </c:pt>
                <c:pt idx="126">
                  <c:v>-1.37</c:v>
                </c:pt>
                <c:pt idx="127">
                  <c:v>-1.365</c:v>
                </c:pt>
                <c:pt idx="128">
                  <c:v>-1.36</c:v>
                </c:pt>
                <c:pt idx="129">
                  <c:v>-1.355</c:v>
                </c:pt>
                <c:pt idx="130">
                  <c:v>-1.35</c:v>
                </c:pt>
                <c:pt idx="131">
                  <c:v>-1.345</c:v>
                </c:pt>
                <c:pt idx="132">
                  <c:v>-1.34</c:v>
                </c:pt>
                <c:pt idx="133">
                  <c:v>-1.335</c:v>
                </c:pt>
                <c:pt idx="134">
                  <c:v>-1.33</c:v>
                </c:pt>
                <c:pt idx="135">
                  <c:v>-1.325</c:v>
                </c:pt>
                <c:pt idx="136">
                  <c:v>-1.32</c:v>
                </c:pt>
                <c:pt idx="137">
                  <c:v>-1.3149999999999991</c:v>
                </c:pt>
                <c:pt idx="138">
                  <c:v>-1.31</c:v>
                </c:pt>
                <c:pt idx="139">
                  <c:v>-1.304999999999999</c:v>
                </c:pt>
                <c:pt idx="140">
                  <c:v>-1.3</c:v>
                </c:pt>
                <c:pt idx="141">
                  <c:v>-1.294999999999999</c:v>
                </c:pt>
                <c:pt idx="142">
                  <c:v>-1.29</c:v>
                </c:pt>
                <c:pt idx="143">
                  <c:v>-1.284999999999999</c:v>
                </c:pt>
                <c:pt idx="144">
                  <c:v>-1.28</c:v>
                </c:pt>
                <c:pt idx="145">
                  <c:v>-1.274999999999999</c:v>
                </c:pt>
                <c:pt idx="146">
                  <c:v>-1.27</c:v>
                </c:pt>
                <c:pt idx="147">
                  <c:v>-1.264999999999999</c:v>
                </c:pt>
                <c:pt idx="148">
                  <c:v>-1.26</c:v>
                </c:pt>
                <c:pt idx="149">
                  <c:v>-1.254999999999999</c:v>
                </c:pt>
                <c:pt idx="150">
                  <c:v>-1.25</c:v>
                </c:pt>
                <c:pt idx="151">
                  <c:v>-1.2449999999999992</c:v>
                </c:pt>
                <c:pt idx="152">
                  <c:v>-1.24</c:v>
                </c:pt>
                <c:pt idx="153">
                  <c:v>-1.2349999999999992</c:v>
                </c:pt>
                <c:pt idx="154">
                  <c:v>-1.23</c:v>
                </c:pt>
                <c:pt idx="155">
                  <c:v>-1.2249999999999992</c:v>
                </c:pt>
                <c:pt idx="156">
                  <c:v>-1.22</c:v>
                </c:pt>
                <c:pt idx="157">
                  <c:v>-1.2149999999999992</c:v>
                </c:pt>
                <c:pt idx="158">
                  <c:v>-1.21</c:v>
                </c:pt>
                <c:pt idx="159">
                  <c:v>-1.2049999999999992</c:v>
                </c:pt>
                <c:pt idx="160">
                  <c:v>-1.2</c:v>
                </c:pt>
                <c:pt idx="161">
                  <c:v>-1.1950000000000001</c:v>
                </c:pt>
                <c:pt idx="162">
                  <c:v>-1.1900000000000008</c:v>
                </c:pt>
                <c:pt idx="163">
                  <c:v>-1.1850000000000001</c:v>
                </c:pt>
                <c:pt idx="164">
                  <c:v>-1.1800000000000008</c:v>
                </c:pt>
                <c:pt idx="165">
                  <c:v>-1.175</c:v>
                </c:pt>
                <c:pt idx="166">
                  <c:v>-1.1700000000000008</c:v>
                </c:pt>
                <c:pt idx="167">
                  <c:v>-1.165</c:v>
                </c:pt>
                <c:pt idx="168">
                  <c:v>-1.159999999999999</c:v>
                </c:pt>
                <c:pt idx="169">
                  <c:v>-1.155</c:v>
                </c:pt>
                <c:pt idx="170">
                  <c:v>-1.149999999999999</c:v>
                </c:pt>
                <c:pt idx="171">
                  <c:v>-1.145</c:v>
                </c:pt>
                <c:pt idx="172">
                  <c:v>-1.139999999999999</c:v>
                </c:pt>
                <c:pt idx="173">
                  <c:v>-1.135</c:v>
                </c:pt>
                <c:pt idx="174">
                  <c:v>-1.129999999999999</c:v>
                </c:pt>
                <c:pt idx="175">
                  <c:v>-1.125</c:v>
                </c:pt>
                <c:pt idx="176">
                  <c:v>-1.1200000000000001</c:v>
                </c:pt>
                <c:pt idx="177">
                  <c:v>-1.115</c:v>
                </c:pt>
                <c:pt idx="178">
                  <c:v>-1.1100000000000001</c:v>
                </c:pt>
                <c:pt idx="179">
                  <c:v>-1.105</c:v>
                </c:pt>
                <c:pt idx="180">
                  <c:v>-1.1000000000000001</c:v>
                </c:pt>
                <c:pt idx="181">
                  <c:v>-1.095</c:v>
                </c:pt>
                <c:pt idx="182">
                  <c:v>-1.0900000000000001</c:v>
                </c:pt>
                <c:pt idx="183">
                  <c:v>-1.085</c:v>
                </c:pt>
                <c:pt idx="184">
                  <c:v>-1.08</c:v>
                </c:pt>
                <c:pt idx="185">
                  <c:v>-1.075</c:v>
                </c:pt>
                <c:pt idx="186">
                  <c:v>-1.07</c:v>
                </c:pt>
                <c:pt idx="187">
                  <c:v>-1.0649999999999991</c:v>
                </c:pt>
                <c:pt idx="188">
                  <c:v>-1.06</c:v>
                </c:pt>
                <c:pt idx="189">
                  <c:v>-1.054999999999999</c:v>
                </c:pt>
                <c:pt idx="190">
                  <c:v>-1.05</c:v>
                </c:pt>
                <c:pt idx="191">
                  <c:v>-1.044999999999999</c:v>
                </c:pt>
                <c:pt idx="192">
                  <c:v>-1.04</c:v>
                </c:pt>
                <c:pt idx="193">
                  <c:v>-1.034999999999999</c:v>
                </c:pt>
                <c:pt idx="194">
                  <c:v>-1.03</c:v>
                </c:pt>
                <c:pt idx="195">
                  <c:v>-1.024999999999999</c:v>
                </c:pt>
                <c:pt idx="196">
                  <c:v>-1.02</c:v>
                </c:pt>
                <c:pt idx="197">
                  <c:v>-1.014999999999999</c:v>
                </c:pt>
                <c:pt idx="198">
                  <c:v>-1.01</c:v>
                </c:pt>
                <c:pt idx="199">
                  <c:v>-1.004999999999999</c:v>
                </c:pt>
                <c:pt idx="200">
                  <c:v>-1</c:v>
                </c:pt>
                <c:pt idx="201">
                  <c:v>-0.995</c:v>
                </c:pt>
                <c:pt idx="202">
                  <c:v>-0.99</c:v>
                </c:pt>
                <c:pt idx="203">
                  <c:v>-0.98499999999999999</c:v>
                </c:pt>
                <c:pt idx="204">
                  <c:v>-0.98</c:v>
                </c:pt>
                <c:pt idx="205">
                  <c:v>-0.97500000000000042</c:v>
                </c:pt>
                <c:pt idx="206">
                  <c:v>-0.97000000000000042</c:v>
                </c:pt>
                <c:pt idx="207">
                  <c:v>-0.96500000000000041</c:v>
                </c:pt>
                <c:pt idx="208">
                  <c:v>-0.96000000000000041</c:v>
                </c:pt>
                <c:pt idx="209">
                  <c:v>-0.9550000000000004</c:v>
                </c:pt>
                <c:pt idx="210">
                  <c:v>-0.9500000000000004</c:v>
                </c:pt>
                <c:pt idx="211">
                  <c:v>-0.94499999999999995</c:v>
                </c:pt>
                <c:pt idx="212">
                  <c:v>-0.94000000000000039</c:v>
                </c:pt>
                <c:pt idx="213">
                  <c:v>-0.93500000000000005</c:v>
                </c:pt>
                <c:pt idx="214">
                  <c:v>-0.93</c:v>
                </c:pt>
                <c:pt idx="215">
                  <c:v>-0.92500000000000004</c:v>
                </c:pt>
                <c:pt idx="216">
                  <c:v>-0.92</c:v>
                </c:pt>
                <c:pt idx="217">
                  <c:v>-0.91500000000000004</c:v>
                </c:pt>
                <c:pt idx="218">
                  <c:v>-0.91</c:v>
                </c:pt>
                <c:pt idx="219">
                  <c:v>-0.90500000000000003</c:v>
                </c:pt>
                <c:pt idx="220">
                  <c:v>-0.9</c:v>
                </c:pt>
                <c:pt idx="221">
                  <c:v>-0.89500000000000002</c:v>
                </c:pt>
                <c:pt idx="222">
                  <c:v>-0.89</c:v>
                </c:pt>
                <c:pt idx="223">
                  <c:v>-0.88500000000000001</c:v>
                </c:pt>
                <c:pt idx="224">
                  <c:v>-0.88</c:v>
                </c:pt>
                <c:pt idx="225">
                  <c:v>-0.87500000000000044</c:v>
                </c:pt>
                <c:pt idx="226">
                  <c:v>-0.87000000000000044</c:v>
                </c:pt>
                <c:pt idx="227">
                  <c:v>-0.86500000000000044</c:v>
                </c:pt>
                <c:pt idx="228">
                  <c:v>-0.86000000000000043</c:v>
                </c:pt>
                <c:pt idx="229">
                  <c:v>-0.85500000000000043</c:v>
                </c:pt>
                <c:pt idx="230">
                  <c:v>-0.85000000000000042</c:v>
                </c:pt>
                <c:pt idx="231">
                  <c:v>-0.84500000000000042</c:v>
                </c:pt>
                <c:pt idx="232">
                  <c:v>-0.84000000000000041</c:v>
                </c:pt>
                <c:pt idx="233">
                  <c:v>-0.83500000000000041</c:v>
                </c:pt>
                <c:pt idx="234">
                  <c:v>-0.8300000000000004</c:v>
                </c:pt>
                <c:pt idx="235">
                  <c:v>-0.8250000000000004</c:v>
                </c:pt>
                <c:pt idx="236">
                  <c:v>-0.8200000000000004</c:v>
                </c:pt>
                <c:pt idx="237">
                  <c:v>-0.81499999999999995</c:v>
                </c:pt>
                <c:pt idx="238">
                  <c:v>-0.81</c:v>
                </c:pt>
                <c:pt idx="239">
                  <c:v>-0.80500000000000005</c:v>
                </c:pt>
                <c:pt idx="240">
                  <c:v>-0.8</c:v>
                </c:pt>
                <c:pt idx="241">
                  <c:v>-0.79500000000000004</c:v>
                </c:pt>
                <c:pt idx="242">
                  <c:v>-0.79</c:v>
                </c:pt>
                <c:pt idx="243">
                  <c:v>-0.78500000000000003</c:v>
                </c:pt>
                <c:pt idx="244">
                  <c:v>-0.78</c:v>
                </c:pt>
                <c:pt idx="245">
                  <c:v>-0.77500000000000058</c:v>
                </c:pt>
                <c:pt idx="246">
                  <c:v>-0.77000000000000046</c:v>
                </c:pt>
                <c:pt idx="247">
                  <c:v>-0.76500000000000046</c:v>
                </c:pt>
                <c:pt idx="248">
                  <c:v>-0.76000000000000045</c:v>
                </c:pt>
                <c:pt idx="249">
                  <c:v>-0.75500000000000045</c:v>
                </c:pt>
                <c:pt idx="250">
                  <c:v>-0.75000000000000044</c:v>
                </c:pt>
                <c:pt idx="251">
                  <c:v>-0.74500000000000044</c:v>
                </c:pt>
                <c:pt idx="252">
                  <c:v>-0.74000000000000044</c:v>
                </c:pt>
                <c:pt idx="253">
                  <c:v>-0.73500000000000043</c:v>
                </c:pt>
                <c:pt idx="254">
                  <c:v>-0.73000000000000043</c:v>
                </c:pt>
                <c:pt idx="255">
                  <c:v>-0.72500000000000042</c:v>
                </c:pt>
                <c:pt idx="256">
                  <c:v>-0.72000000000000042</c:v>
                </c:pt>
                <c:pt idx="257">
                  <c:v>-0.71500000000000041</c:v>
                </c:pt>
                <c:pt idx="258">
                  <c:v>-0.71000000000000041</c:v>
                </c:pt>
                <c:pt idx="259">
                  <c:v>-0.7050000000000004</c:v>
                </c:pt>
                <c:pt idx="260">
                  <c:v>-0.7000000000000004</c:v>
                </c:pt>
                <c:pt idx="261">
                  <c:v>-0.69499999999999995</c:v>
                </c:pt>
                <c:pt idx="262">
                  <c:v>-0.69000000000000039</c:v>
                </c:pt>
                <c:pt idx="263">
                  <c:v>-0.68500000000000005</c:v>
                </c:pt>
                <c:pt idx="264">
                  <c:v>-0.68</c:v>
                </c:pt>
                <c:pt idx="265">
                  <c:v>-0.67500000000000071</c:v>
                </c:pt>
                <c:pt idx="266">
                  <c:v>-0.67000000000000071</c:v>
                </c:pt>
                <c:pt idx="267">
                  <c:v>-0.6650000000000007</c:v>
                </c:pt>
                <c:pt idx="268">
                  <c:v>-0.66000000000000059</c:v>
                </c:pt>
                <c:pt idx="269">
                  <c:v>-0.65500000000000058</c:v>
                </c:pt>
                <c:pt idx="270">
                  <c:v>-0.65000000000000058</c:v>
                </c:pt>
                <c:pt idx="271">
                  <c:v>-0.64500000000000046</c:v>
                </c:pt>
                <c:pt idx="272">
                  <c:v>-0.64000000000000046</c:v>
                </c:pt>
                <c:pt idx="273">
                  <c:v>-0.63500000000000045</c:v>
                </c:pt>
                <c:pt idx="274">
                  <c:v>-0.63000000000000045</c:v>
                </c:pt>
                <c:pt idx="275">
                  <c:v>-0.62500000000000044</c:v>
                </c:pt>
                <c:pt idx="276">
                  <c:v>-0.62000000000000044</c:v>
                </c:pt>
                <c:pt idx="277">
                  <c:v>-0.61500000000000044</c:v>
                </c:pt>
                <c:pt idx="278">
                  <c:v>-0.61000000000000043</c:v>
                </c:pt>
                <c:pt idx="279">
                  <c:v>-0.60500000000000043</c:v>
                </c:pt>
                <c:pt idx="280">
                  <c:v>-0.60000000000000042</c:v>
                </c:pt>
                <c:pt idx="281">
                  <c:v>-0.59499999999999997</c:v>
                </c:pt>
                <c:pt idx="282">
                  <c:v>-0.59</c:v>
                </c:pt>
                <c:pt idx="283">
                  <c:v>-0.58499999999999996</c:v>
                </c:pt>
                <c:pt idx="284">
                  <c:v>-0.58000000000000007</c:v>
                </c:pt>
                <c:pt idx="285">
                  <c:v>-0.5750000000000004</c:v>
                </c:pt>
                <c:pt idx="286">
                  <c:v>-0.56999999999999995</c:v>
                </c:pt>
                <c:pt idx="287">
                  <c:v>-0.56499999999999995</c:v>
                </c:pt>
                <c:pt idx="288">
                  <c:v>-0.56000000000000005</c:v>
                </c:pt>
                <c:pt idx="289">
                  <c:v>-0.55500000000000005</c:v>
                </c:pt>
                <c:pt idx="290">
                  <c:v>-0.55000000000000004</c:v>
                </c:pt>
                <c:pt idx="291">
                  <c:v>-0.54500000000000004</c:v>
                </c:pt>
                <c:pt idx="292">
                  <c:v>-0.54</c:v>
                </c:pt>
                <c:pt idx="293">
                  <c:v>-0.53500000000000003</c:v>
                </c:pt>
                <c:pt idx="294">
                  <c:v>-0.53</c:v>
                </c:pt>
                <c:pt idx="295">
                  <c:v>-0.52500000000000002</c:v>
                </c:pt>
                <c:pt idx="296">
                  <c:v>-0.52</c:v>
                </c:pt>
                <c:pt idx="297">
                  <c:v>-0.51500000000000001</c:v>
                </c:pt>
                <c:pt idx="298">
                  <c:v>-0.51</c:v>
                </c:pt>
                <c:pt idx="299">
                  <c:v>-0.505</c:v>
                </c:pt>
                <c:pt idx="300">
                  <c:v>-0.5</c:v>
                </c:pt>
                <c:pt idx="301">
                  <c:v>-0.49500000000000022</c:v>
                </c:pt>
                <c:pt idx="302">
                  <c:v>-0.49000000000000021</c:v>
                </c:pt>
                <c:pt idx="303">
                  <c:v>-0.48500000000000026</c:v>
                </c:pt>
                <c:pt idx="304">
                  <c:v>-0.4800000000000002</c:v>
                </c:pt>
                <c:pt idx="305">
                  <c:v>-0.4750000000000002</c:v>
                </c:pt>
                <c:pt idx="306">
                  <c:v>-0.47000000000000008</c:v>
                </c:pt>
                <c:pt idx="307">
                  <c:v>-0.46500000000000002</c:v>
                </c:pt>
                <c:pt idx="308">
                  <c:v>-0.46</c:v>
                </c:pt>
                <c:pt idx="309">
                  <c:v>-0.45500000000000002</c:v>
                </c:pt>
                <c:pt idx="310">
                  <c:v>-0.45</c:v>
                </c:pt>
                <c:pt idx="311">
                  <c:v>-0.44500000000000001</c:v>
                </c:pt>
                <c:pt idx="312">
                  <c:v>-0.44</c:v>
                </c:pt>
                <c:pt idx="313">
                  <c:v>-0.43500000000000022</c:v>
                </c:pt>
                <c:pt idx="314">
                  <c:v>-0.43000000000000022</c:v>
                </c:pt>
                <c:pt idx="315">
                  <c:v>-0.42500000000000027</c:v>
                </c:pt>
                <c:pt idx="316">
                  <c:v>-0.42000000000000021</c:v>
                </c:pt>
                <c:pt idx="317">
                  <c:v>-0.4150000000000002</c:v>
                </c:pt>
                <c:pt idx="318">
                  <c:v>-0.4100000000000002</c:v>
                </c:pt>
                <c:pt idx="319">
                  <c:v>-0.40500000000000008</c:v>
                </c:pt>
                <c:pt idx="320">
                  <c:v>-0.4</c:v>
                </c:pt>
                <c:pt idx="321">
                  <c:v>-0.39500000000000035</c:v>
                </c:pt>
                <c:pt idx="322">
                  <c:v>-0.39000000000000024</c:v>
                </c:pt>
                <c:pt idx="323">
                  <c:v>-0.38500000000000023</c:v>
                </c:pt>
                <c:pt idx="324">
                  <c:v>-0.38000000000000023</c:v>
                </c:pt>
                <c:pt idx="325">
                  <c:v>-0.37500000000000022</c:v>
                </c:pt>
                <c:pt idx="326">
                  <c:v>-0.37000000000000022</c:v>
                </c:pt>
                <c:pt idx="327">
                  <c:v>-0.36500000000000027</c:v>
                </c:pt>
                <c:pt idx="328">
                  <c:v>-0.36000000000000021</c:v>
                </c:pt>
                <c:pt idx="329">
                  <c:v>-0.3550000000000002</c:v>
                </c:pt>
                <c:pt idx="330">
                  <c:v>-0.3500000000000002</c:v>
                </c:pt>
                <c:pt idx="331">
                  <c:v>-0.34500000000000008</c:v>
                </c:pt>
                <c:pt idx="332">
                  <c:v>-0.34</c:v>
                </c:pt>
                <c:pt idx="333">
                  <c:v>-0.33500000000000035</c:v>
                </c:pt>
                <c:pt idx="334">
                  <c:v>-0.33000000000000035</c:v>
                </c:pt>
                <c:pt idx="335">
                  <c:v>-0.32500000000000023</c:v>
                </c:pt>
                <c:pt idx="336">
                  <c:v>-0.32000000000000023</c:v>
                </c:pt>
                <c:pt idx="337">
                  <c:v>-0.31500000000000022</c:v>
                </c:pt>
                <c:pt idx="338">
                  <c:v>-0.31000000000000022</c:v>
                </c:pt>
                <c:pt idx="339">
                  <c:v>-0.30500000000000027</c:v>
                </c:pt>
                <c:pt idx="340">
                  <c:v>-0.30000000000000021</c:v>
                </c:pt>
                <c:pt idx="341">
                  <c:v>-0.29500000000000021</c:v>
                </c:pt>
                <c:pt idx="342">
                  <c:v>-0.2900000000000002</c:v>
                </c:pt>
                <c:pt idx="343">
                  <c:v>-0.2850000000000002</c:v>
                </c:pt>
                <c:pt idx="344">
                  <c:v>-0.28000000000000008</c:v>
                </c:pt>
                <c:pt idx="345">
                  <c:v>-0.27500000000000002</c:v>
                </c:pt>
                <c:pt idx="346">
                  <c:v>-0.27</c:v>
                </c:pt>
                <c:pt idx="347">
                  <c:v>-0.26500000000000001</c:v>
                </c:pt>
                <c:pt idx="348">
                  <c:v>-0.26</c:v>
                </c:pt>
                <c:pt idx="349">
                  <c:v>-0.255</c:v>
                </c:pt>
                <c:pt idx="350">
                  <c:v>-0.25</c:v>
                </c:pt>
                <c:pt idx="351">
                  <c:v>-0.24500000000000011</c:v>
                </c:pt>
                <c:pt idx="352">
                  <c:v>-0.2400000000000001</c:v>
                </c:pt>
                <c:pt idx="353">
                  <c:v>-0.23500000000000001</c:v>
                </c:pt>
                <c:pt idx="354">
                  <c:v>-0.23</c:v>
                </c:pt>
                <c:pt idx="355">
                  <c:v>-0.22500000000000001</c:v>
                </c:pt>
                <c:pt idx="356">
                  <c:v>-0.22</c:v>
                </c:pt>
                <c:pt idx="357">
                  <c:v>-0.21500000000000011</c:v>
                </c:pt>
                <c:pt idx="358">
                  <c:v>-0.2100000000000001</c:v>
                </c:pt>
                <c:pt idx="359">
                  <c:v>-0.20500000000000004</c:v>
                </c:pt>
                <c:pt idx="360">
                  <c:v>-0.2</c:v>
                </c:pt>
                <c:pt idx="361">
                  <c:v>-0.19500000000000001</c:v>
                </c:pt>
                <c:pt idx="362">
                  <c:v>-0.19</c:v>
                </c:pt>
                <c:pt idx="363">
                  <c:v>-0.18500000000000011</c:v>
                </c:pt>
                <c:pt idx="364">
                  <c:v>-0.1800000000000001</c:v>
                </c:pt>
                <c:pt idx="365">
                  <c:v>-0.17500000000000004</c:v>
                </c:pt>
                <c:pt idx="366">
                  <c:v>-0.17</c:v>
                </c:pt>
                <c:pt idx="367">
                  <c:v>-0.16500000000000001</c:v>
                </c:pt>
                <c:pt idx="368">
                  <c:v>-0.16</c:v>
                </c:pt>
                <c:pt idx="369">
                  <c:v>-0.15500000000000011</c:v>
                </c:pt>
                <c:pt idx="370">
                  <c:v>-0.15000000000000011</c:v>
                </c:pt>
                <c:pt idx="371">
                  <c:v>-0.1450000000000001</c:v>
                </c:pt>
                <c:pt idx="372">
                  <c:v>-0.14000000000000001</c:v>
                </c:pt>
                <c:pt idx="373">
                  <c:v>-0.13500000000000001</c:v>
                </c:pt>
                <c:pt idx="374">
                  <c:v>-0.13</c:v>
                </c:pt>
                <c:pt idx="375">
                  <c:v>-0.125</c:v>
                </c:pt>
                <c:pt idx="376">
                  <c:v>-0.12000000000000002</c:v>
                </c:pt>
                <c:pt idx="377">
                  <c:v>-0.115</c:v>
                </c:pt>
                <c:pt idx="378">
                  <c:v>-0.11</c:v>
                </c:pt>
                <c:pt idx="379">
                  <c:v>-0.10500000000000002</c:v>
                </c:pt>
                <c:pt idx="380">
                  <c:v>-0.1</c:v>
                </c:pt>
                <c:pt idx="381">
                  <c:v>-9.5000000000000043E-2</c:v>
                </c:pt>
                <c:pt idx="382">
                  <c:v>-9.0000000000000024E-2</c:v>
                </c:pt>
                <c:pt idx="383">
                  <c:v>-8.5000000000000006E-2</c:v>
                </c:pt>
                <c:pt idx="384">
                  <c:v>-8.0000000000000043E-2</c:v>
                </c:pt>
                <c:pt idx="385">
                  <c:v>-7.5000000000000011E-2</c:v>
                </c:pt>
                <c:pt idx="386">
                  <c:v>-7.0000000000000021E-2</c:v>
                </c:pt>
                <c:pt idx="387">
                  <c:v>-6.5000000000000002E-2</c:v>
                </c:pt>
                <c:pt idx="388">
                  <c:v>-6.0000000000000032E-2</c:v>
                </c:pt>
                <c:pt idx="389">
                  <c:v>-5.5000000000000014E-2</c:v>
                </c:pt>
                <c:pt idx="390">
                  <c:v>-0.05</c:v>
                </c:pt>
                <c:pt idx="391">
                  <c:v>-4.5000000000000012E-2</c:v>
                </c:pt>
                <c:pt idx="392">
                  <c:v>-4.0000000000000022E-2</c:v>
                </c:pt>
                <c:pt idx="393">
                  <c:v>-3.500000000000001E-2</c:v>
                </c:pt>
                <c:pt idx="394">
                  <c:v>-3.0000000000000002E-2</c:v>
                </c:pt>
                <c:pt idx="395">
                  <c:v>-2.5000000000000001E-2</c:v>
                </c:pt>
                <c:pt idx="396">
                  <c:v>-2.0000000000000011E-2</c:v>
                </c:pt>
                <c:pt idx="397">
                  <c:v>-1.4999999999999998E-2</c:v>
                </c:pt>
                <c:pt idx="398">
                  <c:v>-1.0000000000000005E-2</c:v>
                </c:pt>
                <c:pt idx="399">
                  <c:v>-5.0000000000000036E-3</c:v>
                </c:pt>
                <c:pt idx="400">
                  <c:v>0</c:v>
                </c:pt>
                <c:pt idx="401">
                  <c:v>5.0000000000000036E-3</c:v>
                </c:pt>
                <c:pt idx="402">
                  <c:v>1.0000000000000005E-2</c:v>
                </c:pt>
                <c:pt idx="403">
                  <c:v>1.4999999999999998E-2</c:v>
                </c:pt>
                <c:pt idx="404">
                  <c:v>2.0000000000000011E-2</c:v>
                </c:pt>
                <c:pt idx="405">
                  <c:v>2.5000000000000001E-2</c:v>
                </c:pt>
                <c:pt idx="406">
                  <c:v>3.0000000000000002E-2</c:v>
                </c:pt>
                <c:pt idx="407">
                  <c:v>3.500000000000001E-2</c:v>
                </c:pt>
                <c:pt idx="408">
                  <c:v>4.0000000000000022E-2</c:v>
                </c:pt>
                <c:pt idx="409">
                  <c:v>4.5000000000000012E-2</c:v>
                </c:pt>
                <c:pt idx="410">
                  <c:v>0.05</c:v>
                </c:pt>
                <c:pt idx="411">
                  <c:v>5.5000000000000014E-2</c:v>
                </c:pt>
                <c:pt idx="412">
                  <c:v>6.0000000000000032E-2</c:v>
                </c:pt>
                <c:pt idx="413">
                  <c:v>6.5000000000000002E-2</c:v>
                </c:pt>
                <c:pt idx="414">
                  <c:v>7.0000000000000021E-2</c:v>
                </c:pt>
                <c:pt idx="415">
                  <c:v>7.5000000000000011E-2</c:v>
                </c:pt>
                <c:pt idx="416">
                  <c:v>8.0000000000000043E-2</c:v>
                </c:pt>
                <c:pt idx="417">
                  <c:v>8.5000000000000006E-2</c:v>
                </c:pt>
                <c:pt idx="418">
                  <c:v>9.0000000000000024E-2</c:v>
                </c:pt>
                <c:pt idx="419">
                  <c:v>9.5000000000000043E-2</c:v>
                </c:pt>
                <c:pt idx="420">
                  <c:v>0.1</c:v>
                </c:pt>
                <c:pt idx="421">
                  <c:v>0.10500000000000002</c:v>
                </c:pt>
                <c:pt idx="422">
                  <c:v>0.11</c:v>
                </c:pt>
                <c:pt idx="423">
                  <c:v>0.115</c:v>
                </c:pt>
                <c:pt idx="424">
                  <c:v>0.12000000000000002</c:v>
                </c:pt>
                <c:pt idx="425">
                  <c:v>0.125</c:v>
                </c:pt>
                <c:pt idx="426">
                  <c:v>0.13</c:v>
                </c:pt>
                <c:pt idx="427">
                  <c:v>0.13500000000000001</c:v>
                </c:pt>
                <c:pt idx="428">
                  <c:v>0.14000000000000001</c:v>
                </c:pt>
                <c:pt idx="429">
                  <c:v>0.1450000000000001</c:v>
                </c:pt>
                <c:pt idx="430">
                  <c:v>0.15000000000000011</c:v>
                </c:pt>
                <c:pt idx="431">
                  <c:v>0.15500000000000011</c:v>
                </c:pt>
                <c:pt idx="432">
                  <c:v>0.16</c:v>
                </c:pt>
                <c:pt idx="433">
                  <c:v>0.16500000000000001</c:v>
                </c:pt>
                <c:pt idx="434">
                  <c:v>0.17</c:v>
                </c:pt>
                <c:pt idx="435">
                  <c:v>0.17500000000000004</c:v>
                </c:pt>
                <c:pt idx="436">
                  <c:v>0.1800000000000001</c:v>
                </c:pt>
                <c:pt idx="437">
                  <c:v>0.18500000000000011</c:v>
                </c:pt>
                <c:pt idx="438">
                  <c:v>0.19</c:v>
                </c:pt>
                <c:pt idx="439">
                  <c:v>0.19500000000000001</c:v>
                </c:pt>
                <c:pt idx="440">
                  <c:v>0.2</c:v>
                </c:pt>
                <c:pt idx="441">
                  <c:v>0.20500000000000004</c:v>
                </c:pt>
                <c:pt idx="442">
                  <c:v>0.2100000000000001</c:v>
                </c:pt>
                <c:pt idx="443">
                  <c:v>0.21500000000000011</c:v>
                </c:pt>
                <c:pt idx="444">
                  <c:v>0.22</c:v>
                </c:pt>
                <c:pt idx="445">
                  <c:v>0.22500000000000001</c:v>
                </c:pt>
                <c:pt idx="446">
                  <c:v>0.23</c:v>
                </c:pt>
                <c:pt idx="447">
                  <c:v>0.23500000000000001</c:v>
                </c:pt>
                <c:pt idx="448">
                  <c:v>0.2400000000000001</c:v>
                </c:pt>
                <c:pt idx="449">
                  <c:v>0.24500000000000011</c:v>
                </c:pt>
                <c:pt idx="450">
                  <c:v>0.25</c:v>
                </c:pt>
                <c:pt idx="451">
                  <c:v>0.255</c:v>
                </c:pt>
                <c:pt idx="452">
                  <c:v>0.26</c:v>
                </c:pt>
                <c:pt idx="453">
                  <c:v>0.26500000000000001</c:v>
                </c:pt>
                <c:pt idx="454">
                  <c:v>0.27</c:v>
                </c:pt>
                <c:pt idx="455">
                  <c:v>0.27500000000000002</c:v>
                </c:pt>
                <c:pt idx="456">
                  <c:v>0.28000000000000008</c:v>
                </c:pt>
                <c:pt idx="457">
                  <c:v>0.2850000000000002</c:v>
                </c:pt>
                <c:pt idx="458">
                  <c:v>0.2900000000000002</c:v>
                </c:pt>
                <c:pt idx="459">
                  <c:v>0.29500000000000021</c:v>
                </c:pt>
                <c:pt idx="460">
                  <c:v>0.30000000000000021</c:v>
                </c:pt>
                <c:pt idx="461">
                  <c:v>0.30500000000000027</c:v>
                </c:pt>
                <c:pt idx="462">
                  <c:v>0.31000000000000022</c:v>
                </c:pt>
                <c:pt idx="463">
                  <c:v>0.31500000000000022</c:v>
                </c:pt>
                <c:pt idx="464">
                  <c:v>0.32000000000000023</c:v>
                </c:pt>
                <c:pt idx="465">
                  <c:v>0.32500000000000023</c:v>
                </c:pt>
                <c:pt idx="466">
                  <c:v>0.33000000000000035</c:v>
                </c:pt>
                <c:pt idx="467">
                  <c:v>0.33500000000000035</c:v>
                </c:pt>
                <c:pt idx="468">
                  <c:v>0.34</c:v>
                </c:pt>
                <c:pt idx="469">
                  <c:v>0.34500000000000008</c:v>
                </c:pt>
                <c:pt idx="470">
                  <c:v>0.3500000000000002</c:v>
                </c:pt>
                <c:pt idx="471">
                  <c:v>0.3550000000000002</c:v>
                </c:pt>
                <c:pt idx="472">
                  <c:v>0.36000000000000021</c:v>
                </c:pt>
                <c:pt idx="473">
                  <c:v>0.36500000000000027</c:v>
                </c:pt>
                <c:pt idx="474">
                  <c:v>0.37000000000000022</c:v>
                </c:pt>
                <c:pt idx="475">
                  <c:v>0.37500000000000022</c:v>
                </c:pt>
                <c:pt idx="476">
                  <c:v>0.38000000000000023</c:v>
                </c:pt>
                <c:pt idx="477">
                  <c:v>0.38500000000000023</c:v>
                </c:pt>
                <c:pt idx="478">
                  <c:v>0.39000000000000024</c:v>
                </c:pt>
                <c:pt idx="479">
                  <c:v>0.39500000000000035</c:v>
                </c:pt>
                <c:pt idx="480">
                  <c:v>0.4</c:v>
                </c:pt>
                <c:pt idx="481">
                  <c:v>0.40500000000000008</c:v>
                </c:pt>
                <c:pt idx="482">
                  <c:v>0.4100000000000002</c:v>
                </c:pt>
                <c:pt idx="483">
                  <c:v>0.4150000000000002</c:v>
                </c:pt>
                <c:pt idx="484">
                  <c:v>0.42000000000000021</c:v>
                </c:pt>
                <c:pt idx="485">
                  <c:v>0.42500000000000027</c:v>
                </c:pt>
                <c:pt idx="486">
                  <c:v>0.43000000000000022</c:v>
                </c:pt>
                <c:pt idx="487">
                  <c:v>0.43500000000000022</c:v>
                </c:pt>
                <c:pt idx="488">
                  <c:v>0.44</c:v>
                </c:pt>
                <c:pt idx="489">
                  <c:v>0.44500000000000001</c:v>
                </c:pt>
                <c:pt idx="490">
                  <c:v>0.45</c:v>
                </c:pt>
                <c:pt idx="491">
                  <c:v>0.45500000000000002</c:v>
                </c:pt>
                <c:pt idx="492">
                  <c:v>0.46</c:v>
                </c:pt>
                <c:pt idx="493">
                  <c:v>0.46500000000000002</c:v>
                </c:pt>
                <c:pt idx="494">
                  <c:v>0.47000000000000008</c:v>
                </c:pt>
                <c:pt idx="495">
                  <c:v>0.4750000000000002</c:v>
                </c:pt>
                <c:pt idx="496">
                  <c:v>0.4800000000000002</c:v>
                </c:pt>
                <c:pt idx="497">
                  <c:v>0.48500000000000026</c:v>
                </c:pt>
                <c:pt idx="498">
                  <c:v>0.49000000000000021</c:v>
                </c:pt>
                <c:pt idx="499">
                  <c:v>0.49500000000000022</c:v>
                </c:pt>
                <c:pt idx="500">
                  <c:v>0.5</c:v>
                </c:pt>
                <c:pt idx="501">
                  <c:v>0.505</c:v>
                </c:pt>
                <c:pt idx="502">
                  <c:v>0.51</c:v>
                </c:pt>
                <c:pt idx="503">
                  <c:v>0.51500000000000001</c:v>
                </c:pt>
                <c:pt idx="504">
                  <c:v>0.52</c:v>
                </c:pt>
                <c:pt idx="505">
                  <c:v>0.52500000000000002</c:v>
                </c:pt>
                <c:pt idx="506">
                  <c:v>0.53</c:v>
                </c:pt>
                <c:pt idx="507">
                  <c:v>0.53500000000000003</c:v>
                </c:pt>
                <c:pt idx="508">
                  <c:v>0.54</c:v>
                </c:pt>
                <c:pt idx="509">
                  <c:v>0.54500000000000004</c:v>
                </c:pt>
                <c:pt idx="510">
                  <c:v>0.55000000000000004</c:v>
                </c:pt>
                <c:pt idx="511">
                  <c:v>0.55500000000000005</c:v>
                </c:pt>
                <c:pt idx="512">
                  <c:v>0.56000000000000005</c:v>
                </c:pt>
                <c:pt idx="513">
                  <c:v>0.56499999999999995</c:v>
                </c:pt>
                <c:pt idx="514">
                  <c:v>0.56999999999999995</c:v>
                </c:pt>
                <c:pt idx="515">
                  <c:v>0.5750000000000004</c:v>
                </c:pt>
                <c:pt idx="516">
                  <c:v>0.58000000000000007</c:v>
                </c:pt>
                <c:pt idx="517">
                  <c:v>0.58499999999999996</c:v>
                </c:pt>
                <c:pt idx="518">
                  <c:v>0.59</c:v>
                </c:pt>
                <c:pt idx="519">
                  <c:v>0.59499999999999997</c:v>
                </c:pt>
                <c:pt idx="520">
                  <c:v>0.60000000000000042</c:v>
                </c:pt>
                <c:pt idx="521">
                  <c:v>0.60500000000000043</c:v>
                </c:pt>
                <c:pt idx="522">
                  <c:v>0.61000000000000043</c:v>
                </c:pt>
                <c:pt idx="523">
                  <c:v>0.61500000000000044</c:v>
                </c:pt>
                <c:pt idx="524">
                  <c:v>0.62000000000000044</c:v>
                </c:pt>
                <c:pt idx="525">
                  <c:v>0.62500000000000044</c:v>
                </c:pt>
                <c:pt idx="526">
                  <c:v>0.63000000000000045</c:v>
                </c:pt>
                <c:pt idx="527">
                  <c:v>0.63500000000000045</c:v>
                </c:pt>
                <c:pt idx="528">
                  <c:v>0.64000000000000046</c:v>
                </c:pt>
                <c:pt idx="529">
                  <c:v>0.64500000000000046</c:v>
                </c:pt>
                <c:pt idx="530">
                  <c:v>0.65000000000000058</c:v>
                </c:pt>
                <c:pt idx="531">
                  <c:v>0.65500000000000058</c:v>
                </c:pt>
                <c:pt idx="532">
                  <c:v>0.66000000000000059</c:v>
                </c:pt>
                <c:pt idx="533">
                  <c:v>0.6650000000000007</c:v>
                </c:pt>
                <c:pt idx="534">
                  <c:v>0.67000000000000071</c:v>
                </c:pt>
                <c:pt idx="535">
                  <c:v>0.67500000000000071</c:v>
                </c:pt>
                <c:pt idx="536">
                  <c:v>0.68</c:v>
                </c:pt>
                <c:pt idx="537">
                  <c:v>0.68500000000000005</c:v>
                </c:pt>
                <c:pt idx="538">
                  <c:v>0.69000000000000039</c:v>
                </c:pt>
                <c:pt idx="539">
                  <c:v>0.69499999999999995</c:v>
                </c:pt>
                <c:pt idx="540">
                  <c:v>0.7000000000000004</c:v>
                </c:pt>
                <c:pt idx="541">
                  <c:v>0.7050000000000004</c:v>
                </c:pt>
                <c:pt idx="542">
                  <c:v>0.71000000000000041</c:v>
                </c:pt>
                <c:pt idx="543">
                  <c:v>0.71500000000000041</c:v>
                </c:pt>
                <c:pt idx="544">
                  <c:v>0.72000000000000042</c:v>
                </c:pt>
                <c:pt idx="545">
                  <c:v>0.72500000000000042</c:v>
                </c:pt>
                <c:pt idx="546">
                  <c:v>0.73000000000000043</c:v>
                </c:pt>
                <c:pt idx="547">
                  <c:v>0.73500000000000043</c:v>
                </c:pt>
                <c:pt idx="548">
                  <c:v>0.74000000000000044</c:v>
                </c:pt>
                <c:pt idx="549">
                  <c:v>0.74500000000000044</c:v>
                </c:pt>
                <c:pt idx="550">
                  <c:v>0.75000000000000044</c:v>
                </c:pt>
                <c:pt idx="551">
                  <c:v>0.75500000000000045</c:v>
                </c:pt>
                <c:pt idx="552">
                  <c:v>0.76000000000000045</c:v>
                </c:pt>
                <c:pt idx="553">
                  <c:v>0.76500000000000046</c:v>
                </c:pt>
                <c:pt idx="554">
                  <c:v>0.77000000000000046</c:v>
                </c:pt>
                <c:pt idx="555">
                  <c:v>0.77500000000000058</c:v>
                </c:pt>
                <c:pt idx="556">
                  <c:v>0.78</c:v>
                </c:pt>
                <c:pt idx="557">
                  <c:v>0.78500000000000003</c:v>
                </c:pt>
                <c:pt idx="558">
                  <c:v>0.79</c:v>
                </c:pt>
                <c:pt idx="559">
                  <c:v>0.79500000000000004</c:v>
                </c:pt>
                <c:pt idx="560">
                  <c:v>0.8</c:v>
                </c:pt>
                <c:pt idx="561">
                  <c:v>0.80500000000000005</c:v>
                </c:pt>
                <c:pt idx="562">
                  <c:v>0.81</c:v>
                </c:pt>
                <c:pt idx="563">
                  <c:v>0.81499999999999995</c:v>
                </c:pt>
                <c:pt idx="564">
                  <c:v>0.8200000000000004</c:v>
                </c:pt>
                <c:pt idx="565">
                  <c:v>0.8250000000000004</c:v>
                </c:pt>
                <c:pt idx="566">
                  <c:v>0.8300000000000004</c:v>
                </c:pt>
                <c:pt idx="567">
                  <c:v>0.83500000000000041</c:v>
                </c:pt>
                <c:pt idx="568">
                  <c:v>0.84000000000000041</c:v>
                </c:pt>
                <c:pt idx="569">
                  <c:v>0.84500000000000042</c:v>
                </c:pt>
                <c:pt idx="570">
                  <c:v>0.85000000000000042</c:v>
                </c:pt>
                <c:pt idx="571">
                  <c:v>0.85500000000000043</c:v>
                </c:pt>
                <c:pt idx="572">
                  <c:v>0.86000000000000043</c:v>
                </c:pt>
                <c:pt idx="573">
                  <c:v>0.86500000000000044</c:v>
                </c:pt>
                <c:pt idx="574">
                  <c:v>0.87000000000000044</c:v>
                </c:pt>
                <c:pt idx="575">
                  <c:v>0.87500000000000044</c:v>
                </c:pt>
                <c:pt idx="576">
                  <c:v>0.88</c:v>
                </c:pt>
                <c:pt idx="577">
                  <c:v>0.88500000000000001</c:v>
                </c:pt>
                <c:pt idx="578">
                  <c:v>0.89</c:v>
                </c:pt>
                <c:pt idx="579">
                  <c:v>0.89500000000000002</c:v>
                </c:pt>
                <c:pt idx="580">
                  <c:v>0.9</c:v>
                </c:pt>
                <c:pt idx="581">
                  <c:v>0.90500000000000003</c:v>
                </c:pt>
                <c:pt idx="582">
                  <c:v>0.91</c:v>
                </c:pt>
                <c:pt idx="583">
                  <c:v>0.91500000000000004</c:v>
                </c:pt>
                <c:pt idx="584">
                  <c:v>0.92</c:v>
                </c:pt>
                <c:pt idx="585">
                  <c:v>0.92500000000000004</c:v>
                </c:pt>
                <c:pt idx="586">
                  <c:v>0.93</c:v>
                </c:pt>
                <c:pt idx="587">
                  <c:v>0.93500000000000005</c:v>
                </c:pt>
                <c:pt idx="588">
                  <c:v>0.94000000000000039</c:v>
                </c:pt>
                <c:pt idx="589">
                  <c:v>0.94499999999999995</c:v>
                </c:pt>
                <c:pt idx="590">
                  <c:v>0.9500000000000004</c:v>
                </c:pt>
                <c:pt idx="591">
                  <c:v>0.9550000000000004</c:v>
                </c:pt>
                <c:pt idx="592">
                  <c:v>0.96000000000000041</c:v>
                </c:pt>
                <c:pt idx="593">
                  <c:v>0.96500000000000041</c:v>
                </c:pt>
                <c:pt idx="594">
                  <c:v>0.97000000000000042</c:v>
                </c:pt>
                <c:pt idx="595">
                  <c:v>0.97500000000000042</c:v>
                </c:pt>
                <c:pt idx="596">
                  <c:v>0.98</c:v>
                </c:pt>
                <c:pt idx="597">
                  <c:v>0.98499999999999999</c:v>
                </c:pt>
                <c:pt idx="598">
                  <c:v>0.99</c:v>
                </c:pt>
                <c:pt idx="599">
                  <c:v>0.995</c:v>
                </c:pt>
                <c:pt idx="600">
                  <c:v>1</c:v>
                </c:pt>
                <c:pt idx="601">
                  <c:v>1.004999999999999</c:v>
                </c:pt>
                <c:pt idx="602">
                  <c:v>1.01</c:v>
                </c:pt>
                <c:pt idx="603">
                  <c:v>1.014999999999999</c:v>
                </c:pt>
                <c:pt idx="604">
                  <c:v>1.02</c:v>
                </c:pt>
                <c:pt idx="605">
                  <c:v>1.024999999999999</c:v>
                </c:pt>
                <c:pt idx="606">
                  <c:v>1.03</c:v>
                </c:pt>
                <c:pt idx="607">
                  <c:v>1.034999999999999</c:v>
                </c:pt>
                <c:pt idx="608">
                  <c:v>1.04</c:v>
                </c:pt>
                <c:pt idx="609">
                  <c:v>1.044999999999999</c:v>
                </c:pt>
                <c:pt idx="610">
                  <c:v>1.05</c:v>
                </c:pt>
                <c:pt idx="611">
                  <c:v>1.054999999999999</c:v>
                </c:pt>
                <c:pt idx="612">
                  <c:v>1.06</c:v>
                </c:pt>
                <c:pt idx="613">
                  <c:v>1.0649999999999991</c:v>
                </c:pt>
                <c:pt idx="614">
                  <c:v>1.07</c:v>
                </c:pt>
                <c:pt idx="615">
                  <c:v>1.075</c:v>
                </c:pt>
                <c:pt idx="616">
                  <c:v>1.08</c:v>
                </c:pt>
                <c:pt idx="617">
                  <c:v>1.085</c:v>
                </c:pt>
                <c:pt idx="618">
                  <c:v>1.0900000000000001</c:v>
                </c:pt>
                <c:pt idx="619">
                  <c:v>1.095</c:v>
                </c:pt>
                <c:pt idx="620">
                  <c:v>1.1000000000000001</c:v>
                </c:pt>
                <c:pt idx="621">
                  <c:v>1.105</c:v>
                </c:pt>
                <c:pt idx="622">
                  <c:v>1.1100000000000001</c:v>
                </c:pt>
                <c:pt idx="623">
                  <c:v>1.115</c:v>
                </c:pt>
                <c:pt idx="624">
                  <c:v>1.1200000000000001</c:v>
                </c:pt>
                <c:pt idx="625">
                  <c:v>1.125</c:v>
                </c:pt>
                <c:pt idx="626">
                  <c:v>1.129999999999999</c:v>
                </c:pt>
                <c:pt idx="627">
                  <c:v>1.135</c:v>
                </c:pt>
                <c:pt idx="628">
                  <c:v>1.139999999999999</c:v>
                </c:pt>
                <c:pt idx="629">
                  <c:v>1.145</c:v>
                </c:pt>
                <c:pt idx="630">
                  <c:v>1.149999999999999</c:v>
                </c:pt>
                <c:pt idx="631">
                  <c:v>1.155</c:v>
                </c:pt>
                <c:pt idx="632">
                  <c:v>1.159999999999999</c:v>
                </c:pt>
                <c:pt idx="633">
                  <c:v>1.165</c:v>
                </c:pt>
                <c:pt idx="634">
                  <c:v>1.1700000000000008</c:v>
                </c:pt>
                <c:pt idx="635">
                  <c:v>1.175</c:v>
                </c:pt>
                <c:pt idx="636">
                  <c:v>1.1800000000000008</c:v>
                </c:pt>
                <c:pt idx="637">
                  <c:v>1.1850000000000001</c:v>
                </c:pt>
                <c:pt idx="638">
                  <c:v>1.1900000000000008</c:v>
                </c:pt>
                <c:pt idx="639">
                  <c:v>1.1950000000000001</c:v>
                </c:pt>
                <c:pt idx="640">
                  <c:v>1.2</c:v>
                </c:pt>
                <c:pt idx="641">
                  <c:v>1.2049999999999992</c:v>
                </c:pt>
                <c:pt idx="642">
                  <c:v>1.21</c:v>
                </c:pt>
                <c:pt idx="643">
                  <c:v>1.2149999999999992</c:v>
                </c:pt>
                <c:pt idx="644">
                  <c:v>1.22</c:v>
                </c:pt>
                <c:pt idx="645">
                  <c:v>1.2249999999999992</c:v>
                </c:pt>
                <c:pt idx="646">
                  <c:v>1.23</c:v>
                </c:pt>
                <c:pt idx="647">
                  <c:v>1.2349999999999992</c:v>
                </c:pt>
                <c:pt idx="648">
                  <c:v>1.24</c:v>
                </c:pt>
                <c:pt idx="649">
                  <c:v>1.2449999999999992</c:v>
                </c:pt>
                <c:pt idx="650">
                  <c:v>1.25</c:v>
                </c:pt>
                <c:pt idx="651">
                  <c:v>1.254999999999999</c:v>
                </c:pt>
                <c:pt idx="652">
                  <c:v>1.26</c:v>
                </c:pt>
                <c:pt idx="653">
                  <c:v>1.264999999999999</c:v>
                </c:pt>
                <c:pt idx="654">
                  <c:v>1.27</c:v>
                </c:pt>
                <c:pt idx="655">
                  <c:v>1.274999999999999</c:v>
                </c:pt>
                <c:pt idx="656">
                  <c:v>1.28</c:v>
                </c:pt>
                <c:pt idx="657">
                  <c:v>1.284999999999999</c:v>
                </c:pt>
                <c:pt idx="658">
                  <c:v>1.29</c:v>
                </c:pt>
                <c:pt idx="659">
                  <c:v>1.294999999999999</c:v>
                </c:pt>
                <c:pt idx="660">
                  <c:v>1.3</c:v>
                </c:pt>
                <c:pt idx="661">
                  <c:v>1.304999999999999</c:v>
                </c:pt>
                <c:pt idx="662">
                  <c:v>1.31</c:v>
                </c:pt>
                <c:pt idx="663">
                  <c:v>1.3149999999999991</c:v>
                </c:pt>
                <c:pt idx="664">
                  <c:v>1.32</c:v>
                </c:pt>
                <c:pt idx="665">
                  <c:v>1.325</c:v>
                </c:pt>
                <c:pt idx="666">
                  <c:v>1.33</c:v>
                </c:pt>
                <c:pt idx="667">
                  <c:v>1.335</c:v>
                </c:pt>
                <c:pt idx="668">
                  <c:v>1.34</c:v>
                </c:pt>
                <c:pt idx="669">
                  <c:v>1.345</c:v>
                </c:pt>
                <c:pt idx="670">
                  <c:v>1.35</c:v>
                </c:pt>
                <c:pt idx="671">
                  <c:v>1.355</c:v>
                </c:pt>
                <c:pt idx="672">
                  <c:v>1.36</c:v>
                </c:pt>
                <c:pt idx="673">
                  <c:v>1.365</c:v>
                </c:pt>
                <c:pt idx="674">
                  <c:v>1.37</c:v>
                </c:pt>
                <c:pt idx="675">
                  <c:v>1.375</c:v>
                </c:pt>
                <c:pt idx="676">
                  <c:v>1.3800000000000001</c:v>
                </c:pt>
                <c:pt idx="677">
                  <c:v>1.385</c:v>
                </c:pt>
                <c:pt idx="678">
                  <c:v>1.3900000000000001</c:v>
                </c:pt>
                <c:pt idx="679">
                  <c:v>1.395</c:v>
                </c:pt>
                <c:pt idx="680">
                  <c:v>1.4</c:v>
                </c:pt>
                <c:pt idx="681">
                  <c:v>1.4049999999999991</c:v>
                </c:pt>
                <c:pt idx="682">
                  <c:v>1.41</c:v>
                </c:pt>
                <c:pt idx="683">
                  <c:v>1.4149999999999991</c:v>
                </c:pt>
                <c:pt idx="684">
                  <c:v>1.42</c:v>
                </c:pt>
                <c:pt idx="685">
                  <c:v>1.4249999999999992</c:v>
                </c:pt>
                <c:pt idx="686">
                  <c:v>1.43</c:v>
                </c:pt>
                <c:pt idx="687">
                  <c:v>1.4349999999999992</c:v>
                </c:pt>
                <c:pt idx="688">
                  <c:v>1.44</c:v>
                </c:pt>
                <c:pt idx="689">
                  <c:v>1.4449999999999992</c:v>
                </c:pt>
                <c:pt idx="690">
                  <c:v>1.45</c:v>
                </c:pt>
                <c:pt idx="691">
                  <c:v>1.4549999999999992</c:v>
                </c:pt>
                <c:pt idx="692">
                  <c:v>1.46</c:v>
                </c:pt>
                <c:pt idx="693">
                  <c:v>1.4649999999999992</c:v>
                </c:pt>
                <c:pt idx="694">
                  <c:v>1.47</c:v>
                </c:pt>
                <c:pt idx="695">
                  <c:v>1.4749999999999992</c:v>
                </c:pt>
                <c:pt idx="696">
                  <c:v>1.48</c:v>
                </c:pt>
                <c:pt idx="697">
                  <c:v>1.4849999999999992</c:v>
                </c:pt>
                <c:pt idx="698">
                  <c:v>1.49</c:v>
                </c:pt>
                <c:pt idx="699">
                  <c:v>1.4949999999999992</c:v>
                </c:pt>
                <c:pt idx="700">
                  <c:v>1.5</c:v>
                </c:pt>
                <c:pt idx="701">
                  <c:v>1.504999999999999</c:v>
                </c:pt>
                <c:pt idx="702">
                  <c:v>1.51</c:v>
                </c:pt>
                <c:pt idx="703">
                  <c:v>1.514999999999999</c:v>
                </c:pt>
                <c:pt idx="704">
                  <c:v>1.52</c:v>
                </c:pt>
                <c:pt idx="705">
                  <c:v>1.524999999999999</c:v>
                </c:pt>
                <c:pt idx="706">
                  <c:v>1.53</c:v>
                </c:pt>
                <c:pt idx="707">
                  <c:v>1.534999999999999</c:v>
                </c:pt>
                <c:pt idx="708">
                  <c:v>1.54</c:v>
                </c:pt>
                <c:pt idx="709">
                  <c:v>1.544999999999999</c:v>
                </c:pt>
                <c:pt idx="710">
                  <c:v>1.55</c:v>
                </c:pt>
                <c:pt idx="711">
                  <c:v>1.554999999999999</c:v>
                </c:pt>
                <c:pt idx="712">
                  <c:v>1.56</c:v>
                </c:pt>
                <c:pt idx="713">
                  <c:v>1.5649999999999991</c:v>
                </c:pt>
                <c:pt idx="714">
                  <c:v>1.57</c:v>
                </c:pt>
                <c:pt idx="715">
                  <c:v>1.575</c:v>
                </c:pt>
                <c:pt idx="716">
                  <c:v>1.58</c:v>
                </c:pt>
                <c:pt idx="717">
                  <c:v>1.585</c:v>
                </c:pt>
                <c:pt idx="718">
                  <c:v>1.59</c:v>
                </c:pt>
                <c:pt idx="719">
                  <c:v>1.595</c:v>
                </c:pt>
                <c:pt idx="720">
                  <c:v>1.6</c:v>
                </c:pt>
                <c:pt idx="721">
                  <c:v>1.605</c:v>
                </c:pt>
                <c:pt idx="722">
                  <c:v>1.61</c:v>
                </c:pt>
                <c:pt idx="723">
                  <c:v>1.615</c:v>
                </c:pt>
                <c:pt idx="724">
                  <c:v>1.62</c:v>
                </c:pt>
                <c:pt idx="725">
                  <c:v>1.625</c:v>
                </c:pt>
                <c:pt idx="726">
                  <c:v>1.6300000000000001</c:v>
                </c:pt>
                <c:pt idx="727">
                  <c:v>1.635</c:v>
                </c:pt>
                <c:pt idx="728">
                  <c:v>1.6400000000000001</c:v>
                </c:pt>
                <c:pt idx="729">
                  <c:v>1.645</c:v>
                </c:pt>
                <c:pt idx="730">
                  <c:v>1.6500000000000001</c:v>
                </c:pt>
                <c:pt idx="731">
                  <c:v>1.655</c:v>
                </c:pt>
                <c:pt idx="732">
                  <c:v>1.6600000000000001</c:v>
                </c:pt>
                <c:pt idx="733">
                  <c:v>1.665</c:v>
                </c:pt>
                <c:pt idx="734">
                  <c:v>1.6700000000000008</c:v>
                </c:pt>
                <c:pt idx="735">
                  <c:v>1.675</c:v>
                </c:pt>
                <c:pt idx="736">
                  <c:v>1.6800000000000008</c:v>
                </c:pt>
                <c:pt idx="737">
                  <c:v>1.6850000000000001</c:v>
                </c:pt>
                <c:pt idx="738">
                  <c:v>1.6900000000000008</c:v>
                </c:pt>
                <c:pt idx="739">
                  <c:v>1.6950000000000001</c:v>
                </c:pt>
                <c:pt idx="740">
                  <c:v>1.7</c:v>
                </c:pt>
                <c:pt idx="741">
                  <c:v>1.7049999999999992</c:v>
                </c:pt>
                <c:pt idx="742">
                  <c:v>1.71</c:v>
                </c:pt>
                <c:pt idx="743">
                  <c:v>1.7149999999999992</c:v>
                </c:pt>
                <c:pt idx="744">
                  <c:v>1.72</c:v>
                </c:pt>
                <c:pt idx="745">
                  <c:v>1.7249999999999992</c:v>
                </c:pt>
                <c:pt idx="746">
                  <c:v>1.73</c:v>
                </c:pt>
                <c:pt idx="747">
                  <c:v>1.7349999999999992</c:v>
                </c:pt>
                <c:pt idx="748">
                  <c:v>1.74</c:v>
                </c:pt>
                <c:pt idx="749">
                  <c:v>1.7449999999999992</c:v>
                </c:pt>
                <c:pt idx="750">
                  <c:v>1.75</c:v>
                </c:pt>
                <c:pt idx="751">
                  <c:v>1.754999999999999</c:v>
                </c:pt>
                <c:pt idx="752">
                  <c:v>1.76</c:v>
                </c:pt>
                <c:pt idx="753">
                  <c:v>1.764999999999999</c:v>
                </c:pt>
                <c:pt idx="754">
                  <c:v>1.77</c:v>
                </c:pt>
                <c:pt idx="755">
                  <c:v>1.774999999999999</c:v>
                </c:pt>
                <c:pt idx="756">
                  <c:v>1.78</c:v>
                </c:pt>
                <c:pt idx="757">
                  <c:v>1.784999999999999</c:v>
                </c:pt>
                <c:pt idx="758">
                  <c:v>1.79</c:v>
                </c:pt>
                <c:pt idx="759">
                  <c:v>1.794999999999999</c:v>
                </c:pt>
                <c:pt idx="760">
                  <c:v>1.8</c:v>
                </c:pt>
                <c:pt idx="761">
                  <c:v>1.804999999999999</c:v>
                </c:pt>
                <c:pt idx="762">
                  <c:v>1.81</c:v>
                </c:pt>
                <c:pt idx="763">
                  <c:v>1.8149999999999991</c:v>
                </c:pt>
                <c:pt idx="764">
                  <c:v>1.82</c:v>
                </c:pt>
                <c:pt idx="765">
                  <c:v>1.825</c:v>
                </c:pt>
                <c:pt idx="766">
                  <c:v>1.83</c:v>
                </c:pt>
                <c:pt idx="767">
                  <c:v>1.835</c:v>
                </c:pt>
                <c:pt idx="768">
                  <c:v>1.84</c:v>
                </c:pt>
                <c:pt idx="769">
                  <c:v>1.845</c:v>
                </c:pt>
                <c:pt idx="770">
                  <c:v>1.85</c:v>
                </c:pt>
                <c:pt idx="771">
                  <c:v>1.855</c:v>
                </c:pt>
                <c:pt idx="772">
                  <c:v>1.86</c:v>
                </c:pt>
                <c:pt idx="773">
                  <c:v>1.865</c:v>
                </c:pt>
                <c:pt idx="774">
                  <c:v>1.87</c:v>
                </c:pt>
                <c:pt idx="775">
                  <c:v>1.875</c:v>
                </c:pt>
                <c:pt idx="776">
                  <c:v>1.8800000000000001</c:v>
                </c:pt>
                <c:pt idx="777">
                  <c:v>1.885</c:v>
                </c:pt>
                <c:pt idx="778">
                  <c:v>1.8900000000000001</c:v>
                </c:pt>
                <c:pt idx="779">
                  <c:v>1.895</c:v>
                </c:pt>
                <c:pt idx="780">
                  <c:v>1.9000000000000001</c:v>
                </c:pt>
                <c:pt idx="781">
                  <c:v>1.905</c:v>
                </c:pt>
                <c:pt idx="782">
                  <c:v>1.9100000000000001</c:v>
                </c:pt>
                <c:pt idx="783">
                  <c:v>1.915</c:v>
                </c:pt>
                <c:pt idx="784">
                  <c:v>1.9200000000000008</c:v>
                </c:pt>
                <c:pt idx="785">
                  <c:v>1.925</c:v>
                </c:pt>
                <c:pt idx="786">
                  <c:v>1.9300000000000008</c:v>
                </c:pt>
                <c:pt idx="787">
                  <c:v>1.9350000000000001</c:v>
                </c:pt>
                <c:pt idx="788">
                  <c:v>1.9400000000000008</c:v>
                </c:pt>
                <c:pt idx="789">
                  <c:v>1.9450000000000001</c:v>
                </c:pt>
                <c:pt idx="790">
                  <c:v>1.9500000000000008</c:v>
                </c:pt>
                <c:pt idx="791">
                  <c:v>1.9550000000000001</c:v>
                </c:pt>
                <c:pt idx="792">
                  <c:v>1.9600000000000009</c:v>
                </c:pt>
                <c:pt idx="793">
                  <c:v>1.9650000000000001</c:v>
                </c:pt>
                <c:pt idx="794">
                  <c:v>1.9700000000000009</c:v>
                </c:pt>
                <c:pt idx="795">
                  <c:v>1.9750000000000001</c:v>
                </c:pt>
                <c:pt idx="796">
                  <c:v>1.9800000000000009</c:v>
                </c:pt>
                <c:pt idx="797">
                  <c:v>1.9850000000000001</c:v>
                </c:pt>
                <c:pt idx="798">
                  <c:v>1.9900000000000009</c:v>
                </c:pt>
                <c:pt idx="799">
                  <c:v>1.9950000000000001</c:v>
                </c:pt>
                <c:pt idx="800">
                  <c:v>2</c:v>
                </c:pt>
                <c:pt idx="801">
                  <c:v>2.0049999999999999</c:v>
                </c:pt>
                <c:pt idx="802">
                  <c:v>2.0099999999999998</c:v>
                </c:pt>
                <c:pt idx="803">
                  <c:v>2.0149999999999997</c:v>
                </c:pt>
                <c:pt idx="804">
                  <c:v>2.02</c:v>
                </c:pt>
                <c:pt idx="805">
                  <c:v>2.0249999999999999</c:v>
                </c:pt>
                <c:pt idx="806">
                  <c:v>2.0299999999999998</c:v>
                </c:pt>
                <c:pt idx="807">
                  <c:v>2.0349999999999997</c:v>
                </c:pt>
                <c:pt idx="808">
                  <c:v>2.04</c:v>
                </c:pt>
                <c:pt idx="809">
                  <c:v>2.0449999999999999</c:v>
                </c:pt>
                <c:pt idx="810">
                  <c:v>2.0499999999999998</c:v>
                </c:pt>
                <c:pt idx="811">
                  <c:v>2.0549999999999997</c:v>
                </c:pt>
                <c:pt idx="812">
                  <c:v>2.06</c:v>
                </c:pt>
                <c:pt idx="813">
                  <c:v>2.0649999999999999</c:v>
                </c:pt>
                <c:pt idx="814">
                  <c:v>2.0699999999999998</c:v>
                </c:pt>
                <c:pt idx="815">
                  <c:v>2.0749999999999997</c:v>
                </c:pt>
                <c:pt idx="816">
                  <c:v>2.08</c:v>
                </c:pt>
                <c:pt idx="817">
                  <c:v>2.085</c:v>
                </c:pt>
                <c:pt idx="818">
                  <c:v>2.09</c:v>
                </c:pt>
                <c:pt idx="819">
                  <c:v>2.0949999999999998</c:v>
                </c:pt>
                <c:pt idx="820">
                  <c:v>2.1</c:v>
                </c:pt>
                <c:pt idx="821">
                  <c:v>2.105</c:v>
                </c:pt>
                <c:pt idx="822">
                  <c:v>2.11</c:v>
                </c:pt>
                <c:pt idx="823">
                  <c:v>2.1149999999999998</c:v>
                </c:pt>
                <c:pt idx="824">
                  <c:v>2.12</c:v>
                </c:pt>
                <c:pt idx="825">
                  <c:v>2.125</c:v>
                </c:pt>
                <c:pt idx="826">
                  <c:v>2.13</c:v>
                </c:pt>
                <c:pt idx="827">
                  <c:v>2.1349999999999998</c:v>
                </c:pt>
                <c:pt idx="828">
                  <c:v>2.14</c:v>
                </c:pt>
                <c:pt idx="829">
                  <c:v>2.145</c:v>
                </c:pt>
                <c:pt idx="830">
                  <c:v>2.15</c:v>
                </c:pt>
                <c:pt idx="831">
                  <c:v>2.1549999999999998</c:v>
                </c:pt>
                <c:pt idx="832">
                  <c:v>2.16</c:v>
                </c:pt>
                <c:pt idx="833">
                  <c:v>2.165</c:v>
                </c:pt>
                <c:pt idx="834">
                  <c:v>2.17</c:v>
                </c:pt>
                <c:pt idx="835">
                  <c:v>2.1749999999999998</c:v>
                </c:pt>
                <c:pt idx="836">
                  <c:v>2.1800000000000002</c:v>
                </c:pt>
                <c:pt idx="837">
                  <c:v>2.1850000000000001</c:v>
                </c:pt>
                <c:pt idx="838">
                  <c:v>2.19</c:v>
                </c:pt>
                <c:pt idx="839">
                  <c:v>2.1949999999999998</c:v>
                </c:pt>
                <c:pt idx="840">
                  <c:v>2.2000000000000002</c:v>
                </c:pt>
                <c:pt idx="841">
                  <c:v>2.2050000000000001</c:v>
                </c:pt>
                <c:pt idx="842">
                  <c:v>2.21</c:v>
                </c:pt>
                <c:pt idx="843">
                  <c:v>2.2149999999999999</c:v>
                </c:pt>
                <c:pt idx="844">
                  <c:v>2.2200000000000002</c:v>
                </c:pt>
                <c:pt idx="845">
                  <c:v>2.2250000000000001</c:v>
                </c:pt>
                <c:pt idx="846">
                  <c:v>2.23</c:v>
                </c:pt>
                <c:pt idx="847">
                  <c:v>2.2349999999999999</c:v>
                </c:pt>
                <c:pt idx="848">
                  <c:v>2.2400000000000002</c:v>
                </c:pt>
                <c:pt idx="849">
                  <c:v>2.2450000000000001</c:v>
                </c:pt>
                <c:pt idx="850">
                  <c:v>2.25</c:v>
                </c:pt>
                <c:pt idx="851">
                  <c:v>2.2549999999999999</c:v>
                </c:pt>
                <c:pt idx="852">
                  <c:v>2.2599999999999998</c:v>
                </c:pt>
                <c:pt idx="853">
                  <c:v>2.2650000000000001</c:v>
                </c:pt>
                <c:pt idx="854">
                  <c:v>2.27</c:v>
                </c:pt>
                <c:pt idx="855">
                  <c:v>2.2749999999999999</c:v>
                </c:pt>
                <c:pt idx="856">
                  <c:v>2.2799999999999998</c:v>
                </c:pt>
                <c:pt idx="857">
                  <c:v>2.2850000000000001</c:v>
                </c:pt>
                <c:pt idx="858">
                  <c:v>2.29</c:v>
                </c:pt>
                <c:pt idx="859">
                  <c:v>2.2949999999999999</c:v>
                </c:pt>
                <c:pt idx="860">
                  <c:v>2.2999999999999998</c:v>
                </c:pt>
                <c:pt idx="861">
                  <c:v>2.3049999999999997</c:v>
                </c:pt>
                <c:pt idx="862">
                  <c:v>2.3099999999999987</c:v>
                </c:pt>
                <c:pt idx="863">
                  <c:v>2.3149999999999982</c:v>
                </c:pt>
                <c:pt idx="864">
                  <c:v>2.3199999999999981</c:v>
                </c:pt>
                <c:pt idx="865">
                  <c:v>2.3249999999999997</c:v>
                </c:pt>
                <c:pt idx="866">
                  <c:v>2.3299999999999987</c:v>
                </c:pt>
                <c:pt idx="867">
                  <c:v>2.3349999999999982</c:v>
                </c:pt>
                <c:pt idx="868">
                  <c:v>2.34</c:v>
                </c:pt>
                <c:pt idx="869">
                  <c:v>2.3449999999999998</c:v>
                </c:pt>
                <c:pt idx="870">
                  <c:v>2.3499999999999988</c:v>
                </c:pt>
                <c:pt idx="871">
                  <c:v>2.3549999999999982</c:v>
                </c:pt>
                <c:pt idx="872">
                  <c:v>2.36</c:v>
                </c:pt>
                <c:pt idx="873">
                  <c:v>2.3649999999999998</c:v>
                </c:pt>
                <c:pt idx="874">
                  <c:v>2.3699999999999997</c:v>
                </c:pt>
                <c:pt idx="875">
                  <c:v>2.3749999999999987</c:v>
                </c:pt>
                <c:pt idx="876">
                  <c:v>2.38</c:v>
                </c:pt>
                <c:pt idx="877">
                  <c:v>2.3849999999999998</c:v>
                </c:pt>
                <c:pt idx="878">
                  <c:v>2.3899999999999997</c:v>
                </c:pt>
                <c:pt idx="879">
                  <c:v>2.3949999999999987</c:v>
                </c:pt>
                <c:pt idx="880">
                  <c:v>2.4</c:v>
                </c:pt>
                <c:pt idx="881">
                  <c:v>2.4049999999999998</c:v>
                </c:pt>
                <c:pt idx="882">
                  <c:v>2.4099999999999997</c:v>
                </c:pt>
                <c:pt idx="883">
                  <c:v>2.4149999999999987</c:v>
                </c:pt>
                <c:pt idx="884">
                  <c:v>2.42</c:v>
                </c:pt>
                <c:pt idx="885">
                  <c:v>2.4249999999999998</c:v>
                </c:pt>
                <c:pt idx="886">
                  <c:v>2.4299999999999997</c:v>
                </c:pt>
                <c:pt idx="887">
                  <c:v>2.4349999999999987</c:v>
                </c:pt>
                <c:pt idx="888">
                  <c:v>2.44</c:v>
                </c:pt>
                <c:pt idx="889">
                  <c:v>2.4449999999999998</c:v>
                </c:pt>
                <c:pt idx="890">
                  <c:v>2.4499999999999997</c:v>
                </c:pt>
                <c:pt idx="891">
                  <c:v>2.4549999999999987</c:v>
                </c:pt>
                <c:pt idx="892">
                  <c:v>2.46</c:v>
                </c:pt>
                <c:pt idx="893">
                  <c:v>2.4649999999999999</c:v>
                </c:pt>
                <c:pt idx="894">
                  <c:v>2.4699999999999998</c:v>
                </c:pt>
                <c:pt idx="895">
                  <c:v>2.4749999999999988</c:v>
                </c:pt>
                <c:pt idx="896">
                  <c:v>2.48</c:v>
                </c:pt>
                <c:pt idx="897">
                  <c:v>2.4849999999999999</c:v>
                </c:pt>
                <c:pt idx="898">
                  <c:v>2.4899999999999998</c:v>
                </c:pt>
                <c:pt idx="899">
                  <c:v>2.4949999999999997</c:v>
                </c:pt>
                <c:pt idx="900">
                  <c:v>2.5</c:v>
                </c:pt>
              </c:numCache>
            </c:numRef>
          </c:xVal>
          <c:yVal>
            <c:numRef>
              <c:f>'součet stejná fázevýchylky  (3)'!$D$7:$D$907</c:f>
              <c:numCache>
                <c:formatCode>0.000</c:formatCode>
                <c:ptCount val="901"/>
                <c:pt idx="0">
                  <c:v>3.6754453647258699E-16</c:v>
                </c:pt>
                <c:pt idx="1">
                  <c:v>2.3560975967731247E-2</c:v>
                </c:pt>
                <c:pt idx="2">
                  <c:v>4.7116138617192542E-2</c:v>
                </c:pt>
                <c:pt idx="3">
                  <c:v>7.0659676064463953E-2</c:v>
                </c:pt>
                <c:pt idx="4">
                  <c:v>9.4185779293969971E-2</c:v>
                </c:pt>
                <c:pt idx="5">
                  <c:v>0.11768864359176708</c:v>
                </c:pt>
                <c:pt idx="6">
                  <c:v>0.1411624699777724</c:v>
                </c:pt>
                <c:pt idx="7">
                  <c:v>0.16460146663656733</c:v>
                </c:pt>
                <c:pt idx="8">
                  <c:v>0.18799985034645719</c:v>
                </c:pt>
                <c:pt idx="9">
                  <c:v>0.21135184790637451</c:v>
                </c:pt>
                <c:pt idx="10">
                  <c:v>0.23465169756034671</c:v>
                </c:pt>
                <c:pt idx="11">
                  <c:v>0.25789365041911427</c:v>
                </c:pt>
                <c:pt idx="12">
                  <c:v>0.28107197187858723</c:v>
                </c:pt>
                <c:pt idx="13">
                  <c:v>0.30418094303476917</c:v>
                </c:pt>
                <c:pt idx="14">
                  <c:v>0.3272148620948156</c:v>
                </c:pt>
                <c:pt idx="15">
                  <c:v>0.35016804578385802</c:v>
                </c:pt>
                <c:pt idx="16">
                  <c:v>0.37303483074728327</c:v>
                </c:pt>
                <c:pt idx="17">
                  <c:v>0.39580957494806057</c:v>
                </c:pt>
                <c:pt idx="18">
                  <c:v>0.41848665905884502</c:v>
                </c:pt>
                <c:pt idx="19">
                  <c:v>0.44106048784845675</c:v>
                </c:pt>
                <c:pt idx="20">
                  <c:v>0.46352549156242162</c:v>
                </c:pt>
                <c:pt idx="21">
                  <c:v>0.48587612729722479</c:v>
                </c:pt>
                <c:pt idx="22">
                  <c:v>0.50810688036793783</c:v>
                </c:pt>
                <c:pt idx="23">
                  <c:v>0.53021226566888568</c:v>
                </c:pt>
                <c:pt idx="24">
                  <c:v>0.55218682902701755</c:v>
                </c:pt>
                <c:pt idx="25">
                  <c:v>0.57402514854763553</c:v>
                </c:pt>
                <c:pt idx="26">
                  <c:v>0.59572183595217065</c:v>
                </c:pt>
                <c:pt idx="27">
                  <c:v>0.61727153790766387</c:v>
                </c:pt>
                <c:pt idx="28">
                  <c:v>0.63866893734760877</c:v>
                </c:pt>
                <c:pt idx="29">
                  <c:v>0.65990875478387412</c:v>
                </c:pt>
                <c:pt idx="30">
                  <c:v>0.68098574960932068</c:v>
                </c:pt>
                <c:pt idx="31">
                  <c:v>0.70189472139086062</c:v>
                </c:pt>
                <c:pt idx="32">
                  <c:v>0.72263051115257371</c:v>
                </c:pt>
                <c:pt idx="33">
                  <c:v>0.74318800264861196</c:v>
                </c:pt>
                <c:pt idx="34">
                  <c:v>0.76356212362555653</c:v>
                </c:pt>
                <c:pt idx="35">
                  <c:v>0.78374784707392464</c:v>
                </c:pt>
                <c:pt idx="36">
                  <c:v>0.8037401924684956</c:v>
                </c:pt>
                <c:pt idx="37">
                  <c:v>0.82353422699719814</c:v>
                </c:pt>
                <c:pt idx="38">
                  <c:v>0.84312506677819721</c:v>
                </c:pt>
                <c:pt idx="39">
                  <c:v>0.86250787806491824</c:v>
                </c:pt>
                <c:pt idx="40">
                  <c:v>0.8816778784387107</c:v>
                </c:pt>
                <c:pt idx="41">
                  <c:v>0.90063033798882663</c:v>
                </c:pt>
                <c:pt idx="42">
                  <c:v>0.91936058047946456</c:v>
                </c:pt>
                <c:pt idx="43">
                  <c:v>0.93786398450355879</c:v>
                </c:pt>
                <c:pt idx="44">
                  <c:v>0.95613598462303462</c:v>
                </c:pt>
                <c:pt idx="45">
                  <c:v>0.97417207249527693</c:v>
                </c:pt>
                <c:pt idx="46">
                  <c:v>0.99196779798547841</c:v>
                </c:pt>
                <c:pt idx="47">
                  <c:v>1.0095187702646595</c:v>
                </c:pt>
                <c:pt idx="48">
                  <c:v>1.0268206588930324</c:v>
                </c:pt>
                <c:pt idx="49">
                  <c:v>1.0438691948884709</c:v>
                </c:pt>
                <c:pt idx="50">
                  <c:v>1.0606601717798221</c:v>
                </c:pt>
                <c:pt idx="51">
                  <c:v>1.0771894466447833</c:v>
                </c:pt>
                <c:pt idx="52">
                  <c:v>1.0934529411321181</c:v>
                </c:pt>
                <c:pt idx="53">
                  <c:v>1.1094466424679135</c:v>
                </c:pt>
                <c:pt idx="54">
                  <c:v>1.1251666044456892</c:v>
                </c:pt>
                <c:pt idx="55">
                  <c:v>1.1406089484000463</c:v>
                </c:pt>
                <c:pt idx="56">
                  <c:v>1.1557698641636844</c:v>
                </c:pt>
                <c:pt idx="57">
                  <c:v>1.1706456110074939</c:v>
                </c:pt>
                <c:pt idx="58">
                  <c:v>1.1852325185635368</c:v>
                </c:pt>
                <c:pt idx="59">
                  <c:v>1.1995269877306358</c:v>
                </c:pt>
                <c:pt idx="60">
                  <c:v>1.2135254915624203</c:v>
                </c:pt>
                <c:pt idx="61">
                  <c:v>1.2272245761375344</c:v>
                </c:pt>
                <c:pt idx="62">
                  <c:v>1.2406208614118437</c:v>
                </c:pt>
                <c:pt idx="63">
                  <c:v>1.2537110420524038</c:v>
                </c:pt>
                <c:pt idx="64">
                  <c:v>1.2664918882530234</c:v>
                </c:pt>
                <c:pt idx="65">
                  <c:v>1.2789602465311378</c:v>
                </c:pt>
                <c:pt idx="66">
                  <c:v>1.2911130405059159</c:v>
                </c:pt>
                <c:pt idx="67">
                  <c:v>1.3029472716572881</c:v>
                </c:pt>
                <c:pt idx="68">
                  <c:v>1.3144600200657961</c:v>
                </c:pt>
                <c:pt idx="69">
                  <c:v>1.3256484451330404</c:v>
                </c:pt>
                <c:pt idx="70">
                  <c:v>1.3365097862825519</c:v>
                </c:pt>
                <c:pt idx="71">
                  <c:v>1.3470413636409235</c:v>
                </c:pt>
                <c:pt idx="72">
                  <c:v>1.35724057869903</c:v>
                </c:pt>
                <c:pt idx="73">
                  <c:v>1.367104914953168</c:v>
                </c:pt>
                <c:pt idx="74">
                  <c:v>1.3766319385259722</c:v>
                </c:pt>
                <c:pt idx="75">
                  <c:v>1.3858192987669298</c:v>
                </c:pt>
                <c:pt idx="76">
                  <c:v>1.3946647288323768</c:v>
                </c:pt>
                <c:pt idx="77">
                  <c:v>1.4031660462448003</c:v>
                </c:pt>
                <c:pt idx="78">
                  <c:v>1.411321153431337</c:v>
                </c:pt>
                <c:pt idx="79">
                  <c:v>1.4191280382413178</c:v>
                </c:pt>
                <c:pt idx="80">
                  <c:v>1.4265847744427305</c:v>
                </c:pt>
                <c:pt idx="81">
                  <c:v>1.4336895221974943</c:v>
                </c:pt>
                <c:pt idx="82">
                  <c:v>1.4404405285154147</c:v>
                </c:pt>
                <c:pt idx="83">
                  <c:v>1.446836127686697</c:v>
                </c:pt>
                <c:pt idx="84">
                  <c:v>1.4528747416929457</c:v>
                </c:pt>
                <c:pt idx="85">
                  <c:v>1.4585548805965161</c:v>
                </c:pt>
                <c:pt idx="86">
                  <c:v>1.46387514290812</c:v>
                </c:pt>
                <c:pt idx="87">
                  <c:v>1.4688342159326471</c:v>
                </c:pt>
                <c:pt idx="88">
                  <c:v>1.473430876093033</c:v>
                </c:pt>
                <c:pt idx="89">
                  <c:v>1.4776639892321601</c:v>
                </c:pt>
                <c:pt idx="90">
                  <c:v>1.4815325108927067</c:v>
                </c:pt>
                <c:pt idx="91">
                  <c:v>1.4850354865748359</c:v>
                </c:pt>
                <c:pt idx="92">
                  <c:v>1.4881720519717183</c:v>
                </c:pt>
                <c:pt idx="93">
                  <c:v>1.4909414331827697</c:v>
                </c:pt>
                <c:pt idx="94">
                  <c:v>1.49334294690462</c:v>
                </c:pt>
                <c:pt idx="95">
                  <c:v>1.495376000599691</c:v>
                </c:pt>
                <c:pt idx="96">
                  <c:v>1.4970400926424063</c:v>
                </c:pt>
                <c:pt idx="97">
                  <c:v>1.4983348124429536</c:v>
                </c:pt>
                <c:pt idx="98">
                  <c:v>1.4992598405485973</c:v>
                </c:pt>
                <c:pt idx="99">
                  <c:v>1.4998149487224897</c:v>
                </c:pt>
                <c:pt idx="100">
                  <c:v>1.5</c:v>
                </c:pt>
                <c:pt idx="101">
                  <c:v>1.4998149487224897</c:v>
                </c:pt>
                <c:pt idx="102">
                  <c:v>1.4992598405485973</c:v>
                </c:pt>
                <c:pt idx="103">
                  <c:v>1.4983348124429536</c:v>
                </c:pt>
                <c:pt idx="104">
                  <c:v>1.4970400926424063</c:v>
                </c:pt>
                <c:pt idx="105">
                  <c:v>1.495376000599691</c:v>
                </c:pt>
                <c:pt idx="106">
                  <c:v>1.49334294690462</c:v>
                </c:pt>
                <c:pt idx="107">
                  <c:v>1.4909414331827695</c:v>
                </c:pt>
                <c:pt idx="108">
                  <c:v>1.4881720519717183</c:v>
                </c:pt>
                <c:pt idx="109">
                  <c:v>1.4850354865748359</c:v>
                </c:pt>
                <c:pt idx="110">
                  <c:v>1.4815325108927064</c:v>
                </c:pt>
                <c:pt idx="111">
                  <c:v>1.4776639892321597</c:v>
                </c:pt>
                <c:pt idx="112">
                  <c:v>1.473430876093033</c:v>
                </c:pt>
                <c:pt idx="113">
                  <c:v>1.4688342159326468</c:v>
                </c:pt>
                <c:pt idx="114">
                  <c:v>1.4638751429081198</c:v>
                </c:pt>
                <c:pt idx="115">
                  <c:v>1.4585548805965149</c:v>
                </c:pt>
                <c:pt idx="116">
                  <c:v>1.4528747416929455</c:v>
                </c:pt>
                <c:pt idx="117">
                  <c:v>1.446836127686697</c:v>
                </c:pt>
                <c:pt idx="118">
                  <c:v>1.4404405285154145</c:v>
                </c:pt>
                <c:pt idx="119">
                  <c:v>1.4336895221974939</c:v>
                </c:pt>
                <c:pt idx="120">
                  <c:v>1.4265847744427302</c:v>
                </c:pt>
                <c:pt idx="121">
                  <c:v>1.4191280382413178</c:v>
                </c:pt>
                <c:pt idx="122">
                  <c:v>1.4113211534313368</c:v>
                </c:pt>
                <c:pt idx="123">
                  <c:v>1.4031660462447999</c:v>
                </c:pt>
                <c:pt idx="124">
                  <c:v>1.3946647288323768</c:v>
                </c:pt>
                <c:pt idx="125">
                  <c:v>1.3858192987669298</c:v>
                </c:pt>
                <c:pt idx="126">
                  <c:v>1.376631938525972</c:v>
                </c:pt>
                <c:pt idx="127">
                  <c:v>1.3671049149531675</c:v>
                </c:pt>
                <c:pt idx="128">
                  <c:v>1.35724057869903</c:v>
                </c:pt>
                <c:pt idx="129">
                  <c:v>1.3470413636409233</c:v>
                </c:pt>
                <c:pt idx="130">
                  <c:v>1.3365097862825517</c:v>
                </c:pt>
                <c:pt idx="131">
                  <c:v>1.3256484451330399</c:v>
                </c:pt>
                <c:pt idx="132">
                  <c:v>1.3144600200657961</c:v>
                </c:pt>
                <c:pt idx="133">
                  <c:v>1.3029472716572879</c:v>
                </c:pt>
                <c:pt idx="134">
                  <c:v>1.2911130405059157</c:v>
                </c:pt>
                <c:pt idx="135">
                  <c:v>1.2789602465311378</c:v>
                </c:pt>
                <c:pt idx="136">
                  <c:v>1.2664918882530221</c:v>
                </c:pt>
                <c:pt idx="137">
                  <c:v>1.2537110420524036</c:v>
                </c:pt>
                <c:pt idx="138">
                  <c:v>1.2406208614118432</c:v>
                </c:pt>
                <c:pt idx="139">
                  <c:v>1.227224576137534</c:v>
                </c:pt>
                <c:pt idx="140">
                  <c:v>1.2135254915624196</c:v>
                </c:pt>
                <c:pt idx="141">
                  <c:v>1.1995269877306356</c:v>
                </c:pt>
                <c:pt idx="142">
                  <c:v>1.1852325185635366</c:v>
                </c:pt>
                <c:pt idx="143">
                  <c:v>1.1706456110074939</c:v>
                </c:pt>
                <c:pt idx="144">
                  <c:v>1.155769864163684</c:v>
                </c:pt>
                <c:pt idx="145">
                  <c:v>1.1406089484000461</c:v>
                </c:pt>
                <c:pt idx="146">
                  <c:v>1.1251666044456892</c:v>
                </c:pt>
                <c:pt idx="147">
                  <c:v>1.109446642467913</c:v>
                </c:pt>
                <c:pt idx="148">
                  <c:v>1.0934529411321179</c:v>
                </c:pt>
                <c:pt idx="149">
                  <c:v>1.0771894466447827</c:v>
                </c:pt>
                <c:pt idx="150">
                  <c:v>1.0606601717798221</c:v>
                </c:pt>
                <c:pt idx="151">
                  <c:v>1.0438691948884711</c:v>
                </c:pt>
                <c:pt idx="152">
                  <c:v>1.0268206588930322</c:v>
                </c:pt>
                <c:pt idx="153">
                  <c:v>1.0095187702646593</c:v>
                </c:pt>
                <c:pt idx="154">
                  <c:v>0.99196779798547752</c:v>
                </c:pt>
                <c:pt idx="155">
                  <c:v>0.97417207249527626</c:v>
                </c:pt>
                <c:pt idx="156">
                  <c:v>0.95613598462303462</c:v>
                </c:pt>
                <c:pt idx="157">
                  <c:v>0.93786398450355779</c:v>
                </c:pt>
                <c:pt idx="158">
                  <c:v>0.91936058047946401</c:v>
                </c:pt>
                <c:pt idx="159">
                  <c:v>0.90063033798882663</c:v>
                </c:pt>
                <c:pt idx="160">
                  <c:v>0.88167787843871015</c:v>
                </c:pt>
                <c:pt idx="161">
                  <c:v>0.8625078780649178</c:v>
                </c:pt>
                <c:pt idx="162">
                  <c:v>0.84312506677819621</c:v>
                </c:pt>
                <c:pt idx="163">
                  <c:v>0.82353422699719769</c:v>
                </c:pt>
                <c:pt idx="164">
                  <c:v>0.8037401924684956</c:v>
                </c:pt>
                <c:pt idx="165">
                  <c:v>0.78374784707392342</c:v>
                </c:pt>
                <c:pt idx="166">
                  <c:v>0.76356212362555631</c:v>
                </c:pt>
                <c:pt idx="167">
                  <c:v>0.74318800264861196</c:v>
                </c:pt>
                <c:pt idx="168">
                  <c:v>0.72263051115257304</c:v>
                </c:pt>
                <c:pt idx="169">
                  <c:v>0.70189472139085973</c:v>
                </c:pt>
                <c:pt idx="170">
                  <c:v>0.68098574960931935</c:v>
                </c:pt>
                <c:pt idx="171">
                  <c:v>0.65990875478387356</c:v>
                </c:pt>
                <c:pt idx="172">
                  <c:v>0.63866893734760888</c:v>
                </c:pt>
                <c:pt idx="173">
                  <c:v>0.61727153790766276</c:v>
                </c:pt>
                <c:pt idx="174">
                  <c:v>0.59572183595216999</c:v>
                </c:pt>
                <c:pt idx="175">
                  <c:v>0.57402514854763453</c:v>
                </c:pt>
                <c:pt idx="176">
                  <c:v>0.55218682902701699</c:v>
                </c:pt>
                <c:pt idx="177">
                  <c:v>0.53021226566888568</c:v>
                </c:pt>
                <c:pt idx="178">
                  <c:v>0.50810688036793639</c:v>
                </c:pt>
                <c:pt idx="179">
                  <c:v>0.48587612729722429</c:v>
                </c:pt>
                <c:pt idx="180">
                  <c:v>0.4635254915624219</c:v>
                </c:pt>
                <c:pt idx="181">
                  <c:v>0.44106048784845614</c:v>
                </c:pt>
                <c:pt idx="182">
                  <c:v>0.41848665905884441</c:v>
                </c:pt>
                <c:pt idx="183">
                  <c:v>0.39580957494805941</c:v>
                </c:pt>
                <c:pt idx="184">
                  <c:v>0.37303483074728272</c:v>
                </c:pt>
                <c:pt idx="185">
                  <c:v>0.35016804578385813</c:v>
                </c:pt>
                <c:pt idx="186">
                  <c:v>0.32721486209481443</c:v>
                </c:pt>
                <c:pt idx="187">
                  <c:v>0.30418094303476861</c:v>
                </c:pt>
                <c:pt idx="188">
                  <c:v>0.2810719718785874</c:v>
                </c:pt>
                <c:pt idx="189">
                  <c:v>0.25789365041911372</c:v>
                </c:pt>
                <c:pt idx="190">
                  <c:v>0.23465169756034621</c:v>
                </c:pt>
                <c:pt idx="191">
                  <c:v>0.21135184790637329</c:v>
                </c:pt>
                <c:pt idx="192">
                  <c:v>0.18799985034645664</c:v>
                </c:pt>
                <c:pt idx="193">
                  <c:v>0.16460146663656738</c:v>
                </c:pt>
                <c:pt idx="194">
                  <c:v>0.14116246997777121</c:v>
                </c:pt>
                <c:pt idx="195">
                  <c:v>0.11768864359176655</c:v>
                </c:pt>
                <c:pt idx="196">
                  <c:v>9.4185779293970026E-2</c:v>
                </c:pt>
                <c:pt idx="197">
                  <c:v>7.0659676064463411E-2</c:v>
                </c:pt>
                <c:pt idx="198">
                  <c:v>4.7116138617191994E-2</c:v>
                </c:pt>
                <c:pt idx="199">
                  <c:v>2.3560975967730029E-2</c:v>
                </c:pt>
                <c:pt idx="200">
                  <c:v>-1.8377226823629349E-16</c:v>
                </c:pt>
                <c:pt idx="201">
                  <c:v>-2.356097596773107E-2</c:v>
                </c:pt>
                <c:pt idx="202">
                  <c:v>-4.7116138617192382E-2</c:v>
                </c:pt>
                <c:pt idx="203">
                  <c:v>-7.0659676064464425E-2</c:v>
                </c:pt>
                <c:pt idx="204">
                  <c:v>-9.4185779293970373E-2</c:v>
                </c:pt>
                <c:pt idx="205">
                  <c:v>-0.11768864359176755</c:v>
                </c:pt>
                <c:pt idx="206">
                  <c:v>-0.14116246997777154</c:v>
                </c:pt>
                <c:pt idx="207">
                  <c:v>-0.16460146663656847</c:v>
                </c:pt>
                <c:pt idx="208">
                  <c:v>-0.18799985034645697</c:v>
                </c:pt>
                <c:pt idx="209">
                  <c:v>-0.21135184790637429</c:v>
                </c:pt>
                <c:pt idx="210">
                  <c:v>-0.23465169756034648</c:v>
                </c:pt>
                <c:pt idx="211">
                  <c:v>-0.25789365041911477</c:v>
                </c:pt>
                <c:pt idx="212">
                  <c:v>-0.28107197187858773</c:v>
                </c:pt>
                <c:pt idx="213">
                  <c:v>-0.30418094303476895</c:v>
                </c:pt>
                <c:pt idx="214">
                  <c:v>-0.3272148620948141</c:v>
                </c:pt>
                <c:pt idx="215">
                  <c:v>-0.35016804578385857</c:v>
                </c:pt>
                <c:pt idx="216">
                  <c:v>-0.37303483074728244</c:v>
                </c:pt>
                <c:pt idx="217">
                  <c:v>-0.39580957494805979</c:v>
                </c:pt>
                <c:pt idx="218">
                  <c:v>-0.41848665905884413</c:v>
                </c:pt>
                <c:pt idx="219">
                  <c:v>-0.44106048784845653</c:v>
                </c:pt>
                <c:pt idx="220">
                  <c:v>-0.46352549156242157</c:v>
                </c:pt>
                <c:pt idx="221">
                  <c:v>-0.48587612729722468</c:v>
                </c:pt>
                <c:pt idx="222">
                  <c:v>-0.50810688036793628</c:v>
                </c:pt>
                <c:pt idx="223">
                  <c:v>-0.53021226566888613</c:v>
                </c:pt>
                <c:pt idx="224">
                  <c:v>-0.55218682902701677</c:v>
                </c:pt>
                <c:pt idx="225">
                  <c:v>-0.57402514854763487</c:v>
                </c:pt>
                <c:pt idx="226">
                  <c:v>-0.59572183595217143</c:v>
                </c:pt>
                <c:pt idx="227">
                  <c:v>-0.61727153790766309</c:v>
                </c:pt>
                <c:pt idx="228">
                  <c:v>-0.63866893734760977</c:v>
                </c:pt>
                <c:pt idx="229">
                  <c:v>-0.6599087547838739</c:v>
                </c:pt>
                <c:pt idx="230">
                  <c:v>-0.68098574960932035</c:v>
                </c:pt>
                <c:pt idx="231">
                  <c:v>-0.70189472139086051</c:v>
                </c:pt>
                <c:pt idx="232">
                  <c:v>-0.72263051115257393</c:v>
                </c:pt>
                <c:pt idx="233">
                  <c:v>-0.74318800264861218</c:v>
                </c:pt>
                <c:pt idx="234">
                  <c:v>-0.7635621236255572</c:v>
                </c:pt>
                <c:pt idx="235">
                  <c:v>-0.78374784707392364</c:v>
                </c:pt>
                <c:pt idx="236">
                  <c:v>-0.80374019246849659</c:v>
                </c:pt>
                <c:pt idx="237">
                  <c:v>-0.82353422699719803</c:v>
                </c:pt>
                <c:pt idx="238">
                  <c:v>-0.84312506677819665</c:v>
                </c:pt>
                <c:pt idx="239">
                  <c:v>-0.86250787806491769</c:v>
                </c:pt>
                <c:pt idx="240">
                  <c:v>-0.88167787843871026</c:v>
                </c:pt>
                <c:pt idx="241">
                  <c:v>-0.90063033798882652</c:v>
                </c:pt>
                <c:pt idx="242">
                  <c:v>-0.91936058047946456</c:v>
                </c:pt>
                <c:pt idx="243">
                  <c:v>-0.93786398450355768</c:v>
                </c:pt>
                <c:pt idx="244">
                  <c:v>-0.95613598462303484</c:v>
                </c:pt>
                <c:pt idx="245">
                  <c:v>-0.97417207249527604</c:v>
                </c:pt>
                <c:pt idx="246">
                  <c:v>-0.99196779798547752</c:v>
                </c:pt>
                <c:pt idx="247">
                  <c:v>-1.0095187702646591</c:v>
                </c:pt>
                <c:pt idx="248">
                  <c:v>-1.0268206588930324</c:v>
                </c:pt>
                <c:pt idx="249">
                  <c:v>-1.0438691948884706</c:v>
                </c:pt>
                <c:pt idx="250">
                  <c:v>-1.0606601717798221</c:v>
                </c:pt>
                <c:pt idx="251">
                  <c:v>-1.0771894466447831</c:v>
                </c:pt>
                <c:pt idx="252">
                  <c:v>-1.0934529411321181</c:v>
                </c:pt>
                <c:pt idx="253">
                  <c:v>-1.1094466424679137</c:v>
                </c:pt>
                <c:pt idx="254">
                  <c:v>-1.1251666044456896</c:v>
                </c:pt>
                <c:pt idx="255">
                  <c:v>-1.1406089484000475</c:v>
                </c:pt>
                <c:pt idx="256">
                  <c:v>-1.155769864163684</c:v>
                </c:pt>
                <c:pt idx="257">
                  <c:v>-1.1706456110074948</c:v>
                </c:pt>
                <c:pt idx="258">
                  <c:v>-1.1852325185635366</c:v>
                </c:pt>
                <c:pt idx="259">
                  <c:v>-1.1995269877306358</c:v>
                </c:pt>
                <c:pt idx="260">
                  <c:v>-1.2135254915624198</c:v>
                </c:pt>
                <c:pt idx="261">
                  <c:v>-1.2272245761375347</c:v>
                </c:pt>
                <c:pt idx="262">
                  <c:v>-1.2406208614118439</c:v>
                </c:pt>
                <c:pt idx="263">
                  <c:v>-1.2537110420524036</c:v>
                </c:pt>
                <c:pt idx="264">
                  <c:v>-1.2664918882530218</c:v>
                </c:pt>
                <c:pt idx="265">
                  <c:v>-1.2789602465311378</c:v>
                </c:pt>
                <c:pt idx="266">
                  <c:v>-1.2911130405059155</c:v>
                </c:pt>
                <c:pt idx="267">
                  <c:v>-1.3029472716572867</c:v>
                </c:pt>
                <c:pt idx="268">
                  <c:v>-1.3144600200657961</c:v>
                </c:pt>
                <c:pt idx="269">
                  <c:v>-1.3256484451330399</c:v>
                </c:pt>
                <c:pt idx="270">
                  <c:v>-1.3365097862825519</c:v>
                </c:pt>
                <c:pt idx="271">
                  <c:v>-1.3470413636409235</c:v>
                </c:pt>
                <c:pt idx="272">
                  <c:v>-1.3572405786990291</c:v>
                </c:pt>
                <c:pt idx="273">
                  <c:v>-1.367104914953168</c:v>
                </c:pt>
                <c:pt idx="274">
                  <c:v>-1.376631938525972</c:v>
                </c:pt>
                <c:pt idx="275">
                  <c:v>-1.3858192987669298</c:v>
                </c:pt>
                <c:pt idx="276">
                  <c:v>-1.394664728832377</c:v>
                </c:pt>
                <c:pt idx="277">
                  <c:v>-1.4031660462447999</c:v>
                </c:pt>
                <c:pt idx="278">
                  <c:v>-1.411321153431337</c:v>
                </c:pt>
                <c:pt idx="279">
                  <c:v>-1.4191280382413178</c:v>
                </c:pt>
                <c:pt idx="280">
                  <c:v>-1.4265847744427305</c:v>
                </c:pt>
                <c:pt idx="281">
                  <c:v>-1.4336895221974943</c:v>
                </c:pt>
                <c:pt idx="282">
                  <c:v>-1.4404405285154147</c:v>
                </c:pt>
                <c:pt idx="283">
                  <c:v>-1.4468361276866972</c:v>
                </c:pt>
                <c:pt idx="284">
                  <c:v>-1.4528747416929459</c:v>
                </c:pt>
                <c:pt idx="285">
                  <c:v>-1.4585548805965149</c:v>
                </c:pt>
                <c:pt idx="286">
                  <c:v>-1.4638751429081212</c:v>
                </c:pt>
                <c:pt idx="287">
                  <c:v>-1.4688342159326471</c:v>
                </c:pt>
                <c:pt idx="288">
                  <c:v>-1.4734308760930328</c:v>
                </c:pt>
                <c:pt idx="289">
                  <c:v>-1.4776639892321597</c:v>
                </c:pt>
                <c:pt idx="290">
                  <c:v>-1.4815325108927064</c:v>
                </c:pt>
                <c:pt idx="291">
                  <c:v>-1.4850354865748359</c:v>
                </c:pt>
                <c:pt idx="292">
                  <c:v>-1.4881720519717183</c:v>
                </c:pt>
                <c:pt idx="293">
                  <c:v>-1.4909414331827695</c:v>
                </c:pt>
                <c:pt idx="294">
                  <c:v>-1.49334294690462</c:v>
                </c:pt>
                <c:pt idx="295">
                  <c:v>-1.495376000599691</c:v>
                </c:pt>
                <c:pt idx="296">
                  <c:v>-1.4970400926424063</c:v>
                </c:pt>
                <c:pt idx="297">
                  <c:v>-1.4983348124429536</c:v>
                </c:pt>
                <c:pt idx="298">
                  <c:v>-1.4992598405485973</c:v>
                </c:pt>
                <c:pt idx="299">
                  <c:v>-1.4998149487224897</c:v>
                </c:pt>
                <c:pt idx="300">
                  <c:v>-1.5</c:v>
                </c:pt>
                <c:pt idx="301">
                  <c:v>-1.4998149487224897</c:v>
                </c:pt>
                <c:pt idx="302">
                  <c:v>-1.4992598405485973</c:v>
                </c:pt>
                <c:pt idx="303">
                  <c:v>-1.4983348124429536</c:v>
                </c:pt>
                <c:pt idx="304">
                  <c:v>-1.4970400926424063</c:v>
                </c:pt>
                <c:pt idx="305">
                  <c:v>-1.495376000599691</c:v>
                </c:pt>
                <c:pt idx="306">
                  <c:v>-1.49334294690462</c:v>
                </c:pt>
                <c:pt idx="307">
                  <c:v>-1.4909414331827695</c:v>
                </c:pt>
                <c:pt idx="308">
                  <c:v>-1.4881720519717183</c:v>
                </c:pt>
                <c:pt idx="309">
                  <c:v>-1.4850354865748359</c:v>
                </c:pt>
                <c:pt idx="310">
                  <c:v>-1.4815325108927067</c:v>
                </c:pt>
                <c:pt idx="311">
                  <c:v>-1.4776639892321601</c:v>
                </c:pt>
                <c:pt idx="312">
                  <c:v>-1.4734308760930328</c:v>
                </c:pt>
                <c:pt idx="313">
                  <c:v>-1.4688342159326468</c:v>
                </c:pt>
                <c:pt idx="314">
                  <c:v>-1.46387514290812</c:v>
                </c:pt>
                <c:pt idx="315">
                  <c:v>-1.4585548805965147</c:v>
                </c:pt>
                <c:pt idx="316">
                  <c:v>-1.4528747416929457</c:v>
                </c:pt>
                <c:pt idx="317">
                  <c:v>-1.446836127686697</c:v>
                </c:pt>
                <c:pt idx="318">
                  <c:v>-1.4404405285154145</c:v>
                </c:pt>
                <c:pt idx="319">
                  <c:v>-1.4336895221974943</c:v>
                </c:pt>
                <c:pt idx="320">
                  <c:v>-1.4265847744427302</c:v>
                </c:pt>
                <c:pt idx="321">
                  <c:v>-1.4191280382413178</c:v>
                </c:pt>
                <c:pt idx="322">
                  <c:v>-1.411321153431337</c:v>
                </c:pt>
                <c:pt idx="323">
                  <c:v>-1.4031660462447999</c:v>
                </c:pt>
                <c:pt idx="324">
                  <c:v>-1.394664728832377</c:v>
                </c:pt>
                <c:pt idx="325">
                  <c:v>-1.3858192987669298</c:v>
                </c:pt>
                <c:pt idx="326">
                  <c:v>-1.376631938525972</c:v>
                </c:pt>
                <c:pt idx="327">
                  <c:v>-1.367104914953168</c:v>
                </c:pt>
                <c:pt idx="328">
                  <c:v>-1.35724057869903</c:v>
                </c:pt>
                <c:pt idx="329">
                  <c:v>-1.3470413636409233</c:v>
                </c:pt>
                <c:pt idx="330">
                  <c:v>-1.3365097862825517</c:v>
                </c:pt>
                <c:pt idx="331">
                  <c:v>-1.3256484451330399</c:v>
                </c:pt>
                <c:pt idx="332">
                  <c:v>-1.3144600200657961</c:v>
                </c:pt>
                <c:pt idx="333">
                  <c:v>-1.3029472716572867</c:v>
                </c:pt>
                <c:pt idx="334">
                  <c:v>-1.2911130405059155</c:v>
                </c:pt>
                <c:pt idx="335">
                  <c:v>-1.2789602465311378</c:v>
                </c:pt>
                <c:pt idx="336">
                  <c:v>-1.2664918882530218</c:v>
                </c:pt>
                <c:pt idx="337">
                  <c:v>-1.2537110420524036</c:v>
                </c:pt>
                <c:pt idx="338">
                  <c:v>-1.2406208614118437</c:v>
                </c:pt>
                <c:pt idx="339">
                  <c:v>-1.2272245761375342</c:v>
                </c:pt>
                <c:pt idx="340">
                  <c:v>-1.2135254915624198</c:v>
                </c:pt>
                <c:pt idx="341">
                  <c:v>-1.1995269877306356</c:v>
                </c:pt>
                <c:pt idx="342">
                  <c:v>-1.1852325185635364</c:v>
                </c:pt>
                <c:pt idx="343">
                  <c:v>-1.1706456110074939</c:v>
                </c:pt>
                <c:pt idx="344">
                  <c:v>-1.155769864163684</c:v>
                </c:pt>
                <c:pt idx="345">
                  <c:v>-1.1406089484000475</c:v>
                </c:pt>
                <c:pt idx="346">
                  <c:v>-1.1251666044456894</c:v>
                </c:pt>
                <c:pt idx="347">
                  <c:v>-1.1094466424679135</c:v>
                </c:pt>
                <c:pt idx="348">
                  <c:v>-1.0934529411321181</c:v>
                </c:pt>
                <c:pt idx="349">
                  <c:v>-1.0771894466447831</c:v>
                </c:pt>
                <c:pt idx="350">
                  <c:v>-1.0606601717798221</c:v>
                </c:pt>
                <c:pt idx="351">
                  <c:v>-1.0438691948884706</c:v>
                </c:pt>
                <c:pt idx="352">
                  <c:v>-1.026820658893032</c:v>
                </c:pt>
                <c:pt idx="353">
                  <c:v>-1.0095187702646591</c:v>
                </c:pt>
                <c:pt idx="354">
                  <c:v>-0.99196779798547752</c:v>
                </c:pt>
                <c:pt idx="355">
                  <c:v>-0.97417207249527604</c:v>
                </c:pt>
                <c:pt idx="356">
                  <c:v>-0.95613598462303462</c:v>
                </c:pt>
                <c:pt idx="357">
                  <c:v>-0.93786398450355768</c:v>
                </c:pt>
                <c:pt idx="358">
                  <c:v>-0.91936058047946456</c:v>
                </c:pt>
                <c:pt idx="359">
                  <c:v>-0.9006303379888263</c:v>
                </c:pt>
                <c:pt idx="360">
                  <c:v>-0.88167787843871015</c:v>
                </c:pt>
                <c:pt idx="361">
                  <c:v>-0.8625078780649178</c:v>
                </c:pt>
                <c:pt idx="362">
                  <c:v>-0.84312506677819676</c:v>
                </c:pt>
                <c:pt idx="363">
                  <c:v>-0.82353422699719769</c:v>
                </c:pt>
                <c:pt idx="364">
                  <c:v>-0.80374019246849604</c:v>
                </c:pt>
                <c:pt idx="365">
                  <c:v>-0.78374784707392364</c:v>
                </c:pt>
                <c:pt idx="366">
                  <c:v>-0.76356212362555698</c:v>
                </c:pt>
                <c:pt idx="367">
                  <c:v>-0.74318800264861196</c:v>
                </c:pt>
                <c:pt idx="368">
                  <c:v>-0.72263051115257371</c:v>
                </c:pt>
                <c:pt idx="369">
                  <c:v>-0.70189472139086051</c:v>
                </c:pt>
                <c:pt idx="370">
                  <c:v>-0.68098574960932012</c:v>
                </c:pt>
                <c:pt idx="371">
                  <c:v>-0.65990875478387356</c:v>
                </c:pt>
                <c:pt idx="372">
                  <c:v>-0.63866893734760954</c:v>
                </c:pt>
                <c:pt idx="373">
                  <c:v>-0.6172715379076632</c:v>
                </c:pt>
                <c:pt idx="374">
                  <c:v>-0.59572183595217143</c:v>
                </c:pt>
                <c:pt idx="375">
                  <c:v>-0.57402514854763453</c:v>
                </c:pt>
                <c:pt idx="376">
                  <c:v>-0.55218682902701643</c:v>
                </c:pt>
                <c:pt idx="377">
                  <c:v>-0.53021226566888568</c:v>
                </c:pt>
                <c:pt idx="378">
                  <c:v>-0.50810688036793628</c:v>
                </c:pt>
                <c:pt idx="379">
                  <c:v>-0.48587612729722457</c:v>
                </c:pt>
                <c:pt idx="380">
                  <c:v>-0.46352549156242134</c:v>
                </c:pt>
                <c:pt idx="381">
                  <c:v>-0.44106048784845625</c:v>
                </c:pt>
                <c:pt idx="382">
                  <c:v>-0.41848665905884441</c:v>
                </c:pt>
                <c:pt idx="383">
                  <c:v>-0.39580957494805979</c:v>
                </c:pt>
                <c:pt idx="384">
                  <c:v>-0.37303483074728239</c:v>
                </c:pt>
                <c:pt idx="385">
                  <c:v>-0.35016804578385841</c:v>
                </c:pt>
                <c:pt idx="386">
                  <c:v>-0.32721486209481443</c:v>
                </c:pt>
                <c:pt idx="387">
                  <c:v>-0.30418094303476917</c:v>
                </c:pt>
                <c:pt idx="388">
                  <c:v>-0.28107197187858712</c:v>
                </c:pt>
                <c:pt idx="389">
                  <c:v>-0.25789365041911405</c:v>
                </c:pt>
                <c:pt idx="390">
                  <c:v>-0.2346516975603464</c:v>
                </c:pt>
                <c:pt idx="391">
                  <c:v>-0.21135184790637401</c:v>
                </c:pt>
                <c:pt idx="392">
                  <c:v>-0.18799985034645658</c:v>
                </c:pt>
                <c:pt idx="393">
                  <c:v>-0.16460146663656788</c:v>
                </c:pt>
                <c:pt idx="394">
                  <c:v>-0.14116246997777146</c:v>
                </c:pt>
                <c:pt idx="395">
                  <c:v>-0.11768864359176741</c:v>
                </c:pt>
                <c:pt idx="396">
                  <c:v>-9.4185779293970054E-2</c:v>
                </c:pt>
                <c:pt idx="397">
                  <c:v>-7.065967606446398E-2</c:v>
                </c:pt>
                <c:pt idx="398">
                  <c:v>-4.7116138617192438E-2</c:v>
                </c:pt>
                <c:pt idx="399">
                  <c:v>-2.3560975967731008E-2</c:v>
                </c:pt>
                <c:pt idx="400">
                  <c:v>0</c:v>
                </c:pt>
                <c:pt idx="401">
                  <c:v>2.3560975967731008E-2</c:v>
                </c:pt>
                <c:pt idx="402">
                  <c:v>4.7116138617192438E-2</c:v>
                </c:pt>
                <c:pt idx="403">
                  <c:v>7.065967606446398E-2</c:v>
                </c:pt>
                <c:pt idx="404">
                  <c:v>9.4185779293970054E-2</c:v>
                </c:pt>
                <c:pt idx="405">
                  <c:v>0.11768864359176741</c:v>
                </c:pt>
                <c:pt idx="406">
                  <c:v>0.14116246997777146</c:v>
                </c:pt>
                <c:pt idx="407">
                  <c:v>0.16460146663656788</c:v>
                </c:pt>
                <c:pt idx="408">
                  <c:v>0.18799985034645658</c:v>
                </c:pt>
                <c:pt idx="409">
                  <c:v>0.21135184790637401</c:v>
                </c:pt>
                <c:pt idx="410">
                  <c:v>0.2346516975603464</c:v>
                </c:pt>
                <c:pt idx="411">
                  <c:v>0.25789365041911405</c:v>
                </c:pt>
                <c:pt idx="412">
                  <c:v>0.28107197187858712</c:v>
                </c:pt>
                <c:pt idx="413">
                  <c:v>0.30418094303476917</c:v>
                </c:pt>
                <c:pt idx="414">
                  <c:v>0.32721486209481443</c:v>
                </c:pt>
                <c:pt idx="415">
                  <c:v>0.35016804578385841</c:v>
                </c:pt>
                <c:pt idx="416">
                  <c:v>0.37303483074728239</c:v>
                </c:pt>
                <c:pt idx="417">
                  <c:v>0.39580957494805979</c:v>
                </c:pt>
                <c:pt idx="418">
                  <c:v>0.41848665905884441</c:v>
                </c:pt>
                <c:pt idx="419">
                  <c:v>0.44106048784845625</c:v>
                </c:pt>
                <c:pt idx="420">
                  <c:v>0.46352549156242134</c:v>
                </c:pt>
                <c:pt idx="421">
                  <c:v>0.48587612729722457</c:v>
                </c:pt>
                <c:pt idx="422">
                  <c:v>0.50810688036793628</c:v>
                </c:pt>
                <c:pt idx="423">
                  <c:v>0.53021226566888568</c:v>
                </c:pt>
                <c:pt idx="424">
                  <c:v>0.55218682902701643</c:v>
                </c:pt>
                <c:pt idx="425">
                  <c:v>0.57402514854763453</c:v>
                </c:pt>
                <c:pt idx="426">
                  <c:v>0.59572183595217143</c:v>
                </c:pt>
                <c:pt idx="427">
                  <c:v>0.6172715379076632</c:v>
                </c:pt>
                <c:pt idx="428">
                  <c:v>0.63866893734760954</c:v>
                </c:pt>
                <c:pt idx="429">
                  <c:v>0.65990875478387356</c:v>
                </c:pt>
                <c:pt idx="430">
                  <c:v>0.68098574960932012</c:v>
                </c:pt>
                <c:pt idx="431">
                  <c:v>0.70189472139086051</c:v>
                </c:pt>
                <c:pt idx="432">
                  <c:v>0.72263051115257371</c:v>
                </c:pt>
                <c:pt idx="433">
                  <c:v>0.74318800264861196</c:v>
                </c:pt>
                <c:pt idx="434">
                  <c:v>0.76356212362555698</c:v>
                </c:pt>
                <c:pt idx="435">
                  <c:v>0.78374784707392364</c:v>
                </c:pt>
                <c:pt idx="436">
                  <c:v>0.80374019246849604</c:v>
                </c:pt>
                <c:pt idx="437">
                  <c:v>0.82353422699719769</c:v>
                </c:pt>
                <c:pt idx="438">
                  <c:v>0.84312506677819676</c:v>
                </c:pt>
                <c:pt idx="439">
                  <c:v>0.8625078780649178</c:v>
                </c:pt>
                <c:pt idx="440">
                  <c:v>0.88167787843871015</c:v>
                </c:pt>
                <c:pt idx="441">
                  <c:v>0.9006303379888263</c:v>
                </c:pt>
                <c:pt idx="442">
                  <c:v>0.91936058047946456</c:v>
                </c:pt>
                <c:pt idx="443">
                  <c:v>0.93786398450355768</c:v>
                </c:pt>
                <c:pt idx="444">
                  <c:v>0.95613598462303462</c:v>
                </c:pt>
                <c:pt idx="445">
                  <c:v>0.97417207249527604</c:v>
                </c:pt>
                <c:pt idx="446">
                  <c:v>0.99196779798547752</c:v>
                </c:pt>
                <c:pt idx="447">
                  <c:v>1.0095187702646591</c:v>
                </c:pt>
                <c:pt idx="448">
                  <c:v>1.026820658893032</c:v>
                </c:pt>
                <c:pt idx="449">
                  <c:v>1.0438691948884706</c:v>
                </c:pt>
                <c:pt idx="450">
                  <c:v>1.0606601717798221</c:v>
                </c:pt>
                <c:pt idx="451">
                  <c:v>1.0771894466447831</c:v>
                </c:pt>
                <c:pt idx="452">
                  <c:v>1.0934529411321181</c:v>
                </c:pt>
                <c:pt idx="453">
                  <c:v>1.1094466424679135</c:v>
                </c:pt>
                <c:pt idx="454">
                  <c:v>1.1251666044456894</c:v>
                </c:pt>
                <c:pt idx="455">
                  <c:v>1.1406089484000475</c:v>
                </c:pt>
                <c:pt idx="456">
                  <c:v>1.155769864163684</c:v>
                </c:pt>
                <c:pt idx="457">
                  <c:v>1.1706456110074939</c:v>
                </c:pt>
                <c:pt idx="458">
                  <c:v>1.1852325185635364</c:v>
                </c:pt>
                <c:pt idx="459">
                  <c:v>1.1995269877306356</c:v>
                </c:pt>
                <c:pt idx="460">
                  <c:v>1.2135254915624198</c:v>
                </c:pt>
                <c:pt idx="461">
                  <c:v>1.2272245761375342</c:v>
                </c:pt>
                <c:pt idx="462">
                  <c:v>1.2406208614118437</c:v>
                </c:pt>
                <c:pt idx="463">
                  <c:v>1.2537110420524036</c:v>
                </c:pt>
                <c:pt idx="464">
                  <c:v>1.2664918882530218</c:v>
                </c:pt>
                <c:pt idx="465">
                  <c:v>1.2789602465311378</c:v>
                </c:pt>
                <c:pt idx="466">
                  <c:v>1.2911130405059155</c:v>
                </c:pt>
                <c:pt idx="467">
                  <c:v>1.3029472716572867</c:v>
                </c:pt>
                <c:pt idx="468">
                  <c:v>1.3144600200657961</c:v>
                </c:pt>
                <c:pt idx="469">
                  <c:v>1.3256484451330399</c:v>
                </c:pt>
                <c:pt idx="470">
                  <c:v>1.3365097862825517</c:v>
                </c:pt>
                <c:pt idx="471">
                  <c:v>1.3470413636409233</c:v>
                </c:pt>
                <c:pt idx="472">
                  <c:v>1.35724057869903</c:v>
                </c:pt>
                <c:pt idx="473">
                  <c:v>1.367104914953168</c:v>
                </c:pt>
                <c:pt idx="474">
                  <c:v>1.376631938525972</c:v>
                </c:pt>
                <c:pt idx="475">
                  <c:v>1.3858192987669298</c:v>
                </c:pt>
                <c:pt idx="476">
                  <c:v>1.394664728832377</c:v>
                </c:pt>
                <c:pt idx="477">
                  <c:v>1.4031660462447999</c:v>
                </c:pt>
                <c:pt idx="478">
                  <c:v>1.411321153431337</c:v>
                </c:pt>
                <c:pt idx="479">
                  <c:v>1.4191280382413178</c:v>
                </c:pt>
                <c:pt idx="480">
                  <c:v>1.4265847744427302</c:v>
                </c:pt>
                <c:pt idx="481">
                  <c:v>1.4336895221974943</c:v>
                </c:pt>
                <c:pt idx="482">
                  <c:v>1.4404405285154145</c:v>
                </c:pt>
                <c:pt idx="483">
                  <c:v>1.446836127686697</c:v>
                </c:pt>
                <c:pt idx="484">
                  <c:v>1.4528747416929457</c:v>
                </c:pt>
                <c:pt idx="485">
                  <c:v>1.4585548805965147</c:v>
                </c:pt>
                <c:pt idx="486">
                  <c:v>1.46387514290812</c:v>
                </c:pt>
                <c:pt idx="487">
                  <c:v>1.4688342159326468</c:v>
                </c:pt>
                <c:pt idx="488">
                  <c:v>1.4734308760930328</c:v>
                </c:pt>
                <c:pt idx="489">
                  <c:v>1.4776639892321601</c:v>
                </c:pt>
                <c:pt idx="490">
                  <c:v>1.4815325108927067</c:v>
                </c:pt>
                <c:pt idx="491">
                  <c:v>1.4850354865748359</c:v>
                </c:pt>
                <c:pt idx="492">
                  <c:v>1.4881720519717183</c:v>
                </c:pt>
                <c:pt idx="493">
                  <c:v>1.4909414331827695</c:v>
                </c:pt>
                <c:pt idx="494">
                  <c:v>1.49334294690462</c:v>
                </c:pt>
                <c:pt idx="495">
                  <c:v>1.495376000599691</c:v>
                </c:pt>
                <c:pt idx="496">
                  <c:v>1.4970400926424063</c:v>
                </c:pt>
                <c:pt idx="497">
                  <c:v>1.4983348124429536</c:v>
                </c:pt>
                <c:pt idx="498">
                  <c:v>1.4992598405485973</c:v>
                </c:pt>
                <c:pt idx="499">
                  <c:v>1.4998149487224897</c:v>
                </c:pt>
                <c:pt idx="500">
                  <c:v>1.5</c:v>
                </c:pt>
                <c:pt idx="501">
                  <c:v>1.4998149487224897</c:v>
                </c:pt>
                <c:pt idx="502">
                  <c:v>1.4992598405485973</c:v>
                </c:pt>
                <c:pt idx="503">
                  <c:v>1.4983348124429536</c:v>
                </c:pt>
                <c:pt idx="504">
                  <c:v>1.4970400926424063</c:v>
                </c:pt>
                <c:pt idx="505">
                  <c:v>1.495376000599691</c:v>
                </c:pt>
                <c:pt idx="506">
                  <c:v>1.49334294690462</c:v>
                </c:pt>
                <c:pt idx="507">
                  <c:v>1.4909414331827695</c:v>
                </c:pt>
                <c:pt idx="508">
                  <c:v>1.4881720519717183</c:v>
                </c:pt>
                <c:pt idx="509">
                  <c:v>1.4850354865748359</c:v>
                </c:pt>
                <c:pt idx="510">
                  <c:v>1.4815325108927064</c:v>
                </c:pt>
                <c:pt idx="511">
                  <c:v>1.4776639892321597</c:v>
                </c:pt>
                <c:pt idx="512">
                  <c:v>1.4734308760930328</c:v>
                </c:pt>
                <c:pt idx="513">
                  <c:v>1.4688342159326471</c:v>
                </c:pt>
                <c:pt idx="514">
                  <c:v>1.4638751429081212</c:v>
                </c:pt>
                <c:pt idx="515">
                  <c:v>1.4585548805965149</c:v>
                </c:pt>
                <c:pt idx="516">
                  <c:v>1.4528747416929459</c:v>
                </c:pt>
                <c:pt idx="517">
                  <c:v>1.4468361276866972</c:v>
                </c:pt>
                <c:pt idx="518">
                  <c:v>1.4404405285154147</c:v>
                </c:pt>
                <c:pt idx="519">
                  <c:v>1.4336895221974943</c:v>
                </c:pt>
                <c:pt idx="520">
                  <c:v>1.4265847744427305</c:v>
                </c:pt>
                <c:pt idx="521">
                  <c:v>1.4191280382413178</c:v>
                </c:pt>
                <c:pt idx="522">
                  <c:v>1.411321153431337</c:v>
                </c:pt>
                <c:pt idx="523">
                  <c:v>1.4031660462447999</c:v>
                </c:pt>
                <c:pt idx="524">
                  <c:v>1.394664728832377</c:v>
                </c:pt>
                <c:pt idx="525">
                  <c:v>1.3858192987669298</c:v>
                </c:pt>
                <c:pt idx="526">
                  <c:v>1.376631938525972</c:v>
                </c:pt>
                <c:pt idx="527">
                  <c:v>1.367104914953168</c:v>
                </c:pt>
                <c:pt idx="528">
                  <c:v>1.3572405786990291</c:v>
                </c:pt>
                <c:pt idx="529">
                  <c:v>1.3470413636409235</c:v>
                </c:pt>
                <c:pt idx="530">
                  <c:v>1.3365097862825519</c:v>
                </c:pt>
                <c:pt idx="531">
                  <c:v>1.3256484451330399</c:v>
                </c:pt>
                <c:pt idx="532">
                  <c:v>1.3144600200657961</c:v>
                </c:pt>
                <c:pt idx="533">
                  <c:v>1.3029472716572867</c:v>
                </c:pt>
                <c:pt idx="534">
                  <c:v>1.2911130405059155</c:v>
                </c:pt>
                <c:pt idx="535">
                  <c:v>1.2789602465311378</c:v>
                </c:pt>
                <c:pt idx="536">
                  <c:v>1.2664918882530218</c:v>
                </c:pt>
                <c:pt idx="537">
                  <c:v>1.2537110420524036</c:v>
                </c:pt>
                <c:pt idx="538">
                  <c:v>1.2406208614118439</c:v>
                </c:pt>
                <c:pt idx="539">
                  <c:v>1.2272245761375347</c:v>
                </c:pt>
                <c:pt idx="540">
                  <c:v>1.2135254915624198</c:v>
                </c:pt>
                <c:pt idx="541">
                  <c:v>1.1995269877306358</c:v>
                </c:pt>
                <c:pt idx="542">
                  <c:v>1.1852325185635366</c:v>
                </c:pt>
                <c:pt idx="543">
                  <c:v>1.1706456110074948</c:v>
                </c:pt>
                <c:pt idx="544">
                  <c:v>1.155769864163684</c:v>
                </c:pt>
                <c:pt idx="545">
                  <c:v>1.1406089484000475</c:v>
                </c:pt>
                <c:pt idx="546">
                  <c:v>1.1251666044456896</c:v>
                </c:pt>
                <c:pt idx="547">
                  <c:v>1.1094466424679137</c:v>
                </c:pt>
                <c:pt idx="548">
                  <c:v>1.0934529411321181</c:v>
                </c:pt>
                <c:pt idx="549">
                  <c:v>1.0771894466447831</c:v>
                </c:pt>
                <c:pt idx="550">
                  <c:v>1.0606601717798221</c:v>
                </c:pt>
                <c:pt idx="551">
                  <c:v>1.0438691948884706</c:v>
                </c:pt>
                <c:pt idx="552">
                  <c:v>1.0268206588930324</c:v>
                </c:pt>
                <c:pt idx="553">
                  <c:v>1.0095187702646591</c:v>
                </c:pt>
                <c:pt idx="554">
                  <c:v>0.99196779798547752</c:v>
                </c:pt>
                <c:pt idx="555">
                  <c:v>0.97417207249527604</c:v>
                </c:pt>
                <c:pt idx="556">
                  <c:v>0.95613598462303484</c:v>
                </c:pt>
                <c:pt idx="557">
                  <c:v>0.93786398450355768</c:v>
                </c:pt>
                <c:pt idx="558">
                  <c:v>0.91936058047946456</c:v>
                </c:pt>
                <c:pt idx="559">
                  <c:v>0.90063033798882652</c:v>
                </c:pt>
                <c:pt idx="560">
                  <c:v>0.88167787843871026</c:v>
                </c:pt>
                <c:pt idx="561">
                  <c:v>0.86250787806491769</c:v>
                </c:pt>
                <c:pt idx="562">
                  <c:v>0.84312506677819665</c:v>
                </c:pt>
                <c:pt idx="563">
                  <c:v>0.82353422699719803</c:v>
                </c:pt>
                <c:pt idx="564">
                  <c:v>0.80374019246849659</c:v>
                </c:pt>
                <c:pt idx="565">
                  <c:v>0.78374784707392364</c:v>
                </c:pt>
                <c:pt idx="566">
                  <c:v>0.7635621236255572</c:v>
                </c:pt>
                <c:pt idx="567">
                  <c:v>0.74318800264861218</c:v>
                </c:pt>
                <c:pt idx="568">
                  <c:v>0.72263051115257393</c:v>
                </c:pt>
                <c:pt idx="569">
                  <c:v>0.70189472139086051</c:v>
                </c:pt>
                <c:pt idx="570">
                  <c:v>0.68098574960932035</c:v>
                </c:pt>
                <c:pt idx="571">
                  <c:v>0.6599087547838739</c:v>
                </c:pt>
                <c:pt idx="572">
                  <c:v>0.63866893734760977</c:v>
                </c:pt>
                <c:pt idx="573">
                  <c:v>0.61727153790766309</c:v>
                </c:pt>
                <c:pt idx="574">
                  <c:v>0.59572183595217143</c:v>
                </c:pt>
                <c:pt idx="575">
                  <c:v>0.57402514854763487</c:v>
                </c:pt>
                <c:pt idx="576">
                  <c:v>0.55218682902701677</c:v>
                </c:pt>
                <c:pt idx="577">
                  <c:v>0.53021226566888613</c:v>
                </c:pt>
                <c:pt idx="578">
                  <c:v>0.50810688036793628</c:v>
                </c:pt>
                <c:pt idx="579">
                  <c:v>0.48587612729722468</c:v>
                </c:pt>
                <c:pt idx="580">
                  <c:v>0.46352549156242157</c:v>
                </c:pt>
                <c:pt idx="581">
                  <c:v>0.44106048784845653</c:v>
                </c:pt>
                <c:pt idx="582">
                  <c:v>0.41848665905884413</c:v>
                </c:pt>
                <c:pt idx="583">
                  <c:v>0.39580957494805979</c:v>
                </c:pt>
                <c:pt idx="584">
                  <c:v>0.37303483074728244</c:v>
                </c:pt>
                <c:pt idx="585">
                  <c:v>0.35016804578385857</c:v>
                </c:pt>
                <c:pt idx="586">
                  <c:v>0.3272148620948141</c:v>
                </c:pt>
                <c:pt idx="587">
                  <c:v>0.30418094303476895</c:v>
                </c:pt>
                <c:pt idx="588">
                  <c:v>0.28107197187858773</c:v>
                </c:pt>
                <c:pt idx="589">
                  <c:v>0.25789365041911477</c:v>
                </c:pt>
                <c:pt idx="590">
                  <c:v>0.23465169756034648</c:v>
                </c:pt>
                <c:pt idx="591">
                  <c:v>0.21135184790637429</c:v>
                </c:pt>
                <c:pt idx="592">
                  <c:v>0.18799985034645697</c:v>
                </c:pt>
                <c:pt idx="593">
                  <c:v>0.16460146663656847</c:v>
                </c:pt>
                <c:pt idx="594">
                  <c:v>0.14116246997777154</c:v>
                </c:pt>
                <c:pt idx="595">
                  <c:v>0.11768864359176755</c:v>
                </c:pt>
                <c:pt idx="596">
                  <c:v>9.4185779293970373E-2</c:v>
                </c:pt>
                <c:pt idx="597">
                  <c:v>7.0659676064464425E-2</c:v>
                </c:pt>
                <c:pt idx="598">
                  <c:v>4.7116138617192382E-2</c:v>
                </c:pt>
                <c:pt idx="599">
                  <c:v>2.356097596773107E-2</c:v>
                </c:pt>
                <c:pt idx="600">
                  <c:v>1.8377226823629349E-16</c:v>
                </c:pt>
                <c:pt idx="601">
                  <c:v>-2.3560975967730029E-2</c:v>
                </c:pt>
                <c:pt idx="602">
                  <c:v>-4.7116138617191994E-2</c:v>
                </c:pt>
                <c:pt idx="603">
                  <c:v>-7.0659676064463411E-2</c:v>
                </c:pt>
                <c:pt idx="604">
                  <c:v>-9.4185779293970026E-2</c:v>
                </c:pt>
                <c:pt idx="605">
                  <c:v>-0.11768864359176655</c:v>
                </c:pt>
                <c:pt idx="606">
                  <c:v>-0.14116246997777121</c:v>
                </c:pt>
                <c:pt idx="607">
                  <c:v>-0.16460146663656738</c:v>
                </c:pt>
                <c:pt idx="608">
                  <c:v>-0.18799985034645664</c:v>
                </c:pt>
                <c:pt idx="609">
                  <c:v>-0.21135184790637329</c:v>
                </c:pt>
                <c:pt idx="610">
                  <c:v>-0.23465169756034621</c:v>
                </c:pt>
                <c:pt idx="611">
                  <c:v>-0.25789365041911372</c:v>
                </c:pt>
                <c:pt idx="612">
                  <c:v>-0.2810719718785874</c:v>
                </c:pt>
                <c:pt idx="613">
                  <c:v>-0.30418094303476861</c:v>
                </c:pt>
                <c:pt idx="614">
                  <c:v>-0.32721486209481443</c:v>
                </c:pt>
                <c:pt idx="615">
                  <c:v>-0.35016804578385813</c:v>
                </c:pt>
                <c:pt idx="616">
                  <c:v>-0.37303483074728272</c:v>
                </c:pt>
                <c:pt idx="617">
                  <c:v>-0.39580957494805941</c:v>
                </c:pt>
                <c:pt idx="618">
                  <c:v>-0.41848665905884441</c:v>
                </c:pt>
                <c:pt idx="619">
                  <c:v>-0.44106048784845614</c:v>
                </c:pt>
                <c:pt idx="620">
                  <c:v>-0.4635254915624219</c:v>
                </c:pt>
                <c:pt idx="621">
                  <c:v>-0.48587612729722429</c:v>
                </c:pt>
                <c:pt idx="622">
                  <c:v>-0.50810688036793639</c:v>
                </c:pt>
                <c:pt idx="623">
                  <c:v>-0.53021226566888568</c:v>
                </c:pt>
                <c:pt idx="624">
                  <c:v>-0.55218682902701699</c:v>
                </c:pt>
                <c:pt idx="625">
                  <c:v>-0.57402514854763453</c:v>
                </c:pt>
                <c:pt idx="626">
                  <c:v>-0.59572183595216999</c:v>
                </c:pt>
                <c:pt idx="627">
                  <c:v>-0.61727153790766276</c:v>
                </c:pt>
                <c:pt idx="628">
                  <c:v>-0.63866893734760888</c:v>
                </c:pt>
                <c:pt idx="629">
                  <c:v>-0.65990875478387356</c:v>
                </c:pt>
                <c:pt idx="630">
                  <c:v>-0.68098574960931935</c:v>
                </c:pt>
                <c:pt idx="631">
                  <c:v>-0.70189472139085973</c:v>
                </c:pt>
                <c:pt idx="632">
                  <c:v>-0.72263051115257304</c:v>
                </c:pt>
                <c:pt idx="633">
                  <c:v>-0.74318800264861196</c:v>
                </c:pt>
                <c:pt idx="634">
                  <c:v>-0.76356212362555631</c:v>
                </c:pt>
                <c:pt idx="635">
                  <c:v>-0.78374784707392342</c:v>
                </c:pt>
                <c:pt idx="636">
                  <c:v>-0.8037401924684956</c:v>
                </c:pt>
                <c:pt idx="637">
                  <c:v>-0.82353422699719769</c:v>
                </c:pt>
                <c:pt idx="638">
                  <c:v>-0.84312506677819621</c:v>
                </c:pt>
                <c:pt idx="639">
                  <c:v>-0.8625078780649178</c:v>
                </c:pt>
                <c:pt idx="640">
                  <c:v>-0.88167787843871015</c:v>
                </c:pt>
                <c:pt idx="641">
                  <c:v>-0.90063033798882663</c:v>
                </c:pt>
                <c:pt idx="642">
                  <c:v>-0.91936058047946401</c:v>
                </c:pt>
                <c:pt idx="643">
                  <c:v>-0.93786398450355779</c:v>
                </c:pt>
                <c:pt idx="644">
                  <c:v>-0.95613598462303462</c:v>
                </c:pt>
                <c:pt idx="645">
                  <c:v>-0.97417207249527626</c:v>
                </c:pt>
                <c:pt idx="646">
                  <c:v>-0.99196779798547752</c:v>
                </c:pt>
                <c:pt idx="647">
                  <c:v>-1.0095187702646593</c:v>
                </c:pt>
                <c:pt idx="648">
                  <c:v>-1.0268206588930322</c:v>
                </c:pt>
                <c:pt idx="649">
                  <c:v>-1.0438691948884711</c:v>
                </c:pt>
                <c:pt idx="650">
                  <c:v>-1.0606601717798221</c:v>
                </c:pt>
                <c:pt idx="651">
                  <c:v>-1.0771894466447827</c:v>
                </c:pt>
                <c:pt idx="652">
                  <c:v>-1.0934529411321179</c:v>
                </c:pt>
                <c:pt idx="653">
                  <c:v>-1.109446642467913</c:v>
                </c:pt>
                <c:pt idx="654">
                  <c:v>-1.1251666044456892</c:v>
                </c:pt>
                <c:pt idx="655">
                  <c:v>-1.1406089484000461</c:v>
                </c:pt>
                <c:pt idx="656">
                  <c:v>-1.155769864163684</c:v>
                </c:pt>
                <c:pt idx="657">
                  <c:v>-1.1706456110074939</c:v>
                </c:pt>
                <c:pt idx="658">
                  <c:v>-1.1852325185635366</c:v>
                </c:pt>
                <c:pt idx="659">
                  <c:v>-1.1995269877306356</c:v>
                </c:pt>
                <c:pt idx="660">
                  <c:v>-1.2135254915624196</c:v>
                </c:pt>
                <c:pt idx="661">
                  <c:v>-1.227224576137534</c:v>
                </c:pt>
                <c:pt idx="662">
                  <c:v>-1.2406208614118432</c:v>
                </c:pt>
                <c:pt idx="663">
                  <c:v>-1.2537110420524036</c:v>
                </c:pt>
                <c:pt idx="664">
                  <c:v>-1.2664918882530221</c:v>
                </c:pt>
                <c:pt idx="665">
                  <c:v>-1.2789602465311378</c:v>
                </c:pt>
                <c:pt idx="666">
                  <c:v>-1.2911130405059157</c:v>
                </c:pt>
                <c:pt idx="667">
                  <c:v>-1.3029472716572879</c:v>
                </c:pt>
                <c:pt idx="668">
                  <c:v>-1.3144600200657961</c:v>
                </c:pt>
                <c:pt idx="669">
                  <c:v>-1.3256484451330399</c:v>
                </c:pt>
                <c:pt idx="670">
                  <c:v>-1.3365097862825517</c:v>
                </c:pt>
                <c:pt idx="671">
                  <c:v>-1.3470413636409233</c:v>
                </c:pt>
                <c:pt idx="672">
                  <c:v>-1.35724057869903</c:v>
                </c:pt>
                <c:pt idx="673">
                  <c:v>-1.3671049149531675</c:v>
                </c:pt>
                <c:pt idx="674">
                  <c:v>-1.376631938525972</c:v>
                </c:pt>
                <c:pt idx="675">
                  <c:v>-1.3858192987669298</c:v>
                </c:pt>
                <c:pt idx="676">
                  <c:v>-1.3946647288323768</c:v>
                </c:pt>
                <c:pt idx="677">
                  <c:v>-1.4031660462447999</c:v>
                </c:pt>
                <c:pt idx="678">
                  <c:v>-1.4113211534313368</c:v>
                </c:pt>
                <c:pt idx="679">
                  <c:v>-1.4191280382413178</c:v>
                </c:pt>
                <c:pt idx="680">
                  <c:v>-1.4265847744427302</c:v>
                </c:pt>
                <c:pt idx="681">
                  <c:v>-1.4336895221974939</c:v>
                </c:pt>
                <c:pt idx="682">
                  <c:v>-1.4404405285154145</c:v>
                </c:pt>
                <c:pt idx="683">
                  <c:v>-1.446836127686697</c:v>
                </c:pt>
                <c:pt idx="684">
                  <c:v>-1.4528747416929455</c:v>
                </c:pt>
                <c:pt idx="685">
                  <c:v>-1.4585548805965149</c:v>
                </c:pt>
                <c:pt idx="686">
                  <c:v>-1.4638751429081198</c:v>
                </c:pt>
                <c:pt idx="687">
                  <c:v>-1.4688342159326468</c:v>
                </c:pt>
                <c:pt idx="688">
                  <c:v>-1.473430876093033</c:v>
                </c:pt>
                <c:pt idx="689">
                  <c:v>-1.4776639892321597</c:v>
                </c:pt>
                <c:pt idx="690">
                  <c:v>-1.4815325108927064</c:v>
                </c:pt>
                <c:pt idx="691">
                  <c:v>-1.4850354865748359</c:v>
                </c:pt>
                <c:pt idx="692">
                  <c:v>-1.4881720519717183</c:v>
                </c:pt>
                <c:pt idx="693">
                  <c:v>-1.4909414331827695</c:v>
                </c:pt>
                <c:pt idx="694">
                  <c:v>-1.49334294690462</c:v>
                </c:pt>
                <c:pt idx="695">
                  <c:v>-1.495376000599691</c:v>
                </c:pt>
                <c:pt idx="696">
                  <c:v>-1.4970400926424063</c:v>
                </c:pt>
                <c:pt idx="697">
                  <c:v>-1.4983348124429536</c:v>
                </c:pt>
                <c:pt idx="698">
                  <c:v>-1.4992598405485973</c:v>
                </c:pt>
                <c:pt idx="699">
                  <c:v>-1.4998149487224897</c:v>
                </c:pt>
                <c:pt idx="700">
                  <c:v>-1.5</c:v>
                </c:pt>
                <c:pt idx="701">
                  <c:v>-1.4998149487224897</c:v>
                </c:pt>
                <c:pt idx="702">
                  <c:v>-1.4992598405485973</c:v>
                </c:pt>
                <c:pt idx="703">
                  <c:v>-1.4983348124429536</c:v>
                </c:pt>
                <c:pt idx="704">
                  <c:v>-1.4970400926424063</c:v>
                </c:pt>
                <c:pt idx="705">
                  <c:v>-1.495376000599691</c:v>
                </c:pt>
                <c:pt idx="706">
                  <c:v>-1.49334294690462</c:v>
                </c:pt>
                <c:pt idx="707">
                  <c:v>-1.4909414331827697</c:v>
                </c:pt>
                <c:pt idx="708">
                  <c:v>-1.4881720519717183</c:v>
                </c:pt>
                <c:pt idx="709">
                  <c:v>-1.4850354865748359</c:v>
                </c:pt>
                <c:pt idx="710">
                  <c:v>-1.4815325108927067</c:v>
                </c:pt>
                <c:pt idx="711">
                  <c:v>-1.4776639892321601</c:v>
                </c:pt>
                <c:pt idx="712">
                  <c:v>-1.473430876093033</c:v>
                </c:pt>
                <c:pt idx="713">
                  <c:v>-1.4688342159326471</c:v>
                </c:pt>
                <c:pt idx="714">
                  <c:v>-1.46387514290812</c:v>
                </c:pt>
                <c:pt idx="715">
                  <c:v>-1.4585548805965161</c:v>
                </c:pt>
                <c:pt idx="716">
                  <c:v>-1.4528747416929457</c:v>
                </c:pt>
                <c:pt idx="717">
                  <c:v>-1.446836127686697</c:v>
                </c:pt>
                <c:pt idx="718">
                  <c:v>-1.4404405285154147</c:v>
                </c:pt>
                <c:pt idx="719">
                  <c:v>-1.4336895221974943</c:v>
                </c:pt>
                <c:pt idx="720">
                  <c:v>-1.4265847744427305</c:v>
                </c:pt>
                <c:pt idx="721">
                  <c:v>-1.4191280382413178</c:v>
                </c:pt>
                <c:pt idx="722">
                  <c:v>-1.411321153431337</c:v>
                </c:pt>
                <c:pt idx="723">
                  <c:v>-1.4031660462448003</c:v>
                </c:pt>
                <c:pt idx="724">
                  <c:v>-1.3946647288323768</c:v>
                </c:pt>
                <c:pt idx="725">
                  <c:v>-1.3858192987669298</c:v>
                </c:pt>
                <c:pt idx="726">
                  <c:v>-1.3766319385259722</c:v>
                </c:pt>
                <c:pt idx="727">
                  <c:v>-1.367104914953168</c:v>
                </c:pt>
                <c:pt idx="728">
                  <c:v>-1.35724057869903</c:v>
                </c:pt>
                <c:pt idx="729">
                  <c:v>-1.3470413636409235</c:v>
                </c:pt>
                <c:pt idx="730">
                  <c:v>-1.3365097862825519</c:v>
                </c:pt>
                <c:pt idx="731">
                  <c:v>-1.3256484451330404</c:v>
                </c:pt>
                <c:pt idx="732">
                  <c:v>-1.3144600200657961</c:v>
                </c:pt>
                <c:pt idx="733">
                  <c:v>-1.3029472716572881</c:v>
                </c:pt>
                <c:pt idx="734">
                  <c:v>-1.2911130405059159</c:v>
                </c:pt>
                <c:pt idx="735">
                  <c:v>-1.2789602465311378</c:v>
                </c:pt>
                <c:pt idx="736">
                  <c:v>-1.2664918882530234</c:v>
                </c:pt>
                <c:pt idx="737">
                  <c:v>-1.2537110420524038</c:v>
                </c:pt>
                <c:pt idx="738">
                  <c:v>-1.2406208614118437</c:v>
                </c:pt>
                <c:pt idx="739">
                  <c:v>-1.2272245761375344</c:v>
                </c:pt>
                <c:pt idx="740">
                  <c:v>-1.2135254915624203</c:v>
                </c:pt>
                <c:pt idx="741">
                  <c:v>-1.1995269877306358</c:v>
                </c:pt>
                <c:pt idx="742">
                  <c:v>-1.1852325185635368</c:v>
                </c:pt>
                <c:pt idx="743">
                  <c:v>-1.1706456110074939</c:v>
                </c:pt>
                <c:pt idx="744">
                  <c:v>-1.1557698641636844</c:v>
                </c:pt>
                <c:pt idx="745">
                  <c:v>-1.1406089484000463</c:v>
                </c:pt>
                <c:pt idx="746">
                  <c:v>-1.1251666044456892</c:v>
                </c:pt>
                <c:pt idx="747">
                  <c:v>-1.1094466424679135</c:v>
                </c:pt>
                <c:pt idx="748">
                  <c:v>-1.0934529411321181</c:v>
                </c:pt>
                <c:pt idx="749">
                  <c:v>-1.0771894466447833</c:v>
                </c:pt>
                <c:pt idx="750">
                  <c:v>-1.0606601717798221</c:v>
                </c:pt>
                <c:pt idx="751">
                  <c:v>-1.0438691948884709</c:v>
                </c:pt>
                <c:pt idx="752">
                  <c:v>-1.0268206588930324</c:v>
                </c:pt>
                <c:pt idx="753">
                  <c:v>-1.0095187702646595</c:v>
                </c:pt>
                <c:pt idx="754">
                  <c:v>-0.99196779798547841</c:v>
                </c:pt>
                <c:pt idx="755">
                  <c:v>-0.97417207249527693</c:v>
                </c:pt>
                <c:pt idx="756">
                  <c:v>-0.95613598462303462</c:v>
                </c:pt>
                <c:pt idx="757">
                  <c:v>-0.93786398450355879</c:v>
                </c:pt>
                <c:pt idx="758">
                  <c:v>-0.91936058047946456</c:v>
                </c:pt>
                <c:pt idx="759">
                  <c:v>-0.90063033798882663</c:v>
                </c:pt>
                <c:pt idx="760">
                  <c:v>-0.8816778784387107</c:v>
                </c:pt>
                <c:pt idx="761">
                  <c:v>-0.86250787806491824</c:v>
                </c:pt>
                <c:pt idx="762">
                  <c:v>-0.84312506677819721</c:v>
                </c:pt>
                <c:pt idx="763">
                  <c:v>-0.82353422699719814</c:v>
                </c:pt>
                <c:pt idx="764">
                  <c:v>-0.8037401924684956</c:v>
                </c:pt>
                <c:pt idx="765">
                  <c:v>-0.78374784707392464</c:v>
                </c:pt>
                <c:pt idx="766">
                  <c:v>-0.76356212362555653</c:v>
                </c:pt>
                <c:pt idx="767">
                  <c:v>-0.74318800264861196</c:v>
                </c:pt>
                <c:pt idx="768">
                  <c:v>-0.72263051115257371</c:v>
                </c:pt>
                <c:pt idx="769">
                  <c:v>-0.70189472139086062</c:v>
                </c:pt>
                <c:pt idx="770">
                  <c:v>-0.68098574960932068</c:v>
                </c:pt>
                <c:pt idx="771">
                  <c:v>-0.65990875478387412</c:v>
                </c:pt>
                <c:pt idx="772">
                  <c:v>-0.63866893734760877</c:v>
                </c:pt>
                <c:pt idx="773">
                  <c:v>-0.61727153790766387</c:v>
                </c:pt>
                <c:pt idx="774">
                  <c:v>-0.59572183595217065</c:v>
                </c:pt>
                <c:pt idx="775">
                  <c:v>-0.57402514854763553</c:v>
                </c:pt>
                <c:pt idx="776">
                  <c:v>-0.55218682902701755</c:v>
                </c:pt>
                <c:pt idx="777">
                  <c:v>-0.53021226566888568</c:v>
                </c:pt>
                <c:pt idx="778">
                  <c:v>-0.50810688036793783</c:v>
                </c:pt>
                <c:pt idx="779">
                  <c:v>-0.48587612729722479</c:v>
                </c:pt>
                <c:pt idx="780">
                  <c:v>-0.46352549156242162</c:v>
                </c:pt>
                <c:pt idx="781">
                  <c:v>-0.44106048784845675</c:v>
                </c:pt>
                <c:pt idx="782">
                  <c:v>-0.41848665905884502</c:v>
                </c:pt>
                <c:pt idx="783">
                  <c:v>-0.39580957494806057</c:v>
                </c:pt>
                <c:pt idx="784">
                  <c:v>-0.37303483074728327</c:v>
                </c:pt>
                <c:pt idx="785">
                  <c:v>-0.35016804578385802</c:v>
                </c:pt>
                <c:pt idx="786">
                  <c:v>-0.3272148620948156</c:v>
                </c:pt>
                <c:pt idx="787">
                  <c:v>-0.30418094303476917</c:v>
                </c:pt>
                <c:pt idx="788">
                  <c:v>-0.28107197187858723</c:v>
                </c:pt>
                <c:pt idx="789">
                  <c:v>-0.25789365041911427</c:v>
                </c:pt>
                <c:pt idx="790">
                  <c:v>-0.23465169756034671</c:v>
                </c:pt>
                <c:pt idx="791">
                  <c:v>-0.21135184790637451</c:v>
                </c:pt>
                <c:pt idx="792">
                  <c:v>-0.18799985034645719</c:v>
                </c:pt>
                <c:pt idx="793">
                  <c:v>-0.16460146663656733</c:v>
                </c:pt>
                <c:pt idx="794">
                  <c:v>-0.1411624699777724</c:v>
                </c:pt>
                <c:pt idx="795">
                  <c:v>-0.11768864359176708</c:v>
                </c:pt>
                <c:pt idx="796">
                  <c:v>-9.4185779293969971E-2</c:v>
                </c:pt>
                <c:pt idx="797">
                  <c:v>-7.0659676064463953E-2</c:v>
                </c:pt>
                <c:pt idx="798">
                  <c:v>-4.7116138617192542E-2</c:v>
                </c:pt>
                <c:pt idx="799">
                  <c:v>-2.3560975967731247E-2</c:v>
                </c:pt>
                <c:pt idx="800">
                  <c:v>-3.6754453647258699E-16</c:v>
                </c:pt>
                <c:pt idx="801">
                  <c:v>2.3560975967730508E-2</c:v>
                </c:pt>
                <c:pt idx="802">
                  <c:v>4.7116138617190474E-2</c:v>
                </c:pt>
                <c:pt idx="803">
                  <c:v>7.0659676064464549E-2</c:v>
                </c:pt>
                <c:pt idx="804">
                  <c:v>9.4185779293969166E-2</c:v>
                </c:pt>
                <c:pt idx="805">
                  <c:v>0.11768864359176637</c:v>
                </c:pt>
                <c:pt idx="806">
                  <c:v>0.14116246997777029</c:v>
                </c:pt>
                <c:pt idx="807">
                  <c:v>0.16460146663656788</c:v>
                </c:pt>
                <c:pt idx="808">
                  <c:v>0.18799985034645647</c:v>
                </c:pt>
                <c:pt idx="809">
                  <c:v>0.21135184790637374</c:v>
                </c:pt>
                <c:pt idx="810">
                  <c:v>0.23465169756034471</c:v>
                </c:pt>
                <c:pt idx="811">
                  <c:v>0.25789365041911488</c:v>
                </c:pt>
                <c:pt idx="812">
                  <c:v>0.28107197187858657</c:v>
                </c:pt>
                <c:pt idx="813">
                  <c:v>0.30418094303476839</c:v>
                </c:pt>
                <c:pt idx="814">
                  <c:v>0.3272148620948136</c:v>
                </c:pt>
                <c:pt idx="815">
                  <c:v>0.35016804578385863</c:v>
                </c:pt>
                <c:pt idx="816">
                  <c:v>0.37303483074728255</c:v>
                </c:pt>
                <c:pt idx="817">
                  <c:v>0.39580957494805979</c:v>
                </c:pt>
                <c:pt idx="818">
                  <c:v>0.41848665905884308</c:v>
                </c:pt>
                <c:pt idx="819">
                  <c:v>0.44106048784845736</c:v>
                </c:pt>
                <c:pt idx="820">
                  <c:v>0.46352549156242101</c:v>
                </c:pt>
                <c:pt idx="821">
                  <c:v>0.48587612729722418</c:v>
                </c:pt>
                <c:pt idx="822">
                  <c:v>0.50810688036793605</c:v>
                </c:pt>
                <c:pt idx="823">
                  <c:v>0.53021226566888624</c:v>
                </c:pt>
                <c:pt idx="824">
                  <c:v>0.55218682902701688</c:v>
                </c:pt>
                <c:pt idx="825">
                  <c:v>0.57402514854763487</c:v>
                </c:pt>
                <c:pt idx="826">
                  <c:v>0.59572183595216988</c:v>
                </c:pt>
                <c:pt idx="827">
                  <c:v>0.61727153790766198</c:v>
                </c:pt>
                <c:pt idx="828">
                  <c:v>0.63866893734760932</c:v>
                </c:pt>
                <c:pt idx="829">
                  <c:v>0.65990875478387334</c:v>
                </c:pt>
                <c:pt idx="830">
                  <c:v>0.6809857496093199</c:v>
                </c:pt>
                <c:pt idx="831">
                  <c:v>0.70189472139085862</c:v>
                </c:pt>
                <c:pt idx="832">
                  <c:v>0.72263051115257404</c:v>
                </c:pt>
                <c:pt idx="833">
                  <c:v>0.74318800264861118</c:v>
                </c:pt>
                <c:pt idx="834">
                  <c:v>0.76356212362555609</c:v>
                </c:pt>
                <c:pt idx="835">
                  <c:v>0.78374784707392264</c:v>
                </c:pt>
                <c:pt idx="836">
                  <c:v>0.80374019246849604</c:v>
                </c:pt>
                <c:pt idx="837">
                  <c:v>0.82353422699719769</c:v>
                </c:pt>
                <c:pt idx="838">
                  <c:v>0.84312506677819665</c:v>
                </c:pt>
                <c:pt idx="839">
                  <c:v>0.86250787806491669</c:v>
                </c:pt>
                <c:pt idx="840">
                  <c:v>0.88167787843871104</c:v>
                </c:pt>
                <c:pt idx="841">
                  <c:v>0.90063033798882564</c:v>
                </c:pt>
                <c:pt idx="842">
                  <c:v>0.91936058047946378</c:v>
                </c:pt>
                <c:pt idx="843">
                  <c:v>0.93786398450355712</c:v>
                </c:pt>
                <c:pt idx="844">
                  <c:v>0.95613598462303484</c:v>
                </c:pt>
                <c:pt idx="845">
                  <c:v>0.97417207249527604</c:v>
                </c:pt>
                <c:pt idx="846">
                  <c:v>0.99196779798547796</c:v>
                </c:pt>
                <c:pt idx="847">
                  <c:v>1.0095187702646582</c:v>
                </c:pt>
                <c:pt idx="848">
                  <c:v>1.0268206588930338</c:v>
                </c:pt>
                <c:pt idx="849">
                  <c:v>1.0438691948884704</c:v>
                </c:pt>
                <c:pt idx="850">
                  <c:v>1.0606601717798219</c:v>
                </c:pt>
                <c:pt idx="851">
                  <c:v>1.0771894466447829</c:v>
                </c:pt>
                <c:pt idx="852">
                  <c:v>1.0934529411321161</c:v>
                </c:pt>
                <c:pt idx="853">
                  <c:v>1.1094466424679137</c:v>
                </c:pt>
                <c:pt idx="854">
                  <c:v>1.1251666044456878</c:v>
                </c:pt>
                <c:pt idx="855">
                  <c:v>1.1406089484000461</c:v>
                </c:pt>
                <c:pt idx="856">
                  <c:v>1.1557698641636831</c:v>
                </c:pt>
                <c:pt idx="857">
                  <c:v>1.1706456110074939</c:v>
                </c:pt>
                <c:pt idx="858">
                  <c:v>1.1852325185635364</c:v>
                </c:pt>
                <c:pt idx="859">
                  <c:v>1.1995269877306356</c:v>
                </c:pt>
                <c:pt idx="860">
                  <c:v>1.2135254915624192</c:v>
                </c:pt>
                <c:pt idx="861">
                  <c:v>1.2272245761375347</c:v>
                </c:pt>
                <c:pt idx="862">
                  <c:v>1.2406208614118432</c:v>
                </c:pt>
                <c:pt idx="863">
                  <c:v>1.2537110420524034</c:v>
                </c:pt>
                <c:pt idx="864">
                  <c:v>1.2664918882530218</c:v>
                </c:pt>
                <c:pt idx="865">
                  <c:v>1.2789602465311378</c:v>
                </c:pt>
                <c:pt idx="866">
                  <c:v>1.2911130405059155</c:v>
                </c:pt>
                <c:pt idx="867">
                  <c:v>1.3029472716572867</c:v>
                </c:pt>
                <c:pt idx="868">
                  <c:v>1.3144600200657957</c:v>
                </c:pt>
                <c:pt idx="869">
                  <c:v>1.3256484451330408</c:v>
                </c:pt>
                <c:pt idx="870">
                  <c:v>1.3365097862825515</c:v>
                </c:pt>
                <c:pt idx="871">
                  <c:v>1.3470413636409231</c:v>
                </c:pt>
                <c:pt idx="872">
                  <c:v>1.3572405786990291</c:v>
                </c:pt>
                <c:pt idx="873">
                  <c:v>1.3671049149531682</c:v>
                </c:pt>
                <c:pt idx="874">
                  <c:v>1.376631938525972</c:v>
                </c:pt>
                <c:pt idx="875">
                  <c:v>1.3858192987669298</c:v>
                </c:pt>
                <c:pt idx="876">
                  <c:v>1.3946647288323768</c:v>
                </c:pt>
                <c:pt idx="877">
                  <c:v>1.4031660462447995</c:v>
                </c:pt>
                <c:pt idx="878">
                  <c:v>1.411321153431337</c:v>
                </c:pt>
                <c:pt idx="879">
                  <c:v>1.4191280382413178</c:v>
                </c:pt>
                <c:pt idx="880">
                  <c:v>1.4265847744427302</c:v>
                </c:pt>
                <c:pt idx="881">
                  <c:v>1.4336895221974937</c:v>
                </c:pt>
                <c:pt idx="882">
                  <c:v>1.4404405285154147</c:v>
                </c:pt>
                <c:pt idx="883">
                  <c:v>1.446836127686697</c:v>
                </c:pt>
                <c:pt idx="884">
                  <c:v>1.4528747416929455</c:v>
                </c:pt>
                <c:pt idx="885">
                  <c:v>1.4585548805965147</c:v>
                </c:pt>
                <c:pt idx="886">
                  <c:v>1.4638751429081212</c:v>
                </c:pt>
                <c:pt idx="887">
                  <c:v>1.4688342159326468</c:v>
                </c:pt>
                <c:pt idx="888">
                  <c:v>1.4734308760930328</c:v>
                </c:pt>
                <c:pt idx="889">
                  <c:v>1.4776639892321595</c:v>
                </c:pt>
                <c:pt idx="890">
                  <c:v>1.4815325108927067</c:v>
                </c:pt>
                <c:pt idx="891">
                  <c:v>1.4850354865748359</c:v>
                </c:pt>
                <c:pt idx="892">
                  <c:v>1.4881720519717183</c:v>
                </c:pt>
                <c:pt idx="893">
                  <c:v>1.4909414331827695</c:v>
                </c:pt>
                <c:pt idx="894">
                  <c:v>1.49334294690462</c:v>
                </c:pt>
                <c:pt idx="895">
                  <c:v>1.495376000599691</c:v>
                </c:pt>
                <c:pt idx="896">
                  <c:v>1.4970400926424063</c:v>
                </c:pt>
                <c:pt idx="897">
                  <c:v>1.4983348124429536</c:v>
                </c:pt>
                <c:pt idx="898">
                  <c:v>1.4992598405485973</c:v>
                </c:pt>
                <c:pt idx="899">
                  <c:v>1.4998149487224897</c:v>
                </c:pt>
                <c:pt idx="900">
                  <c:v>1.5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'součet stejná fázevýchylky  (3)'!$E$6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 (3)'!$B$7:$B$907</c:f>
              <c:numCache>
                <c:formatCode>General</c:formatCode>
                <c:ptCount val="901"/>
                <c:pt idx="0">
                  <c:v>-2</c:v>
                </c:pt>
                <c:pt idx="1">
                  <c:v>-1.9950000000000001</c:v>
                </c:pt>
                <c:pt idx="2">
                  <c:v>-1.9900000000000009</c:v>
                </c:pt>
                <c:pt idx="3">
                  <c:v>-1.9850000000000001</c:v>
                </c:pt>
                <c:pt idx="4">
                  <c:v>-1.9800000000000009</c:v>
                </c:pt>
                <c:pt idx="5">
                  <c:v>-1.9750000000000001</c:v>
                </c:pt>
                <c:pt idx="6">
                  <c:v>-1.9700000000000009</c:v>
                </c:pt>
                <c:pt idx="7">
                  <c:v>-1.9650000000000001</c:v>
                </c:pt>
                <c:pt idx="8">
                  <c:v>-1.9600000000000009</c:v>
                </c:pt>
                <c:pt idx="9">
                  <c:v>-1.9550000000000001</c:v>
                </c:pt>
                <c:pt idx="10">
                  <c:v>-1.9500000000000008</c:v>
                </c:pt>
                <c:pt idx="11">
                  <c:v>-1.9450000000000001</c:v>
                </c:pt>
                <c:pt idx="12">
                  <c:v>-1.9400000000000008</c:v>
                </c:pt>
                <c:pt idx="13">
                  <c:v>-1.9350000000000001</c:v>
                </c:pt>
                <c:pt idx="14">
                  <c:v>-1.9300000000000008</c:v>
                </c:pt>
                <c:pt idx="15">
                  <c:v>-1.925</c:v>
                </c:pt>
                <c:pt idx="16">
                  <c:v>-1.9200000000000008</c:v>
                </c:pt>
                <c:pt idx="17">
                  <c:v>-1.915</c:v>
                </c:pt>
                <c:pt idx="18">
                  <c:v>-1.9100000000000001</c:v>
                </c:pt>
                <c:pt idx="19">
                  <c:v>-1.905</c:v>
                </c:pt>
                <c:pt idx="20">
                  <c:v>-1.9000000000000001</c:v>
                </c:pt>
                <c:pt idx="21">
                  <c:v>-1.895</c:v>
                </c:pt>
                <c:pt idx="22">
                  <c:v>-1.8900000000000001</c:v>
                </c:pt>
                <c:pt idx="23">
                  <c:v>-1.885</c:v>
                </c:pt>
                <c:pt idx="24">
                  <c:v>-1.8800000000000001</c:v>
                </c:pt>
                <c:pt idx="25">
                  <c:v>-1.875</c:v>
                </c:pt>
                <c:pt idx="26">
                  <c:v>-1.87</c:v>
                </c:pt>
                <c:pt idx="27">
                  <c:v>-1.865</c:v>
                </c:pt>
                <c:pt idx="28">
                  <c:v>-1.86</c:v>
                </c:pt>
                <c:pt idx="29">
                  <c:v>-1.855</c:v>
                </c:pt>
                <c:pt idx="30">
                  <c:v>-1.85</c:v>
                </c:pt>
                <c:pt idx="31">
                  <c:v>-1.845</c:v>
                </c:pt>
                <c:pt idx="32">
                  <c:v>-1.84</c:v>
                </c:pt>
                <c:pt idx="33">
                  <c:v>-1.835</c:v>
                </c:pt>
                <c:pt idx="34">
                  <c:v>-1.83</c:v>
                </c:pt>
                <c:pt idx="35">
                  <c:v>-1.825</c:v>
                </c:pt>
                <c:pt idx="36">
                  <c:v>-1.82</c:v>
                </c:pt>
                <c:pt idx="37">
                  <c:v>-1.8149999999999991</c:v>
                </c:pt>
                <c:pt idx="38">
                  <c:v>-1.81</c:v>
                </c:pt>
                <c:pt idx="39">
                  <c:v>-1.804999999999999</c:v>
                </c:pt>
                <c:pt idx="40">
                  <c:v>-1.8</c:v>
                </c:pt>
                <c:pt idx="41">
                  <c:v>-1.794999999999999</c:v>
                </c:pt>
                <c:pt idx="42">
                  <c:v>-1.79</c:v>
                </c:pt>
                <c:pt idx="43">
                  <c:v>-1.784999999999999</c:v>
                </c:pt>
                <c:pt idx="44">
                  <c:v>-1.78</c:v>
                </c:pt>
                <c:pt idx="45">
                  <c:v>-1.774999999999999</c:v>
                </c:pt>
                <c:pt idx="46">
                  <c:v>-1.77</c:v>
                </c:pt>
                <c:pt idx="47">
                  <c:v>-1.764999999999999</c:v>
                </c:pt>
                <c:pt idx="48">
                  <c:v>-1.76</c:v>
                </c:pt>
                <c:pt idx="49">
                  <c:v>-1.754999999999999</c:v>
                </c:pt>
                <c:pt idx="50">
                  <c:v>-1.75</c:v>
                </c:pt>
                <c:pt idx="51">
                  <c:v>-1.7449999999999992</c:v>
                </c:pt>
                <c:pt idx="52">
                  <c:v>-1.74</c:v>
                </c:pt>
                <c:pt idx="53">
                  <c:v>-1.7349999999999992</c:v>
                </c:pt>
                <c:pt idx="54">
                  <c:v>-1.73</c:v>
                </c:pt>
                <c:pt idx="55">
                  <c:v>-1.7249999999999992</c:v>
                </c:pt>
                <c:pt idx="56">
                  <c:v>-1.72</c:v>
                </c:pt>
                <c:pt idx="57">
                  <c:v>-1.7149999999999992</c:v>
                </c:pt>
                <c:pt idx="58">
                  <c:v>-1.71</c:v>
                </c:pt>
                <c:pt idx="59">
                  <c:v>-1.7049999999999992</c:v>
                </c:pt>
                <c:pt idx="60">
                  <c:v>-1.7</c:v>
                </c:pt>
                <c:pt idx="61">
                  <c:v>-1.6950000000000001</c:v>
                </c:pt>
                <c:pt idx="62">
                  <c:v>-1.6900000000000008</c:v>
                </c:pt>
                <c:pt idx="63">
                  <c:v>-1.6850000000000001</c:v>
                </c:pt>
                <c:pt idx="64">
                  <c:v>-1.6800000000000008</c:v>
                </c:pt>
                <c:pt idx="65">
                  <c:v>-1.675</c:v>
                </c:pt>
                <c:pt idx="66">
                  <c:v>-1.6700000000000008</c:v>
                </c:pt>
                <c:pt idx="67">
                  <c:v>-1.665</c:v>
                </c:pt>
                <c:pt idx="68">
                  <c:v>-1.6600000000000001</c:v>
                </c:pt>
                <c:pt idx="69">
                  <c:v>-1.655</c:v>
                </c:pt>
                <c:pt idx="70">
                  <c:v>-1.6500000000000001</c:v>
                </c:pt>
                <c:pt idx="71">
                  <c:v>-1.645</c:v>
                </c:pt>
                <c:pt idx="72">
                  <c:v>-1.6400000000000001</c:v>
                </c:pt>
                <c:pt idx="73">
                  <c:v>-1.635</c:v>
                </c:pt>
                <c:pt idx="74">
                  <c:v>-1.6300000000000001</c:v>
                </c:pt>
                <c:pt idx="75">
                  <c:v>-1.625</c:v>
                </c:pt>
                <c:pt idx="76">
                  <c:v>-1.62</c:v>
                </c:pt>
                <c:pt idx="77">
                  <c:v>-1.615</c:v>
                </c:pt>
                <c:pt idx="78">
                  <c:v>-1.61</c:v>
                </c:pt>
                <c:pt idx="79">
                  <c:v>-1.605</c:v>
                </c:pt>
                <c:pt idx="80">
                  <c:v>-1.6</c:v>
                </c:pt>
                <c:pt idx="81">
                  <c:v>-1.595</c:v>
                </c:pt>
                <c:pt idx="82">
                  <c:v>-1.59</c:v>
                </c:pt>
                <c:pt idx="83">
                  <c:v>-1.585</c:v>
                </c:pt>
                <c:pt idx="84">
                  <c:v>-1.58</c:v>
                </c:pt>
                <c:pt idx="85">
                  <c:v>-1.575</c:v>
                </c:pt>
                <c:pt idx="86">
                  <c:v>-1.57</c:v>
                </c:pt>
                <c:pt idx="87">
                  <c:v>-1.5649999999999991</c:v>
                </c:pt>
                <c:pt idx="88">
                  <c:v>-1.56</c:v>
                </c:pt>
                <c:pt idx="89">
                  <c:v>-1.554999999999999</c:v>
                </c:pt>
                <c:pt idx="90">
                  <c:v>-1.55</c:v>
                </c:pt>
                <c:pt idx="91">
                  <c:v>-1.544999999999999</c:v>
                </c:pt>
                <c:pt idx="92">
                  <c:v>-1.54</c:v>
                </c:pt>
                <c:pt idx="93">
                  <c:v>-1.534999999999999</c:v>
                </c:pt>
                <c:pt idx="94">
                  <c:v>-1.53</c:v>
                </c:pt>
                <c:pt idx="95">
                  <c:v>-1.524999999999999</c:v>
                </c:pt>
                <c:pt idx="96">
                  <c:v>-1.52</c:v>
                </c:pt>
                <c:pt idx="97">
                  <c:v>-1.514999999999999</c:v>
                </c:pt>
                <c:pt idx="98">
                  <c:v>-1.51</c:v>
                </c:pt>
                <c:pt idx="99">
                  <c:v>-1.504999999999999</c:v>
                </c:pt>
                <c:pt idx="100">
                  <c:v>-1.5</c:v>
                </c:pt>
                <c:pt idx="101">
                  <c:v>-1.4949999999999992</c:v>
                </c:pt>
                <c:pt idx="102">
                  <c:v>-1.49</c:v>
                </c:pt>
                <c:pt idx="103">
                  <c:v>-1.4849999999999992</c:v>
                </c:pt>
                <c:pt idx="104">
                  <c:v>-1.48</c:v>
                </c:pt>
                <c:pt idx="105">
                  <c:v>-1.4749999999999992</c:v>
                </c:pt>
                <c:pt idx="106">
                  <c:v>-1.47</c:v>
                </c:pt>
                <c:pt idx="107">
                  <c:v>-1.4649999999999992</c:v>
                </c:pt>
                <c:pt idx="108">
                  <c:v>-1.46</c:v>
                </c:pt>
                <c:pt idx="109">
                  <c:v>-1.4549999999999992</c:v>
                </c:pt>
                <c:pt idx="110">
                  <c:v>-1.45</c:v>
                </c:pt>
                <c:pt idx="111">
                  <c:v>-1.4449999999999992</c:v>
                </c:pt>
                <c:pt idx="112">
                  <c:v>-1.44</c:v>
                </c:pt>
                <c:pt idx="113">
                  <c:v>-1.4349999999999992</c:v>
                </c:pt>
                <c:pt idx="114">
                  <c:v>-1.43</c:v>
                </c:pt>
                <c:pt idx="115">
                  <c:v>-1.4249999999999992</c:v>
                </c:pt>
                <c:pt idx="116">
                  <c:v>-1.42</c:v>
                </c:pt>
                <c:pt idx="117">
                  <c:v>-1.4149999999999991</c:v>
                </c:pt>
                <c:pt idx="118">
                  <c:v>-1.41</c:v>
                </c:pt>
                <c:pt idx="119">
                  <c:v>-1.4049999999999991</c:v>
                </c:pt>
                <c:pt idx="120">
                  <c:v>-1.4</c:v>
                </c:pt>
                <c:pt idx="121">
                  <c:v>-1.395</c:v>
                </c:pt>
                <c:pt idx="122">
                  <c:v>-1.3900000000000001</c:v>
                </c:pt>
                <c:pt idx="123">
                  <c:v>-1.385</c:v>
                </c:pt>
                <c:pt idx="124">
                  <c:v>-1.3800000000000001</c:v>
                </c:pt>
                <c:pt idx="125">
                  <c:v>-1.375</c:v>
                </c:pt>
                <c:pt idx="126">
                  <c:v>-1.37</c:v>
                </c:pt>
                <c:pt idx="127">
                  <c:v>-1.365</c:v>
                </c:pt>
                <c:pt idx="128">
                  <c:v>-1.36</c:v>
                </c:pt>
                <c:pt idx="129">
                  <c:v>-1.355</c:v>
                </c:pt>
                <c:pt idx="130">
                  <c:v>-1.35</c:v>
                </c:pt>
                <c:pt idx="131">
                  <c:v>-1.345</c:v>
                </c:pt>
                <c:pt idx="132">
                  <c:v>-1.34</c:v>
                </c:pt>
                <c:pt idx="133">
                  <c:v>-1.335</c:v>
                </c:pt>
                <c:pt idx="134">
                  <c:v>-1.33</c:v>
                </c:pt>
                <c:pt idx="135">
                  <c:v>-1.325</c:v>
                </c:pt>
                <c:pt idx="136">
                  <c:v>-1.32</c:v>
                </c:pt>
                <c:pt idx="137">
                  <c:v>-1.3149999999999991</c:v>
                </c:pt>
                <c:pt idx="138">
                  <c:v>-1.31</c:v>
                </c:pt>
                <c:pt idx="139">
                  <c:v>-1.304999999999999</c:v>
                </c:pt>
                <c:pt idx="140">
                  <c:v>-1.3</c:v>
                </c:pt>
                <c:pt idx="141">
                  <c:v>-1.294999999999999</c:v>
                </c:pt>
                <c:pt idx="142">
                  <c:v>-1.29</c:v>
                </c:pt>
                <c:pt idx="143">
                  <c:v>-1.284999999999999</c:v>
                </c:pt>
                <c:pt idx="144">
                  <c:v>-1.28</c:v>
                </c:pt>
                <c:pt idx="145">
                  <c:v>-1.274999999999999</c:v>
                </c:pt>
                <c:pt idx="146">
                  <c:v>-1.27</c:v>
                </c:pt>
                <c:pt idx="147">
                  <c:v>-1.264999999999999</c:v>
                </c:pt>
                <c:pt idx="148">
                  <c:v>-1.26</c:v>
                </c:pt>
                <c:pt idx="149">
                  <c:v>-1.254999999999999</c:v>
                </c:pt>
                <c:pt idx="150">
                  <c:v>-1.25</c:v>
                </c:pt>
                <c:pt idx="151">
                  <c:v>-1.2449999999999992</c:v>
                </c:pt>
                <c:pt idx="152">
                  <c:v>-1.24</c:v>
                </c:pt>
                <c:pt idx="153">
                  <c:v>-1.2349999999999992</c:v>
                </c:pt>
                <c:pt idx="154">
                  <c:v>-1.23</c:v>
                </c:pt>
                <c:pt idx="155">
                  <c:v>-1.2249999999999992</c:v>
                </c:pt>
                <c:pt idx="156">
                  <c:v>-1.22</c:v>
                </c:pt>
                <c:pt idx="157">
                  <c:v>-1.2149999999999992</c:v>
                </c:pt>
                <c:pt idx="158">
                  <c:v>-1.21</c:v>
                </c:pt>
                <c:pt idx="159">
                  <c:v>-1.2049999999999992</c:v>
                </c:pt>
                <c:pt idx="160">
                  <c:v>-1.2</c:v>
                </c:pt>
                <c:pt idx="161">
                  <c:v>-1.1950000000000001</c:v>
                </c:pt>
                <c:pt idx="162">
                  <c:v>-1.1900000000000008</c:v>
                </c:pt>
                <c:pt idx="163">
                  <c:v>-1.1850000000000001</c:v>
                </c:pt>
                <c:pt idx="164">
                  <c:v>-1.1800000000000008</c:v>
                </c:pt>
                <c:pt idx="165">
                  <c:v>-1.175</c:v>
                </c:pt>
                <c:pt idx="166">
                  <c:v>-1.1700000000000008</c:v>
                </c:pt>
                <c:pt idx="167">
                  <c:v>-1.165</c:v>
                </c:pt>
                <c:pt idx="168">
                  <c:v>-1.159999999999999</c:v>
                </c:pt>
                <c:pt idx="169">
                  <c:v>-1.155</c:v>
                </c:pt>
                <c:pt idx="170">
                  <c:v>-1.149999999999999</c:v>
                </c:pt>
                <c:pt idx="171">
                  <c:v>-1.145</c:v>
                </c:pt>
                <c:pt idx="172">
                  <c:v>-1.139999999999999</c:v>
                </c:pt>
                <c:pt idx="173">
                  <c:v>-1.135</c:v>
                </c:pt>
                <c:pt idx="174">
                  <c:v>-1.129999999999999</c:v>
                </c:pt>
                <c:pt idx="175">
                  <c:v>-1.125</c:v>
                </c:pt>
                <c:pt idx="176">
                  <c:v>-1.1200000000000001</c:v>
                </c:pt>
                <c:pt idx="177">
                  <c:v>-1.115</c:v>
                </c:pt>
                <c:pt idx="178">
                  <c:v>-1.1100000000000001</c:v>
                </c:pt>
                <c:pt idx="179">
                  <c:v>-1.105</c:v>
                </c:pt>
                <c:pt idx="180">
                  <c:v>-1.1000000000000001</c:v>
                </c:pt>
                <c:pt idx="181">
                  <c:v>-1.095</c:v>
                </c:pt>
                <c:pt idx="182">
                  <c:v>-1.0900000000000001</c:v>
                </c:pt>
                <c:pt idx="183">
                  <c:v>-1.085</c:v>
                </c:pt>
                <c:pt idx="184">
                  <c:v>-1.08</c:v>
                </c:pt>
                <c:pt idx="185">
                  <c:v>-1.075</c:v>
                </c:pt>
                <c:pt idx="186">
                  <c:v>-1.07</c:v>
                </c:pt>
                <c:pt idx="187">
                  <c:v>-1.0649999999999991</c:v>
                </c:pt>
                <c:pt idx="188">
                  <c:v>-1.06</c:v>
                </c:pt>
                <c:pt idx="189">
                  <c:v>-1.054999999999999</c:v>
                </c:pt>
                <c:pt idx="190">
                  <c:v>-1.05</c:v>
                </c:pt>
                <c:pt idx="191">
                  <c:v>-1.044999999999999</c:v>
                </c:pt>
                <c:pt idx="192">
                  <c:v>-1.04</c:v>
                </c:pt>
                <c:pt idx="193">
                  <c:v>-1.034999999999999</c:v>
                </c:pt>
                <c:pt idx="194">
                  <c:v>-1.03</c:v>
                </c:pt>
                <c:pt idx="195">
                  <c:v>-1.024999999999999</c:v>
                </c:pt>
                <c:pt idx="196">
                  <c:v>-1.02</c:v>
                </c:pt>
                <c:pt idx="197">
                  <c:v>-1.014999999999999</c:v>
                </c:pt>
                <c:pt idx="198">
                  <c:v>-1.01</c:v>
                </c:pt>
                <c:pt idx="199">
                  <c:v>-1.004999999999999</c:v>
                </c:pt>
                <c:pt idx="200">
                  <c:v>-1</c:v>
                </c:pt>
                <c:pt idx="201">
                  <c:v>-0.995</c:v>
                </c:pt>
                <c:pt idx="202">
                  <c:v>-0.99</c:v>
                </c:pt>
                <c:pt idx="203">
                  <c:v>-0.98499999999999999</c:v>
                </c:pt>
                <c:pt idx="204">
                  <c:v>-0.98</c:v>
                </c:pt>
                <c:pt idx="205">
                  <c:v>-0.97500000000000042</c:v>
                </c:pt>
                <c:pt idx="206">
                  <c:v>-0.97000000000000042</c:v>
                </c:pt>
                <c:pt idx="207">
                  <c:v>-0.96500000000000041</c:v>
                </c:pt>
                <c:pt idx="208">
                  <c:v>-0.96000000000000041</c:v>
                </c:pt>
                <c:pt idx="209">
                  <c:v>-0.9550000000000004</c:v>
                </c:pt>
                <c:pt idx="210">
                  <c:v>-0.9500000000000004</c:v>
                </c:pt>
                <c:pt idx="211">
                  <c:v>-0.94499999999999995</c:v>
                </c:pt>
                <c:pt idx="212">
                  <c:v>-0.94000000000000039</c:v>
                </c:pt>
                <c:pt idx="213">
                  <c:v>-0.93500000000000005</c:v>
                </c:pt>
                <c:pt idx="214">
                  <c:v>-0.93</c:v>
                </c:pt>
                <c:pt idx="215">
                  <c:v>-0.92500000000000004</c:v>
                </c:pt>
                <c:pt idx="216">
                  <c:v>-0.92</c:v>
                </c:pt>
                <c:pt idx="217">
                  <c:v>-0.91500000000000004</c:v>
                </c:pt>
                <c:pt idx="218">
                  <c:v>-0.91</c:v>
                </c:pt>
                <c:pt idx="219">
                  <c:v>-0.90500000000000003</c:v>
                </c:pt>
                <c:pt idx="220">
                  <c:v>-0.9</c:v>
                </c:pt>
                <c:pt idx="221">
                  <c:v>-0.89500000000000002</c:v>
                </c:pt>
                <c:pt idx="222">
                  <c:v>-0.89</c:v>
                </c:pt>
                <c:pt idx="223">
                  <c:v>-0.88500000000000001</c:v>
                </c:pt>
                <c:pt idx="224">
                  <c:v>-0.88</c:v>
                </c:pt>
                <c:pt idx="225">
                  <c:v>-0.87500000000000044</c:v>
                </c:pt>
                <c:pt idx="226">
                  <c:v>-0.87000000000000044</c:v>
                </c:pt>
                <c:pt idx="227">
                  <c:v>-0.86500000000000044</c:v>
                </c:pt>
                <c:pt idx="228">
                  <c:v>-0.86000000000000043</c:v>
                </c:pt>
                <c:pt idx="229">
                  <c:v>-0.85500000000000043</c:v>
                </c:pt>
                <c:pt idx="230">
                  <c:v>-0.85000000000000042</c:v>
                </c:pt>
                <c:pt idx="231">
                  <c:v>-0.84500000000000042</c:v>
                </c:pt>
                <c:pt idx="232">
                  <c:v>-0.84000000000000041</c:v>
                </c:pt>
                <c:pt idx="233">
                  <c:v>-0.83500000000000041</c:v>
                </c:pt>
                <c:pt idx="234">
                  <c:v>-0.8300000000000004</c:v>
                </c:pt>
                <c:pt idx="235">
                  <c:v>-0.8250000000000004</c:v>
                </c:pt>
                <c:pt idx="236">
                  <c:v>-0.8200000000000004</c:v>
                </c:pt>
                <c:pt idx="237">
                  <c:v>-0.81499999999999995</c:v>
                </c:pt>
                <c:pt idx="238">
                  <c:v>-0.81</c:v>
                </c:pt>
                <c:pt idx="239">
                  <c:v>-0.80500000000000005</c:v>
                </c:pt>
                <c:pt idx="240">
                  <c:v>-0.8</c:v>
                </c:pt>
                <c:pt idx="241">
                  <c:v>-0.79500000000000004</c:v>
                </c:pt>
                <c:pt idx="242">
                  <c:v>-0.79</c:v>
                </c:pt>
                <c:pt idx="243">
                  <c:v>-0.78500000000000003</c:v>
                </c:pt>
                <c:pt idx="244">
                  <c:v>-0.78</c:v>
                </c:pt>
                <c:pt idx="245">
                  <c:v>-0.77500000000000058</c:v>
                </c:pt>
                <c:pt idx="246">
                  <c:v>-0.77000000000000046</c:v>
                </c:pt>
                <c:pt idx="247">
                  <c:v>-0.76500000000000046</c:v>
                </c:pt>
                <c:pt idx="248">
                  <c:v>-0.76000000000000045</c:v>
                </c:pt>
                <c:pt idx="249">
                  <c:v>-0.75500000000000045</c:v>
                </c:pt>
                <c:pt idx="250">
                  <c:v>-0.75000000000000044</c:v>
                </c:pt>
                <c:pt idx="251">
                  <c:v>-0.74500000000000044</c:v>
                </c:pt>
                <c:pt idx="252">
                  <c:v>-0.74000000000000044</c:v>
                </c:pt>
                <c:pt idx="253">
                  <c:v>-0.73500000000000043</c:v>
                </c:pt>
                <c:pt idx="254">
                  <c:v>-0.73000000000000043</c:v>
                </c:pt>
                <c:pt idx="255">
                  <c:v>-0.72500000000000042</c:v>
                </c:pt>
                <c:pt idx="256">
                  <c:v>-0.72000000000000042</c:v>
                </c:pt>
                <c:pt idx="257">
                  <c:v>-0.71500000000000041</c:v>
                </c:pt>
                <c:pt idx="258">
                  <c:v>-0.71000000000000041</c:v>
                </c:pt>
                <c:pt idx="259">
                  <c:v>-0.7050000000000004</c:v>
                </c:pt>
                <c:pt idx="260">
                  <c:v>-0.7000000000000004</c:v>
                </c:pt>
                <c:pt idx="261">
                  <c:v>-0.69499999999999995</c:v>
                </c:pt>
                <c:pt idx="262">
                  <c:v>-0.69000000000000039</c:v>
                </c:pt>
                <c:pt idx="263">
                  <c:v>-0.68500000000000005</c:v>
                </c:pt>
                <c:pt idx="264">
                  <c:v>-0.68</c:v>
                </c:pt>
                <c:pt idx="265">
                  <c:v>-0.67500000000000071</c:v>
                </c:pt>
                <c:pt idx="266">
                  <c:v>-0.67000000000000071</c:v>
                </c:pt>
                <c:pt idx="267">
                  <c:v>-0.6650000000000007</c:v>
                </c:pt>
                <c:pt idx="268">
                  <c:v>-0.66000000000000059</c:v>
                </c:pt>
                <c:pt idx="269">
                  <c:v>-0.65500000000000058</c:v>
                </c:pt>
                <c:pt idx="270">
                  <c:v>-0.65000000000000058</c:v>
                </c:pt>
                <c:pt idx="271">
                  <c:v>-0.64500000000000046</c:v>
                </c:pt>
                <c:pt idx="272">
                  <c:v>-0.64000000000000046</c:v>
                </c:pt>
                <c:pt idx="273">
                  <c:v>-0.63500000000000045</c:v>
                </c:pt>
                <c:pt idx="274">
                  <c:v>-0.63000000000000045</c:v>
                </c:pt>
                <c:pt idx="275">
                  <c:v>-0.62500000000000044</c:v>
                </c:pt>
                <c:pt idx="276">
                  <c:v>-0.62000000000000044</c:v>
                </c:pt>
                <c:pt idx="277">
                  <c:v>-0.61500000000000044</c:v>
                </c:pt>
                <c:pt idx="278">
                  <c:v>-0.61000000000000043</c:v>
                </c:pt>
                <c:pt idx="279">
                  <c:v>-0.60500000000000043</c:v>
                </c:pt>
                <c:pt idx="280">
                  <c:v>-0.60000000000000042</c:v>
                </c:pt>
                <c:pt idx="281">
                  <c:v>-0.59499999999999997</c:v>
                </c:pt>
                <c:pt idx="282">
                  <c:v>-0.59</c:v>
                </c:pt>
                <c:pt idx="283">
                  <c:v>-0.58499999999999996</c:v>
                </c:pt>
                <c:pt idx="284">
                  <c:v>-0.58000000000000007</c:v>
                </c:pt>
                <c:pt idx="285">
                  <c:v>-0.5750000000000004</c:v>
                </c:pt>
                <c:pt idx="286">
                  <c:v>-0.56999999999999995</c:v>
                </c:pt>
                <c:pt idx="287">
                  <c:v>-0.56499999999999995</c:v>
                </c:pt>
                <c:pt idx="288">
                  <c:v>-0.56000000000000005</c:v>
                </c:pt>
                <c:pt idx="289">
                  <c:v>-0.55500000000000005</c:v>
                </c:pt>
                <c:pt idx="290">
                  <c:v>-0.55000000000000004</c:v>
                </c:pt>
                <c:pt idx="291">
                  <c:v>-0.54500000000000004</c:v>
                </c:pt>
                <c:pt idx="292">
                  <c:v>-0.54</c:v>
                </c:pt>
                <c:pt idx="293">
                  <c:v>-0.53500000000000003</c:v>
                </c:pt>
                <c:pt idx="294">
                  <c:v>-0.53</c:v>
                </c:pt>
                <c:pt idx="295">
                  <c:v>-0.52500000000000002</c:v>
                </c:pt>
                <c:pt idx="296">
                  <c:v>-0.52</c:v>
                </c:pt>
                <c:pt idx="297">
                  <c:v>-0.51500000000000001</c:v>
                </c:pt>
                <c:pt idx="298">
                  <c:v>-0.51</c:v>
                </c:pt>
                <c:pt idx="299">
                  <c:v>-0.505</c:v>
                </c:pt>
                <c:pt idx="300">
                  <c:v>-0.5</c:v>
                </c:pt>
                <c:pt idx="301">
                  <c:v>-0.49500000000000022</c:v>
                </c:pt>
                <c:pt idx="302">
                  <c:v>-0.49000000000000021</c:v>
                </c:pt>
                <c:pt idx="303">
                  <c:v>-0.48500000000000026</c:v>
                </c:pt>
                <c:pt idx="304">
                  <c:v>-0.4800000000000002</c:v>
                </c:pt>
                <c:pt idx="305">
                  <c:v>-0.4750000000000002</c:v>
                </c:pt>
                <c:pt idx="306">
                  <c:v>-0.47000000000000008</c:v>
                </c:pt>
                <c:pt idx="307">
                  <c:v>-0.46500000000000002</c:v>
                </c:pt>
                <c:pt idx="308">
                  <c:v>-0.46</c:v>
                </c:pt>
                <c:pt idx="309">
                  <c:v>-0.45500000000000002</c:v>
                </c:pt>
                <c:pt idx="310">
                  <c:v>-0.45</c:v>
                </c:pt>
                <c:pt idx="311">
                  <c:v>-0.44500000000000001</c:v>
                </c:pt>
                <c:pt idx="312">
                  <c:v>-0.44</c:v>
                </c:pt>
                <c:pt idx="313">
                  <c:v>-0.43500000000000022</c:v>
                </c:pt>
                <c:pt idx="314">
                  <c:v>-0.43000000000000022</c:v>
                </c:pt>
                <c:pt idx="315">
                  <c:v>-0.42500000000000027</c:v>
                </c:pt>
                <c:pt idx="316">
                  <c:v>-0.42000000000000021</c:v>
                </c:pt>
                <c:pt idx="317">
                  <c:v>-0.4150000000000002</c:v>
                </c:pt>
                <c:pt idx="318">
                  <c:v>-0.4100000000000002</c:v>
                </c:pt>
                <c:pt idx="319">
                  <c:v>-0.40500000000000008</c:v>
                </c:pt>
                <c:pt idx="320">
                  <c:v>-0.4</c:v>
                </c:pt>
                <c:pt idx="321">
                  <c:v>-0.39500000000000035</c:v>
                </c:pt>
                <c:pt idx="322">
                  <c:v>-0.39000000000000024</c:v>
                </c:pt>
                <c:pt idx="323">
                  <c:v>-0.38500000000000023</c:v>
                </c:pt>
                <c:pt idx="324">
                  <c:v>-0.38000000000000023</c:v>
                </c:pt>
                <c:pt idx="325">
                  <c:v>-0.37500000000000022</c:v>
                </c:pt>
                <c:pt idx="326">
                  <c:v>-0.37000000000000022</c:v>
                </c:pt>
                <c:pt idx="327">
                  <c:v>-0.36500000000000027</c:v>
                </c:pt>
                <c:pt idx="328">
                  <c:v>-0.36000000000000021</c:v>
                </c:pt>
                <c:pt idx="329">
                  <c:v>-0.3550000000000002</c:v>
                </c:pt>
                <c:pt idx="330">
                  <c:v>-0.3500000000000002</c:v>
                </c:pt>
                <c:pt idx="331">
                  <c:v>-0.34500000000000008</c:v>
                </c:pt>
                <c:pt idx="332">
                  <c:v>-0.34</c:v>
                </c:pt>
                <c:pt idx="333">
                  <c:v>-0.33500000000000035</c:v>
                </c:pt>
                <c:pt idx="334">
                  <c:v>-0.33000000000000035</c:v>
                </c:pt>
                <c:pt idx="335">
                  <c:v>-0.32500000000000023</c:v>
                </c:pt>
                <c:pt idx="336">
                  <c:v>-0.32000000000000023</c:v>
                </c:pt>
                <c:pt idx="337">
                  <c:v>-0.31500000000000022</c:v>
                </c:pt>
                <c:pt idx="338">
                  <c:v>-0.31000000000000022</c:v>
                </c:pt>
                <c:pt idx="339">
                  <c:v>-0.30500000000000027</c:v>
                </c:pt>
                <c:pt idx="340">
                  <c:v>-0.30000000000000021</c:v>
                </c:pt>
                <c:pt idx="341">
                  <c:v>-0.29500000000000021</c:v>
                </c:pt>
                <c:pt idx="342">
                  <c:v>-0.2900000000000002</c:v>
                </c:pt>
                <c:pt idx="343">
                  <c:v>-0.2850000000000002</c:v>
                </c:pt>
                <c:pt idx="344">
                  <c:v>-0.28000000000000008</c:v>
                </c:pt>
                <c:pt idx="345">
                  <c:v>-0.27500000000000002</c:v>
                </c:pt>
                <c:pt idx="346">
                  <c:v>-0.27</c:v>
                </c:pt>
                <c:pt idx="347">
                  <c:v>-0.26500000000000001</c:v>
                </c:pt>
                <c:pt idx="348">
                  <c:v>-0.26</c:v>
                </c:pt>
                <c:pt idx="349">
                  <c:v>-0.255</c:v>
                </c:pt>
                <c:pt idx="350">
                  <c:v>-0.25</c:v>
                </c:pt>
                <c:pt idx="351">
                  <c:v>-0.24500000000000011</c:v>
                </c:pt>
                <c:pt idx="352">
                  <c:v>-0.2400000000000001</c:v>
                </c:pt>
                <c:pt idx="353">
                  <c:v>-0.23500000000000001</c:v>
                </c:pt>
                <c:pt idx="354">
                  <c:v>-0.23</c:v>
                </c:pt>
                <c:pt idx="355">
                  <c:v>-0.22500000000000001</c:v>
                </c:pt>
                <c:pt idx="356">
                  <c:v>-0.22</c:v>
                </c:pt>
                <c:pt idx="357">
                  <c:v>-0.21500000000000011</c:v>
                </c:pt>
                <c:pt idx="358">
                  <c:v>-0.2100000000000001</c:v>
                </c:pt>
                <c:pt idx="359">
                  <c:v>-0.20500000000000004</c:v>
                </c:pt>
                <c:pt idx="360">
                  <c:v>-0.2</c:v>
                </c:pt>
                <c:pt idx="361">
                  <c:v>-0.19500000000000001</c:v>
                </c:pt>
                <c:pt idx="362">
                  <c:v>-0.19</c:v>
                </c:pt>
                <c:pt idx="363">
                  <c:v>-0.18500000000000011</c:v>
                </c:pt>
                <c:pt idx="364">
                  <c:v>-0.1800000000000001</c:v>
                </c:pt>
                <c:pt idx="365">
                  <c:v>-0.17500000000000004</c:v>
                </c:pt>
                <c:pt idx="366">
                  <c:v>-0.17</c:v>
                </c:pt>
                <c:pt idx="367">
                  <c:v>-0.16500000000000001</c:v>
                </c:pt>
                <c:pt idx="368">
                  <c:v>-0.16</c:v>
                </c:pt>
                <c:pt idx="369">
                  <c:v>-0.15500000000000011</c:v>
                </c:pt>
                <c:pt idx="370">
                  <c:v>-0.15000000000000011</c:v>
                </c:pt>
                <c:pt idx="371">
                  <c:v>-0.1450000000000001</c:v>
                </c:pt>
                <c:pt idx="372">
                  <c:v>-0.14000000000000001</c:v>
                </c:pt>
                <c:pt idx="373">
                  <c:v>-0.13500000000000001</c:v>
                </c:pt>
                <c:pt idx="374">
                  <c:v>-0.13</c:v>
                </c:pt>
                <c:pt idx="375">
                  <c:v>-0.125</c:v>
                </c:pt>
                <c:pt idx="376">
                  <c:v>-0.12000000000000002</c:v>
                </c:pt>
                <c:pt idx="377">
                  <c:v>-0.115</c:v>
                </c:pt>
                <c:pt idx="378">
                  <c:v>-0.11</c:v>
                </c:pt>
                <c:pt idx="379">
                  <c:v>-0.10500000000000002</c:v>
                </c:pt>
                <c:pt idx="380">
                  <c:v>-0.1</c:v>
                </c:pt>
                <c:pt idx="381">
                  <c:v>-9.5000000000000043E-2</c:v>
                </c:pt>
                <c:pt idx="382">
                  <c:v>-9.0000000000000024E-2</c:v>
                </c:pt>
                <c:pt idx="383">
                  <c:v>-8.5000000000000006E-2</c:v>
                </c:pt>
                <c:pt idx="384">
                  <c:v>-8.0000000000000043E-2</c:v>
                </c:pt>
                <c:pt idx="385">
                  <c:v>-7.5000000000000011E-2</c:v>
                </c:pt>
                <c:pt idx="386">
                  <c:v>-7.0000000000000021E-2</c:v>
                </c:pt>
                <c:pt idx="387">
                  <c:v>-6.5000000000000002E-2</c:v>
                </c:pt>
                <c:pt idx="388">
                  <c:v>-6.0000000000000032E-2</c:v>
                </c:pt>
                <c:pt idx="389">
                  <c:v>-5.5000000000000014E-2</c:v>
                </c:pt>
                <c:pt idx="390">
                  <c:v>-0.05</c:v>
                </c:pt>
                <c:pt idx="391">
                  <c:v>-4.5000000000000012E-2</c:v>
                </c:pt>
                <c:pt idx="392">
                  <c:v>-4.0000000000000022E-2</c:v>
                </c:pt>
                <c:pt idx="393">
                  <c:v>-3.500000000000001E-2</c:v>
                </c:pt>
                <c:pt idx="394">
                  <c:v>-3.0000000000000002E-2</c:v>
                </c:pt>
                <c:pt idx="395">
                  <c:v>-2.5000000000000001E-2</c:v>
                </c:pt>
                <c:pt idx="396">
                  <c:v>-2.0000000000000011E-2</c:v>
                </c:pt>
                <c:pt idx="397">
                  <c:v>-1.4999999999999998E-2</c:v>
                </c:pt>
                <c:pt idx="398">
                  <c:v>-1.0000000000000005E-2</c:v>
                </c:pt>
                <c:pt idx="399">
                  <c:v>-5.0000000000000036E-3</c:v>
                </c:pt>
                <c:pt idx="400">
                  <c:v>0</c:v>
                </c:pt>
                <c:pt idx="401">
                  <c:v>5.0000000000000036E-3</c:v>
                </c:pt>
                <c:pt idx="402">
                  <c:v>1.0000000000000005E-2</c:v>
                </c:pt>
                <c:pt idx="403">
                  <c:v>1.4999999999999998E-2</c:v>
                </c:pt>
                <c:pt idx="404">
                  <c:v>2.0000000000000011E-2</c:v>
                </c:pt>
                <c:pt idx="405">
                  <c:v>2.5000000000000001E-2</c:v>
                </c:pt>
                <c:pt idx="406">
                  <c:v>3.0000000000000002E-2</c:v>
                </c:pt>
                <c:pt idx="407">
                  <c:v>3.500000000000001E-2</c:v>
                </c:pt>
                <c:pt idx="408">
                  <c:v>4.0000000000000022E-2</c:v>
                </c:pt>
                <c:pt idx="409">
                  <c:v>4.5000000000000012E-2</c:v>
                </c:pt>
                <c:pt idx="410">
                  <c:v>0.05</c:v>
                </c:pt>
                <c:pt idx="411">
                  <c:v>5.5000000000000014E-2</c:v>
                </c:pt>
                <c:pt idx="412">
                  <c:v>6.0000000000000032E-2</c:v>
                </c:pt>
                <c:pt idx="413">
                  <c:v>6.5000000000000002E-2</c:v>
                </c:pt>
                <c:pt idx="414">
                  <c:v>7.0000000000000021E-2</c:v>
                </c:pt>
                <c:pt idx="415">
                  <c:v>7.5000000000000011E-2</c:v>
                </c:pt>
                <c:pt idx="416">
                  <c:v>8.0000000000000043E-2</c:v>
                </c:pt>
                <c:pt idx="417">
                  <c:v>8.5000000000000006E-2</c:v>
                </c:pt>
                <c:pt idx="418">
                  <c:v>9.0000000000000024E-2</c:v>
                </c:pt>
                <c:pt idx="419">
                  <c:v>9.5000000000000043E-2</c:v>
                </c:pt>
                <c:pt idx="420">
                  <c:v>0.1</c:v>
                </c:pt>
                <c:pt idx="421">
                  <c:v>0.10500000000000002</c:v>
                </c:pt>
                <c:pt idx="422">
                  <c:v>0.11</c:v>
                </c:pt>
                <c:pt idx="423">
                  <c:v>0.115</c:v>
                </c:pt>
                <c:pt idx="424">
                  <c:v>0.12000000000000002</c:v>
                </c:pt>
                <c:pt idx="425">
                  <c:v>0.125</c:v>
                </c:pt>
                <c:pt idx="426">
                  <c:v>0.13</c:v>
                </c:pt>
                <c:pt idx="427">
                  <c:v>0.13500000000000001</c:v>
                </c:pt>
                <c:pt idx="428">
                  <c:v>0.14000000000000001</c:v>
                </c:pt>
                <c:pt idx="429">
                  <c:v>0.1450000000000001</c:v>
                </c:pt>
                <c:pt idx="430">
                  <c:v>0.15000000000000011</c:v>
                </c:pt>
                <c:pt idx="431">
                  <c:v>0.15500000000000011</c:v>
                </c:pt>
                <c:pt idx="432">
                  <c:v>0.16</c:v>
                </c:pt>
                <c:pt idx="433">
                  <c:v>0.16500000000000001</c:v>
                </c:pt>
                <c:pt idx="434">
                  <c:v>0.17</c:v>
                </c:pt>
                <c:pt idx="435">
                  <c:v>0.17500000000000004</c:v>
                </c:pt>
                <c:pt idx="436">
                  <c:v>0.1800000000000001</c:v>
                </c:pt>
                <c:pt idx="437">
                  <c:v>0.18500000000000011</c:v>
                </c:pt>
                <c:pt idx="438">
                  <c:v>0.19</c:v>
                </c:pt>
                <c:pt idx="439">
                  <c:v>0.19500000000000001</c:v>
                </c:pt>
                <c:pt idx="440">
                  <c:v>0.2</c:v>
                </c:pt>
                <c:pt idx="441">
                  <c:v>0.20500000000000004</c:v>
                </c:pt>
                <c:pt idx="442">
                  <c:v>0.2100000000000001</c:v>
                </c:pt>
                <c:pt idx="443">
                  <c:v>0.21500000000000011</c:v>
                </c:pt>
                <c:pt idx="444">
                  <c:v>0.22</c:v>
                </c:pt>
                <c:pt idx="445">
                  <c:v>0.22500000000000001</c:v>
                </c:pt>
                <c:pt idx="446">
                  <c:v>0.23</c:v>
                </c:pt>
                <c:pt idx="447">
                  <c:v>0.23500000000000001</c:v>
                </c:pt>
                <c:pt idx="448">
                  <c:v>0.2400000000000001</c:v>
                </c:pt>
                <c:pt idx="449">
                  <c:v>0.24500000000000011</c:v>
                </c:pt>
                <c:pt idx="450">
                  <c:v>0.25</c:v>
                </c:pt>
                <c:pt idx="451">
                  <c:v>0.255</c:v>
                </c:pt>
                <c:pt idx="452">
                  <c:v>0.26</c:v>
                </c:pt>
                <c:pt idx="453">
                  <c:v>0.26500000000000001</c:v>
                </c:pt>
                <c:pt idx="454">
                  <c:v>0.27</c:v>
                </c:pt>
                <c:pt idx="455">
                  <c:v>0.27500000000000002</c:v>
                </c:pt>
                <c:pt idx="456">
                  <c:v>0.28000000000000008</c:v>
                </c:pt>
                <c:pt idx="457">
                  <c:v>0.2850000000000002</c:v>
                </c:pt>
                <c:pt idx="458">
                  <c:v>0.2900000000000002</c:v>
                </c:pt>
                <c:pt idx="459">
                  <c:v>0.29500000000000021</c:v>
                </c:pt>
                <c:pt idx="460">
                  <c:v>0.30000000000000021</c:v>
                </c:pt>
                <c:pt idx="461">
                  <c:v>0.30500000000000027</c:v>
                </c:pt>
                <c:pt idx="462">
                  <c:v>0.31000000000000022</c:v>
                </c:pt>
                <c:pt idx="463">
                  <c:v>0.31500000000000022</c:v>
                </c:pt>
                <c:pt idx="464">
                  <c:v>0.32000000000000023</c:v>
                </c:pt>
                <c:pt idx="465">
                  <c:v>0.32500000000000023</c:v>
                </c:pt>
                <c:pt idx="466">
                  <c:v>0.33000000000000035</c:v>
                </c:pt>
                <c:pt idx="467">
                  <c:v>0.33500000000000035</c:v>
                </c:pt>
                <c:pt idx="468">
                  <c:v>0.34</c:v>
                </c:pt>
                <c:pt idx="469">
                  <c:v>0.34500000000000008</c:v>
                </c:pt>
                <c:pt idx="470">
                  <c:v>0.3500000000000002</c:v>
                </c:pt>
                <c:pt idx="471">
                  <c:v>0.3550000000000002</c:v>
                </c:pt>
                <c:pt idx="472">
                  <c:v>0.36000000000000021</c:v>
                </c:pt>
                <c:pt idx="473">
                  <c:v>0.36500000000000027</c:v>
                </c:pt>
                <c:pt idx="474">
                  <c:v>0.37000000000000022</c:v>
                </c:pt>
                <c:pt idx="475">
                  <c:v>0.37500000000000022</c:v>
                </c:pt>
                <c:pt idx="476">
                  <c:v>0.38000000000000023</c:v>
                </c:pt>
                <c:pt idx="477">
                  <c:v>0.38500000000000023</c:v>
                </c:pt>
                <c:pt idx="478">
                  <c:v>0.39000000000000024</c:v>
                </c:pt>
                <c:pt idx="479">
                  <c:v>0.39500000000000035</c:v>
                </c:pt>
                <c:pt idx="480">
                  <c:v>0.4</c:v>
                </c:pt>
                <c:pt idx="481">
                  <c:v>0.40500000000000008</c:v>
                </c:pt>
                <c:pt idx="482">
                  <c:v>0.4100000000000002</c:v>
                </c:pt>
                <c:pt idx="483">
                  <c:v>0.4150000000000002</c:v>
                </c:pt>
                <c:pt idx="484">
                  <c:v>0.42000000000000021</c:v>
                </c:pt>
                <c:pt idx="485">
                  <c:v>0.42500000000000027</c:v>
                </c:pt>
                <c:pt idx="486">
                  <c:v>0.43000000000000022</c:v>
                </c:pt>
                <c:pt idx="487">
                  <c:v>0.43500000000000022</c:v>
                </c:pt>
                <c:pt idx="488">
                  <c:v>0.44</c:v>
                </c:pt>
                <c:pt idx="489">
                  <c:v>0.44500000000000001</c:v>
                </c:pt>
                <c:pt idx="490">
                  <c:v>0.45</c:v>
                </c:pt>
                <c:pt idx="491">
                  <c:v>0.45500000000000002</c:v>
                </c:pt>
                <c:pt idx="492">
                  <c:v>0.46</c:v>
                </c:pt>
                <c:pt idx="493">
                  <c:v>0.46500000000000002</c:v>
                </c:pt>
                <c:pt idx="494">
                  <c:v>0.47000000000000008</c:v>
                </c:pt>
                <c:pt idx="495">
                  <c:v>0.4750000000000002</c:v>
                </c:pt>
                <c:pt idx="496">
                  <c:v>0.4800000000000002</c:v>
                </c:pt>
                <c:pt idx="497">
                  <c:v>0.48500000000000026</c:v>
                </c:pt>
                <c:pt idx="498">
                  <c:v>0.49000000000000021</c:v>
                </c:pt>
                <c:pt idx="499">
                  <c:v>0.49500000000000022</c:v>
                </c:pt>
                <c:pt idx="500">
                  <c:v>0.5</c:v>
                </c:pt>
                <c:pt idx="501">
                  <c:v>0.505</c:v>
                </c:pt>
                <c:pt idx="502">
                  <c:v>0.51</c:v>
                </c:pt>
                <c:pt idx="503">
                  <c:v>0.51500000000000001</c:v>
                </c:pt>
                <c:pt idx="504">
                  <c:v>0.52</c:v>
                </c:pt>
                <c:pt idx="505">
                  <c:v>0.52500000000000002</c:v>
                </c:pt>
                <c:pt idx="506">
                  <c:v>0.53</c:v>
                </c:pt>
                <c:pt idx="507">
                  <c:v>0.53500000000000003</c:v>
                </c:pt>
                <c:pt idx="508">
                  <c:v>0.54</c:v>
                </c:pt>
                <c:pt idx="509">
                  <c:v>0.54500000000000004</c:v>
                </c:pt>
                <c:pt idx="510">
                  <c:v>0.55000000000000004</c:v>
                </c:pt>
                <c:pt idx="511">
                  <c:v>0.55500000000000005</c:v>
                </c:pt>
                <c:pt idx="512">
                  <c:v>0.56000000000000005</c:v>
                </c:pt>
                <c:pt idx="513">
                  <c:v>0.56499999999999995</c:v>
                </c:pt>
                <c:pt idx="514">
                  <c:v>0.56999999999999995</c:v>
                </c:pt>
                <c:pt idx="515">
                  <c:v>0.5750000000000004</c:v>
                </c:pt>
                <c:pt idx="516">
                  <c:v>0.58000000000000007</c:v>
                </c:pt>
                <c:pt idx="517">
                  <c:v>0.58499999999999996</c:v>
                </c:pt>
                <c:pt idx="518">
                  <c:v>0.59</c:v>
                </c:pt>
                <c:pt idx="519">
                  <c:v>0.59499999999999997</c:v>
                </c:pt>
                <c:pt idx="520">
                  <c:v>0.60000000000000042</c:v>
                </c:pt>
                <c:pt idx="521">
                  <c:v>0.60500000000000043</c:v>
                </c:pt>
                <c:pt idx="522">
                  <c:v>0.61000000000000043</c:v>
                </c:pt>
                <c:pt idx="523">
                  <c:v>0.61500000000000044</c:v>
                </c:pt>
                <c:pt idx="524">
                  <c:v>0.62000000000000044</c:v>
                </c:pt>
                <c:pt idx="525">
                  <c:v>0.62500000000000044</c:v>
                </c:pt>
                <c:pt idx="526">
                  <c:v>0.63000000000000045</c:v>
                </c:pt>
                <c:pt idx="527">
                  <c:v>0.63500000000000045</c:v>
                </c:pt>
                <c:pt idx="528">
                  <c:v>0.64000000000000046</c:v>
                </c:pt>
                <c:pt idx="529">
                  <c:v>0.64500000000000046</c:v>
                </c:pt>
                <c:pt idx="530">
                  <c:v>0.65000000000000058</c:v>
                </c:pt>
                <c:pt idx="531">
                  <c:v>0.65500000000000058</c:v>
                </c:pt>
                <c:pt idx="532">
                  <c:v>0.66000000000000059</c:v>
                </c:pt>
                <c:pt idx="533">
                  <c:v>0.6650000000000007</c:v>
                </c:pt>
                <c:pt idx="534">
                  <c:v>0.67000000000000071</c:v>
                </c:pt>
                <c:pt idx="535">
                  <c:v>0.67500000000000071</c:v>
                </c:pt>
                <c:pt idx="536">
                  <c:v>0.68</c:v>
                </c:pt>
                <c:pt idx="537">
                  <c:v>0.68500000000000005</c:v>
                </c:pt>
                <c:pt idx="538">
                  <c:v>0.69000000000000039</c:v>
                </c:pt>
                <c:pt idx="539">
                  <c:v>0.69499999999999995</c:v>
                </c:pt>
                <c:pt idx="540">
                  <c:v>0.7000000000000004</c:v>
                </c:pt>
                <c:pt idx="541">
                  <c:v>0.7050000000000004</c:v>
                </c:pt>
                <c:pt idx="542">
                  <c:v>0.71000000000000041</c:v>
                </c:pt>
                <c:pt idx="543">
                  <c:v>0.71500000000000041</c:v>
                </c:pt>
                <c:pt idx="544">
                  <c:v>0.72000000000000042</c:v>
                </c:pt>
                <c:pt idx="545">
                  <c:v>0.72500000000000042</c:v>
                </c:pt>
                <c:pt idx="546">
                  <c:v>0.73000000000000043</c:v>
                </c:pt>
                <c:pt idx="547">
                  <c:v>0.73500000000000043</c:v>
                </c:pt>
                <c:pt idx="548">
                  <c:v>0.74000000000000044</c:v>
                </c:pt>
                <c:pt idx="549">
                  <c:v>0.74500000000000044</c:v>
                </c:pt>
                <c:pt idx="550">
                  <c:v>0.75000000000000044</c:v>
                </c:pt>
                <c:pt idx="551">
                  <c:v>0.75500000000000045</c:v>
                </c:pt>
                <c:pt idx="552">
                  <c:v>0.76000000000000045</c:v>
                </c:pt>
                <c:pt idx="553">
                  <c:v>0.76500000000000046</c:v>
                </c:pt>
                <c:pt idx="554">
                  <c:v>0.77000000000000046</c:v>
                </c:pt>
                <c:pt idx="555">
                  <c:v>0.77500000000000058</c:v>
                </c:pt>
                <c:pt idx="556">
                  <c:v>0.78</c:v>
                </c:pt>
                <c:pt idx="557">
                  <c:v>0.78500000000000003</c:v>
                </c:pt>
                <c:pt idx="558">
                  <c:v>0.79</c:v>
                </c:pt>
                <c:pt idx="559">
                  <c:v>0.79500000000000004</c:v>
                </c:pt>
                <c:pt idx="560">
                  <c:v>0.8</c:v>
                </c:pt>
                <c:pt idx="561">
                  <c:v>0.80500000000000005</c:v>
                </c:pt>
                <c:pt idx="562">
                  <c:v>0.81</c:v>
                </c:pt>
                <c:pt idx="563">
                  <c:v>0.81499999999999995</c:v>
                </c:pt>
                <c:pt idx="564">
                  <c:v>0.8200000000000004</c:v>
                </c:pt>
                <c:pt idx="565">
                  <c:v>0.8250000000000004</c:v>
                </c:pt>
                <c:pt idx="566">
                  <c:v>0.8300000000000004</c:v>
                </c:pt>
                <c:pt idx="567">
                  <c:v>0.83500000000000041</c:v>
                </c:pt>
                <c:pt idx="568">
                  <c:v>0.84000000000000041</c:v>
                </c:pt>
                <c:pt idx="569">
                  <c:v>0.84500000000000042</c:v>
                </c:pt>
                <c:pt idx="570">
                  <c:v>0.85000000000000042</c:v>
                </c:pt>
                <c:pt idx="571">
                  <c:v>0.85500000000000043</c:v>
                </c:pt>
                <c:pt idx="572">
                  <c:v>0.86000000000000043</c:v>
                </c:pt>
                <c:pt idx="573">
                  <c:v>0.86500000000000044</c:v>
                </c:pt>
                <c:pt idx="574">
                  <c:v>0.87000000000000044</c:v>
                </c:pt>
                <c:pt idx="575">
                  <c:v>0.87500000000000044</c:v>
                </c:pt>
                <c:pt idx="576">
                  <c:v>0.88</c:v>
                </c:pt>
                <c:pt idx="577">
                  <c:v>0.88500000000000001</c:v>
                </c:pt>
                <c:pt idx="578">
                  <c:v>0.89</c:v>
                </c:pt>
                <c:pt idx="579">
                  <c:v>0.89500000000000002</c:v>
                </c:pt>
                <c:pt idx="580">
                  <c:v>0.9</c:v>
                </c:pt>
                <c:pt idx="581">
                  <c:v>0.90500000000000003</c:v>
                </c:pt>
                <c:pt idx="582">
                  <c:v>0.91</c:v>
                </c:pt>
                <c:pt idx="583">
                  <c:v>0.91500000000000004</c:v>
                </c:pt>
                <c:pt idx="584">
                  <c:v>0.92</c:v>
                </c:pt>
                <c:pt idx="585">
                  <c:v>0.92500000000000004</c:v>
                </c:pt>
                <c:pt idx="586">
                  <c:v>0.93</c:v>
                </c:pt>
                <c:pt idx="587">
                  <c:v>0.93500000000000005</c:v>
                </c:pt>
                <c:pt idx="588">
                  <c:v>0.94000000000000039</c:v>
                </c:pt>
                <c:pt idx="589">
                  <c:v>0.94499999999999995</c:v>
                </c:pt>
                <c:pt idx="590">
                  <c:v>0.9500000000000004</c:v>
                </c:pt>
                <c:pt idx="591">
                  <c:v>0.9550000000000004</c:v>
                </c:pt>
                <c:pt idx="592">
                  <c:v>0.96000000000000041</c:v>
                </c:pt>
                <c:pt idx="593">
                  <c:v>0.96500000000000041</c:v>
                </c:pt>
                <c:pt idx="594">
                  <c:v>0.97000000000000042</c:v>
                </c:pt>
                <c:pt idx="595">
                  <c:v>0.97500000000000042</c:v>
                </c:pt>
                <c:pt idx="596">
                  <c:v>0.98</c:v>
                </c:pt>
                <c:pt idx="597">
                  <c:v>0.98499999999999999</c:v>
                </c:pt>
                <c:pt idx="598">
                  <c:v>0.99</c:v>
                </c:pt>
                <c:pt idx="599">
                  <c:v>0.995</c:v>
                </c:pt>
                <c:pt idx="600">
                  <c:v>1</c:v>
                </c:pt>
                <c:pt idx="601">
                  <c:v>1.004999999999999</c:v>
                </c:pt>
                <c:pt idx="602">
                  <c:v>1.01</c:v>
                </c:pt>
                <c:pt idx="603">
                  <c:v>1.014999999999999</c:v>
                </c:pt>
                <c:pt idx="604">
                  <c:v>1.02</c:v>
                </c:pt>
                <c:pt idx="605">
                  <c:v>1.024999999999999</c:v>
                </c:pt>
                <c:pt idx="606">
                  <c:v>1.03</c:v>
                </c:pt>
                <c:pt idx="607">
                  <c:v>1.034999999999999</c:v>
                </c:pt>
                <c:pt idx="608">
                  <c:v>1.04</c:v>
                </c:pt>
                <c:pt idx="609">
                  <c:v>1.044999999999999</c:v>
                </c:pt>
                <c:pt idx="610">
                  <c:v>1.05</c:v>
                </c:pt>
                <c:pt idx="611">
                  <c:v>1.054999999999999</c:v>
                </c:pt>
                <c:pt idx="612">
                  <c:v>1.06</c:v>
                </c:pt>
                <c:pt idx="613">
                  <c:v>1.0649999999999991</c:v>
                </c:pt>
                <c:pt idx="614">
                  <c:v>1.07</c:v>
                </c:pt>
                <c:pt idx="615">
                  <c:v>1.075</c:v>
                </c:pt>
                <c:pt idx="616">
                  <c:v>1.08</c:v>
                </c:pt>
                <c:pt idx="617">
                  <c:v>1.085</c:v>
                </c:pt>
                <c:pt idx="618">
                  <c:v>1.0900000000000001</c:v>
                </c:pt>
                <c:pt idx="619">
                  <c:v>1.095</c:v>
                </c:pt>
                <c:pt idx="620">
                  <c:v>1.1000000000000001</c:v>
                </c:pt>
                <c:pt idx="621">
                  <c:v>1.105</c:v>
                </c:pt>
                <c:pt idx="622">
                  <c:v>1.1100000000000001</c:v>
                </c:pt>
                <c:pt idx="623">
                  <c:v>1.115</c:v>
                </c:pt>
                <c:pt idx="624">
                  <c:v>1.1200000000000001</c:v>
                </c:pt>
                <c:pt idx="625">
                  <c:v>1.125</c:v>
                </c:pt>
                <c:pt idx="626">
                  <c:v>1.129999999999999</c:v>
                </c:pt>
                <c:pt idx="627">
                  <c:v>1.135</c:v>
                </c:pt>
                <c:pt idx="628">
                  <c:v>1.139999999999999</c:v>
                </c:pt>
                <c:pt idx="629">
                  <c:v>1.145</c:v>
                </c:pt>
                <c:pt idx="630">
                  <c:v>1.149999999999999</c:v>
                </c:pt>
                <c:pt idx="631">
                  <c:v>1.155</c:v>
                </c:pt>
                <c:pt idx="632">
                  <c:v>1.159999999999999</c:v>
                </c:pt>
                <c:pt idx="633">
                  <c:v>1.165</c:v>
                </c:pt>
                <c:pt idx="634">
                  <c:v>1.1700000000000008</c:v>
                </c:pt>
                <c:pt idx="635">
                  <c:v>1.175</c:v>
                </c:pt>
                <c:pt idx="636">
                  <c:v>1.1800000000000008</c:v>
                </c:pt>
                <c:pt idx="637">
                  <c:v>1.1850000000000001</c:v>
                </c:pt>
                <c:pt idx="638">
                  <c:v>1.1900000000000008</c:v>
                </c:pt>
                <c:pt idx="639">
                  <c:v>1.1950000000000001</c:v>
                </c:pt>
                <c:pt idx="640">
                  <c:v>1.2</c:v>
                </c:pt>
                <c:pt idx="641">
                  <c:v>1.2049999999999992</c:v>
                </c:pt>
                <c:pt idx="642">
                  <c:v>1.21</c:v>
                </c:pt>
                <c:pt idx="643">
                  <c:v>1.2149999999999992</c:v>
                </c:pt>
                <c:pt idx="644">
                  <c:v>1.22</c:v>
                </c:pt>
                <c:pt idx="645">
                  <c:v>1.2249999999999992</c:v>
                </c:pt>
                <c:pt idx="646">
                  <c:v>1.23</c:v>
                </c:pt>
                <c:pt idx="647">
                  <c:v>1.2349999999999992</c:v>
                </c:pt>
                <c:pt idx="648">
                  <c:v>1.24</c:v>
                </c:pt>
                <c:pt idx="649">
                  <c:v>1.2449999999999992</c:v>
                </c:pt>
                <c:pt idx="650">
                  <c:v>1.25</c:v>
                </c:pt>
                <c:pt idx="651">
                  <c:v>1.254999999999999</c:v>
                </c:pt>
                <c:pt idx="652">
                  <c:v>1.26</c:v>
                </c:pt>
                <c:pt idx="653">
                  <c:v>1.264999999999999</c:v>
                </c:pt>
                <c:pt idx="654">
                  <c:v>1.27</c:v>
                </c:pt>
                <c:pt idx="655">
                  <c:v>1.274999999999999</c:v>
                </c:pt>
                <c:pt idx="656">
                  <c:v>1.28</c:v>
                </c:pt>
                <c:pt idx="657">
                  <c:v>1.284999999999999</c:v>
                </c:pt>
                <c:pt idx="658">
                  <c:v>1.29</c:v>
                </c:pt>
                <c:pt idx="659">
                  <c:v>1.294999999999999</c:v>
                </c:pt>
                <c:pt idx="660">
                  <c:v>1.3</c:v>
                </c:pt>
                <c:pt idx="661">
                  <c:v>1.304999999999999</c:v>
                </c:pt>
                <c:pt idx="662">
                  <c:v>1.31</c:v>
                </c:pt>
                <c:pt idx="663">
                  <c:v>1.3149999999999991</c:v>
                </c:pt>
                <c:pt idx="664">
                  <c:v>1.32</c:v>
                </c:pt>
                <c:pt idx="665">
                  <c:v>1.325</c:v>
                </c:pt>
                <c:pt idx="666">
                  <c:v>1.33</c:v>
                </c:pt>
                <c:pt idx="667">
                  <c:v>1.335</c:v>
                </c:pt>
                <c:pt idx="668">
                  <c:v>1.34</c:v>
                </c:pt>
                <c:pt idx="669">
                  <c:v>1.345</c:v>
                </c:pt>
                <c:pt idx="670">
                  <c:v>1.35</c:v>
                </c:pt>
                <c:pt idx="671">
                  <c:v>1.355</c:v>
                </c:pt>
                <c:pt idx="672">
                  <c:v>1.36</c:v>
                </c:pt>
                <c:pt idx="673">
                  <c:v>1.365</c:v>
                </c:pt>
                <c:pt idx="674">
                  <c:v>1.37</c:v>
                </c:pt>
                <c:pt idx="675">
                  <c:v>1.375</c:v>
                </c:pt>
                <c:pt idx="676">
                  <c:v>1.3800000000000001</c:v>
                </c:pt>
                <c:pt idx="677">
                  <c:v>1.385</c:v>
                </c:pt>
                <c:pt idx="678">
                  <c:v>1.3900000000000001</c:v>
                </c:pt>
                <c:pt idx="679">
                  <c:v>1.395</c:v>
                </c:pt>
                <c:pt idx="680">
                  <c:v>1.4</c:v>
                </c:pt>
                <c:pt idx="681">
                  <c:v>1.4049999999999991</c:v>
                </c:pt>
                <c:pt idx="682">
                  <c:v>1.41</c:v>
                </c:pt>
                <c:pt idx="683">
                  <c:v>1.4149999999999991</c:v>
                </c:pt>
                <c:pt idx="684">
                  <c:v>1.42</c:v>
                </c:pt>
                <c:pt idx="685">
                  <c:v>1.4249999999999992</c:v>
                </c:pt>
                <c:pt idx="686">
                  <c:v>1.43</c:v>
                </c:pt>
                <c:pt idx="687">
                  <c:v>1.4349999999999992</c:v>
                </c:pt>
                <c:pt idx="688">
                  <c:v>1.44</c:v>
                </c:pt>
                <c:pt idx="689">
                  <c:v>1.4449999999999992</c:v>
                </c:pt>
                <c:pt idx="690">
                  <c:v>1.45</c:v>
                </c:pt>
                <c:pt idx="691">
                  <c:v>1.4549999999999992</c:v>
                </c:pt>
                <c:pt idx="692">
                  <c:v>1.46</c:v>
                </c:pt>
                <c:pt idx="693">
                  <c:v>1.4649999999999992</c:v>
                </c:pt>
                <c:pt idx="694">
                  <c:v>1.47</c:v>
                </c:pt>
                <c:pt idx="695">
                  <c:v>1.4749999999999992</c:v>
                </c:pt>
                <c:pt idx="696">
                  <c:v>1.48</c:v>
                </c:pt>
                <c:pt idx="697">
                  <c:v>1.4849999999999992</c:v>
                </c:pt>
                <c:pt idx="698">
                  <c:v>1.49</c:v>
                </c:pt>
                <c:pt idx="699">
                  <c:v>1.4949999999999992</c:v>
                </c:pt>
                <c:pt idx="700">
                  <c:v>1.5</c:v>
                </c:pt>
                <c:pt idx="701">
                  <c:v>1.504999999999999</c:v>
                </c:pt>
                <c:pt idx="702">
                  <c:v>1.51</c:v>
                </c:pt>
                <c:pt idx="703">
                  <c:v>1.514999999999999</c:v>
                </c:pt>
                <c:pt idx="704">
                  <c:v>1.52</c:v>
                </c:pt>
                <c:pt idx="705">
                  <c:v>1.524999999999999</c:v>
                </c:pt>
                <c:pt idx="706">
                  <c:v>1.53</c:v>
                </c:pt>
                <c:pt idx="707">
                  <c:v>1.534999999999999</c:v>
                </c:pt>
                <c:pt idx="708">
                  <c:v>1.54</c:v>
                </c:pt>
                <c:pt idx="709">
                  <c:v>1.544999999999999</c:v>
                </c:pt>
                <c:pt idx="710">
                  <c:v>1.55</c:v>
                </c:pt>
                <c:pt idx="711">
                  <c:v>1.554999999999999</c:v>
                </c:pt>
                <c:pt idx="712">
                  <c:v>1.56</c:v>
                </c:pt>
                <c:pt idx="713">
                  <c:v>1.5649999999999991</c:v>
                </c:pt>
                <c:pt idx="714">
                  <c:v>1.57</c:v>
                </c:pt>
                <c:pt idx="715">
                  <c:v>1.575</c:v>
                </c:pt>
                <c:pt idx="716">
                  <c:v>1.58</c:v>
                </c:pt>
                <c:pt idx="717">
                  <c:v>1.585</c:v>
                </c:pt>
                <c:pt idx="718">
                  <c:v>1.59</c:v>
                </c:pt>
                <c:pt idx="719">
                  <c:v>1.595</c:v>
                </c:pt>
                <c:pt idx="720">
                  <c:v>1.6</c:v>
                </c:pt>
                <c:pt idx="721">
                  <c:v>1.605</c:v>
                </c:pt>
                <c:pt idx="722">
                  <c:v>1.61</c:v>
                </c:pt>
                <c:pt idx="723">
                  <c:v>1.615</c:v>
                </c:pt>
                <c:pt idx="724">
                  <c:v>1.62</c:v>
                </c:pt>
                <c:pt idx="725">
                  <c:v>1.625</c:v>
                </c:pt>
                <c:pt idx="726">
                  <c:v>1.6300000000000001</c:v>
                </c:pt>
                <c:pt idx="727">
                  <c:v>1.635</c:v>
                </c:pt>
                <c:pt idx="728">
                  <c:v>1.6400000000000001</c:v>
                </c:pt>
                <c:pt idx="729">
                  <c:v>1.645</c:v>
                </c:pt>
                <c:pt idx="730">
                  <c:v>1.6500000000000001</c:v>
                </c:pt>
                <c:pt idx="731">
                  <c:v>1.655</c:v>
                </c:pt>
                <c:pt idx="732">
                  <c:v>1.6600000000000001</c:v>
                </c:pt>
                <c:pt idx="733">
                  <c:v>1.665</c:v>
                </c:pt>
                <c:pt idx="734">
                  <c:v>1.6700000000000008</c:v>
                </c:pt>
                <c:pt idx="735">
                  <c:v>1.675</c:v>
                </c:pt>
                <c:pt idx="736">
                  <c:v>1.6800000000000008</c:v>
                </c:pt>
                <c:pt idx="737">
                  <c:v>1.6850000000000001</c:v>
                </c:pt>
                <c:pt idx="738">
                  <c:v>1.6900000000000008</c:v>
                </c:pt>
                <c:pt idx="739">
                  <c:v>1.6950000000000001</c:v>
                </c:pt>
                <c:pt idx="740">
                  <c:v>1.7</c:v>
                </c:pt>
                <c:pt idx="741">
                  <c:v>1.7049999999999992</c:v>
                </c:pt>
                <c:pt idx="742">
                  <c:v>1.71</c:v>
                </c:pt>
                <c:pt idx="743">
                  <c:v>1.7149999999999992</c:v>
                </c:pt>
                <c:pt idx="744">
                  <c:v>1.72</c:v>
                </c:pt>
                <c:pt idx="745">
                  <c:v>1.7249999999999992</c:v>
                </c:pt>
                <c:pt idx="746">
                  <c:v>1.73</c:v>
                </c:pt>
                <c:pt idx="747">
                  <c:v>1.7349999999999992</c:v>
                </c:pt>
                <c:pt idx="748">
                  <c:v>1.74</c:v>
                </c:pt>
                <c:pt idx="749">
                  <c:v>1.7449999999999992</c:v>
                </c:pt>
                <c:pt idx="750">
                  <c:v>1.75</c:v>
                </c:pt>
                <c:pt idx="751">
                  <c:v>1.754999999999999</c:v>
                </c:pt>
                <c:pt idx="752">
                  <c:v>1.76</c:v>
                </c:pt>
                <c:pt idx="753">
                  <c:v>1.764999999999999</c:v>
                </c:pt>
                <c:pt idx="754">
                  <c:v>1.77</c:v>
                </c:pt>
                <c:pt idx="755">
                  <c:v>1.774999999999999</c:v>
                </c:pt>
                <c:pt idx="756">
                  <c:v>1.78</c:v>
                </c:pt>
                <c:pt idx="757">
                  <c:v>1.784999999999999</c:v>
                </c:pt>
                <c:pt idx="758">
                  <c:v>1.79</c:v>
                </c:pt>
                <c:pt idx="759">
                  <c:v>1.794999999999999</c:v>
                </c:pt>
                <c:pt idx="760">
                  <c:v>1.8</c:v>
                </c:pt>
                <c:pt idx="761">
                  <c:v>1.804999999999999</c:v>
                </c:pt>
                <c:pt idx="762">
                  <c:v>1.81</c:v>
                </c:pt>
                <c:pt idx="763">
                  <c:v>1.8149999999999991</c:v>
                </c:pt>
                <c:pt idx="764">
                  <c:v>1.82</c:v>
                </c:pt>
                <c:pt idx="765">
                  <c:v>1.825</c:v>
                </c:pt>
                <c:pt idx="766">
                  <c:v>1.83</c:v>
                </c:pt>
                <c:pt idx="767">
                  <c:v>1.835</c:v>
                </c:pt>
                <c:pt idx="768">
                  <c:v>1.84</c:v>
                </c:pt>
                <c:pt idx="769">
                  <c:v>1.845</c:v>
                </c:pt>
                <c:pt idx="770">
                  <c:v>1.85</c:v>
                </c:pt>
                <c:pt idx="771">
                  <c:v>1.855</c:v>
                </c:pt>
                <c:pt idx="772">
                  <c:v>1.86</c:v>
                </c:pt>
                <c:pt idx="773">
                  <c:v>1.865</c:v>
                </c:pt>
                <c:pt idx="774">
                  <c:v>1.87</c:v>
                </c:pt>
                <c:pt idx="775">
                  <c:v>1.875</c:v>
                </c:pt>
                <c:pt idx="776">
                  <c:v>1.8800000000000001</c:v>
                </c:pt>
                <c:pt idx="777">
                  <c:v>1.885</c:v>
                </c:pt>
                <c:pt idx="778">
                  <c:v>1.8900000000000001</c:v>
                </c:pt>
                <c:pt idx="779">
                  <c:v>1.895</c:v>
                </c:pt>
                <c:pt idx="780">
                  <c:v>1.9000000000000001</c:v>
                </c:pt>
                <c:pt idx="781">
                  <c:v>1.905</c:v>
                </c:pt>
                <c:pt idx="782">
                  <c:v>1.9100000000000001</c:v>
                </c:pt>
                <c:pt idx="783">
                  <c:v>1.915</c:v>
                </c:pt>
                <c:pt idx="784">
                  <c:v>1.9200000000000008</c:v>
                </c:pt>
                <c:pt idx="785">
                  <c:v>1.925</c:v>
                </c:pt>
                <c:pt idx="786">
                  <c:v>1.9300000000000008</c:v>
                </c:pt>
                <c:pt idx="787">
                  <c:v>1.9350000000000001</c:v>
                </c:pt>
                <c:pt idx="788">
                  <c:v>1.9400000000000008</c:v>
                </c:pt>
                <c:pt idx="789">
                  <c:v>1.9450000000000001</c:v>
                </c:pt>
                <c:pt idx="790">
                  <c:v>1.9500000000000008</c:v>
                </c:pt>
                <c:pt idx="791">
                  <c:v>1.9550000000000001</c:v>
                </c:pt>
                <c:pt idx="792">
                  <c:v>1.9600000000000009</c:v>
                </c:pt>
                <c:pt idx="793">
                  <c:v>1.9650000000000001</c:v>
                </c:pt>
                <c:pt idx="794">
                  <c:v>1.9700000000000009</c:v>
                </c:pt>
                <c:pt idx="795">
                  <c:v>1.9750000000000001</c:v>
                </c:pt>
                <c:pt idx="796">
                  <c:v>1.9800000000000009</c:v>
                </c:pt>
                <c:pt idx="797">
                  <c:v>1.9850000000000001</c:v>
                </c:pt>
                <c:pt idx="798">
                  <c:v>1.9900000000000009</c:v>
                </c:pt>
                <c:pt idx="799">
                  <c:v>1.9950000000000001</c:v>
                </c:pt>
                <c:pt idx="800">
                  <c:v>2</c:v>
                </c:pt>
                <c:pt idx="801">
                  <c:v>2.0049999999999999</c:v>
                </c:pt>
                <c:pt idx="802">
                  <c:v>2.0099999999999998</c:v>
                </c:pt>
                <c:pt idx="803">
                  <c:v>2.0149999999999997</c:v>
                </c:pt>
                <c:pt idx="804">
                  <c:v>2.02</c:v>
                </c:pt>
                <c:pt idx="805">
                  <c:v>2.0249999999999999</c:v>
                </c:pt>
                <c:pt idx="806">
                  <c:v>2.0299999999999998</c:v>
                </c:pt>
                <c:pt idx="807">
                  <c:v>2.0349999999999997</c:v>
                </c:pt>
                <c:pt idx="808">
                  <c:v>2.04</c:v>
                </c:pt>
                <c:pt idx="809">
                  <c:v>2.0449999999999999</c:v>
                </c:pt>
                <c:pt idx="810">
                  <c:v>2.0499999999999998</c:v>
                </c:pt>
                <c:pt idx="811">
                  <c:v>2.0549999999999997</c:v>
                </c:pt>
                <c:pt idx="812">
                  <c:v>2.06</c:v>
                </c:pt>
                <c:pt idx="813">
                  <c:v>2.0649999999999999</c:v>
                </c:pt>
                <c:pt idx="814">
                  <c:v>2.0699999999999998</c:v>
                </c:pt>
                <c:pt idx="815">
                  <c:v>2.0749999999999997</c:v>
                </c:pt>
                <c:pt idx="816">
                  <c:v>2.08</c:v>
                </c:pt>
                <c:pt idx="817">
                  <c:v>2.085</c:v>
                </c:pt>
                <c:pt idx="818">
                  <c:v>2.09</c:v>
                </c:pt>
                <c:pt idx="819">
                  <c:v>2.0949999999999998</c:v>
                </c:pt>
                <c:pt idx="820">
                  <c:v>2.1</c:v>
                </c:pt>
                <c:pt idx="821">
                  <c:v>2.105</c:v>
                </c:pt>
                <c:pt idx="822">
                  <c:v>2.11</c:v>
                </c:pt>
                <c:pt idx="823">
                  <c:v>2.1149999999999998</c:v>
                </c:pt>
                <c:pt idx="824">
                  <c:v>2.12</c:v>
                </c:pt>
                <c:pt idx="825">
                  <c:v>2.125</c:v>
                </c:pt>
                <c:pt idx="826">
                  <c:v>2.13</c:v>
                </c:pt>
                <c:pt idx="827">
                  <c:v>2.1349999999999998</c:v>
                </c:pt>
                <c:pt idx="828">
                  <c:v>2.14</c:v>
                </c:pt>
                <c:pt idx="829">
                  <c:v>2.145</c:v>
                </c:pt>
                <c:pt idx="830">
                  <c:v>2.15</c:v>
                </c:pt>
                <c:pt idx="831">
                  <c:v>2.1549999999999998</c:v>
                </c:pt>
                <c:pt idx="832">
                  <c:v>2.16</c:v>
                </c:pt>
                <c:pt idx="833">
                  <c:v>2.165</c:v>
                </c:pt>
                <c:pt idx="834">
                  <c:v>2.17</c:v>
                </c:pt>
                <c:pt idx="835">
                  <c:v>2.1749999999999998</c:v>
                </c:pt>
                <c:pt idx="836">
                  <c:v>2.1800000000000002</c:v>
                </c:pt>
                <c:pt idx="837">
                  <c:v>2.1850000000000001</c:v>
                </c:pt>
                <c:pt idx="838">
                  <c:v>2.19</c:v>
                </c:pt>
                <c:pt idx="839">
                  <c:v>2.1949999999999998</c:v>
                </c:pt>
                <c:pt idx="840">
                  <c:v>2.2000000000000002</c:v>
                </c:pt>
                <c:pt idx="841">
                  <c:v>2.2050000000000001</c:v>
                </c:pt>
                <c:pt idx="842">
                  <c:v>2.21</c:v>
                </c:pt>
                <c:pt idx="843">
                  <c:v>2.2149999999999999</c:v>
                </c:pt>
                <c:pt idx="844">
                  <c:v>2.2200000000000002</c:v>
                </c:pt>
                <c:pt idx="845">
                  <c:v>2.2250000000000001</c:v>
                </c:pt>
                <c:pt idx="846">
                  <c:v>2.23</c:v>
                </c:pt>
                <c:pt idx="847">
                  <c:v>2.2349999999999999</c:v>
                </c:pt>
                <c:pt idx="848">
                  <c:v>2.2400000000000002</c:v>
                </c:pt>
                <c:pt idx="849">
                  <c:v>2.2450000000000001</c:v>
                </c:pt>
                <c:pt idx="850">
                  <c:v>2.25</c:v>
                </c:pt>
                <c:pt idx="851">
                  <c:v>2.2549999999999999</c:v>
                </c:pt>
                <c:pt idx="852">
                  <c:v>2.2599999999999998</c:v>
                </c:pt>
                <c:pt idx="853">
                  <c:v>2.2650000000000001</c:v>
                </c:pt>
                <c:pt idx="854">
                  <c:v>2.27</c:v>
                </c:pt>
                <c:pt idx="855">
                  <c:v>2.2749999999999999</c:v>
                </c:pt>
                <c:pt idx="856">
                  <c:v>2.2799999999999998</c:v>
                </c:pt>
                <c:pt idx="857">
                  <c:v>2.2850000000000001</c:v>
                </c:pt>
                <c:pt idx="858">
                  <c:v>2.29</c:v>
                </c:pt>
                <c:pt idx="859">
                  <c:v>2.2949999999999999</c:v>
                </c:pt>
                <c:pt idx="860">
                  <c:v>2.2999999999999998</c:v>
                </c:pt>
                <c:pt idx="861">
                  <c:v>2.3049999999999997</c:v>
                </c:pt>
                <c:pt idx="862">
                  <c:v>2.3099999999999987</c:v>
                </c:pt>
                <c:pt idx="863">
                  <c:v>2.3149999999999982</c:v>
                </c:pt>
                <c:pt idx="864">
                  <c:v>2.3199999999999981</c:v>
                </c:pt>
                <c:pt idx="865">
                  <c:v>2.3249999999999997</c:v>
                </c:pt>
                <c:pt idx="866">
                  <c:v>2.3299999999999987</c:v>
                </c:pt>
                <c:pt idx="867">
                  <c:v>2.3349999999999982</c:v>
                </c:pt>
                <c:pt idx="868">
                  <c:v>2.34</c:v>
                </c:pt>
                <c:pt idx="869">
                  <c:v>2.3449999999999998</c:v>
                </c:pt>
                <c:pt idx="870">
                  <c:v>2.3499999999999988</c:v>
                </c:pt>
                <c:pt idx="871">
                  <c:v>2.3549999999999982</c:v>
                </c:pt>
                <c:pt idx="872">
                  <c:v>2.36</c:v>
                </c:pt>
                <c:pt idx="873">
                  <c:v>2.3649999999999998</c:v>
                </c:pt>
                <c:pt idx="874">
                  <c:v>2.3699999999999997</c:v>
                </c:pt>
                <c:pt idx="875">
                  <c:v>2.3749999999999987</c:v>
                </c:pt>
                <c:pt idx="876">
                  <c:v>2.38</c:v>
                </c:pt>
                <c:pt idx="877">
                  <c:v>2.3849999999999998</c:v>
                </c:pt>
                <c:pt idx="878">
                  <c:v>2.3899999999999997</c:v>
                </c:pt>
                <c:pt idx="879">
                  <c:v>2.3949999999999987</c:v>
                </c:pt>
                <c:pt idx="880">
                  <c:v>2.4</c:v>
                </c:pt>
                <c:pt idx="881">
                  <c:v>2.4049999999999998</c:v>
                </c:pt>
                <c:pt idx="882">
                  <c:v>2.4099999999999997</c:v>
                </c:pt>
                <c:pt idx="883">
                  <c:v>2.4149999999999987</c:v>
                </c:pt>
                <c:pt idx="884">
                  <c:v>2.42</c:v>
                </c:pt>
                <c:pt idx="885">
                  <c:v>2.4249999999999998</c:v>
                </c:pt>
                <c:pt idx="886">
                  <c:v>2.4299999999999997</c:v>
                </c:pt>
                <c:pt idx="887">
                  <c:v>2.4349999999999987</c:v>
                </c:pt>
                <c:pt idx="888">
                  <c:v>2.44</c:v>
                </c:pt>
                <c:pt idx="889">
                  <c:v>2.4449999999999998</c:v>
                </c:pt>
                <c:pt idx="890">
                  <c:v>2.4499999999999997</c:v>
                </c:pt>
                <c:pt idx="891">
                  <c:v>2.4549999999999987</c:v>
                </c:pt>
                <c:pt idx="892">
                  <c:v>2.46</c:v>
                </c:pt>
                <c:pt idx="893">
                  <c:v>2.4649999999999999</c:v>
                </c:pt>
                <c:pt idx="894">
                  <c:v>2.4699999999999998</c:v>
                </c:pt>
                <c:pt idx="895">
                  <c:v>2.4749999999999988</c:v>
                </c:pt>
                <c:pt idx="896">
                  <c:v>2.48</c:v>
                </c:pt>
                <c:pt idx="897">
                  <c:v>2.4849999999999999</c:v>
                </c:pt>
                <c:pt idx="898">
                  <c:v>2.4899999999999998</c:v>
                </c:pt>
                <c:pt idx="899">
                  <c:v>2.4949999999999997</c:v>
                </c:pt>
                <c:pt idx="900">
                  <c:v>2.5</c:v>
                </c:pt>
              </c:numCache>
            </c:numRef>
          </c:xVal>
          <c:yVal>
            <c:numRef>
              <c:f>'součet stejná fázevýchylky  (3)'!$E$7:$E$907</c:f>
              <c:numCache>
                <c:formatCode>General</c:formatCode>
                <c:ptCount val="901"/>
                <c:pt idx="400" formatCode="0.000">
                  <c:v>0</c:v>
                </c:pt>
                <c:pt idx="401" formatCode="0.000">
                  <c:v>3.926829327955169E-2</c:v>
                </c:pt>
                <c:pt idx="402" formatCode="0.000">
                  <c:v>7.852689769532073E-2</c:v>
                </c:pt>
                <c:pt idx="403" formatCode="0.000">
                  <c:v>0.11776612677410674</c:v>
                </c:pt>
                <c:pt idx="404" formatCode="0.000">
                  <c:v>0.15697629882328354</c:v>
                </c:pt>
                <c:pt idx="405" formatCode="0.000">
                  <c:v>0.19614773931961235</c:v>
                </c:pt>
                <c:pt idx="406" formatCode="0.000">
                  <c:v>0.23527078329628578</c:v>
                </c:pt>
                <c:pt idx="407" formatCode="0.000">
                  <c:v>0.27433577772761347</c:v>
                </c:pt>
                <c:pt idx="408" formatCode="0.000">
                  <c:v>0.31333308391076098</c:v>
                </c:pt>
                <c:pt idx="409" formatCode="0.000">
                  <c:v>0.35225307984395682</c:v>
                </c:pt>
                <c:pt idx="410" formatCode="0.000">
                  <c:v>0.39108616260057755</c:v>
                </c:pt>
                <c:pt idx="411" formatCode="0.000">
                  <c:v>0.42982275069852388</c:v>
                </c:pt>
                <c:pt idx="412" formatCode="0.000">
                  <c:v>0.4684532864643115</c:v>
                </c:pt>
                <c:pt idx="413" formatCode="0.000">
                  <c:v>0.50696823839128125</c:v>
                </c:pt>
                <c:pt idx="414" formatCode="0.000">
                  <c:v>0.54535810349135638</c:v>
                </c:pt>
                <c:pt idx="415" formatCode="0.000">
                  <c:v>0.58361340963976349</c:v>
                </c:pt>
                <c:pt idx="416" formatCode="0.000">
                  <c:v>0.62172471791213746</c:v>
                </c:pt>
                <c:pt idx="417" formatCode="0.000">
                  <c:v>0.65968262491343277</c:v>
                </c:pt>
                <c:pt idx="418" formatCode="0.000">
                  <c:v>0.69747776509807324</c:v>
                </c:pt>
                <c:pt idx="419" formatCode="0.000">
                  <c:v>0.73510081308076036</c:v>
                </c:pt>
                <c:pt idx="420" formatCode="0.000">
                  <c:v>0.77254248593736807</c:v>
                </c:pt>
                <c:pt idx="421" formatCode="0.000">
                  <c:v>0.80979354549537363</c:v>
                </c:pt>
                <c:pt idx="422" formatCode="0.000">
                  <c:v>0.84684480061322909</c:v>
                </c:pt>
                <c:pt idx="423" formatCode="0.000">
                  <c:v>0.88368710944814288</c:v>
                </c:pt>
                <c:pt idx="424" formatCode="0.000">
                  <c:v>0.92031138171169413</c:v>
                </c:pt>
                <c:pt idx="425" formatCode="0.000">
                  <c:v>0.95670858091272448</c:v>
                </c:pt>
                <c:pt idx="426" formatCode="0.000">
                  <c:v>0.9928697265869515</c:v>
                </c:pt>
                <c:pt idx="427" formatCode="0.000">
                  <c:v>1.0287858965127721</c:v>
                </c:pt>
                <c:pt idx="428" formatCode="0.000">
                  <c:v>1.064448228912682</c:v>
                </c:pt>
                <c:pt idx="429" formatCode="0.000">
                  <c:v>1.0998479246397888</c:v>
                </c:pt>
                <c:pt idx="430" formatCode="0.000">
                  <c:v>1.1349762493488669</c:v>
                </c:pt>
                <c:pt idx="431" formatCode="0.000">
                  <c:v>1.1698245356514334</c:v>
                </c:pt>
                <c:pt idx="432" formatCode="0.000">
                  <c:v>1.2043841852542878</c:v>
                </c:pt>
                <c:pt idx="433" formatCode="0.000">
                  <c:v>1.2386466710810189</c:v>
                </c:pt>
                <c:pt idx="434" formatCode="0.000">
                  <c:v>1.2726035393759283</c:v>
                </c:pt>
                <c:pt idx="435" formatCode="0.000">
                  <c:v>1.306246411789872</c:v>
                </c:pt>
                <c:pt idx="436" formatCode="0.000">
                  <c:v>1.3395669874474903</c:v>
                </c:pt>
                <c:pt idx="437" formatCode="0.000">
                  <c:v>1.3725570449953313</c:v>
                </c:pt>
                <c:pt idx="438" formatCode="0.000">
                  <c:v>1.4052084446303259</c:v>
                </c:pt>
                <c:pt idx="439" formatCode="0.000">
                  <c:v>1.4375131301081958</c:v>
                </c:pt>
                <c:pt idx="440" formatCode="0.000">
                  <c:v>1.469463130731183</c:v>
                </c:pt>
                <c:pt idx="441" formatCode="0.000">
                  <c:v>1.5010505633147109</c:v>
                </c:pt>
                <c:pt idx="442" formatCode="0.000">
                  <c:v>1.5322676341324408</c:v>
                </c:pt>
                <c:pt idx="443" formatCode="0.000">
                  <c:v>1.5631066408392618</c:v>
                </c:pt>
                <c:pt idx="444" formatCode="0.000">
                  <c:v>1.5935599743717257</c:v>
                </c:pt>
                <c:pt idx="445" formatCode="0.000">
                  <c:v>1.6236201208254593</c:v>
                </c:pt>
                <c:pt idx="446" formatCode="0.000">
                  <c:v>1.6532796633091296</c:v>
                </c:pt>
                <c:pt idx="447" formatCode="0.000">
                  <c:v>1.6825312837744324</c:v>
                </c:pt>
                <c:pt idx="448" formatCode="0.000">
                  <c:v>1.7113677648217227</c:v>
                </c:pt>
                <c:pt idx="449" formatCode="0.000">
                  <c:v>1.7397819914807857</c:v>
                </c:pt>
                <c:pt idx="450" formatCode="0.000">
                  <c:v>1.7677669529663678</c:v>
                </c:pt>
                <c:pt idx="451" formatCode="0.000">
                  <c:v>1.7953157444079719</c:v>
                </c:pt>
                <c:pt idx="452" formatCode="0.000">
                  <c:v>1.8224215685535299</c:v>
                </c:pt>
                <c:pt idx="453" formatCode="0.000">
                  <c:v>1.849077737446525</c:v>
                </c:pt>
                <c:pt idx="454" formatCode="0.000">
                  <c:v>1.8752776740761499</c:v>
                </c:pt>
                <c:pt idx="455" formatCode="0.000">
                  <c:v>1.901014914000078</c:v>
                </c:pt>
                <c:pt idx="456" formatCode="0.000">
                  <c:v>1.9262831069394739</c:v>
                </c:pt>
                <c:pt idx="457" formatCode="0.000">
                  <c:v>1.9510760183458242</c:v>
                </c:pt>
                <c:pt idx="458" formatCode="0.000">
                  <c:v>1.9753875309392273</c:v>
                </c:pt>
                <c:pt idx="459" formatCode="0.000">
                  <c:v>1.9992116462177263</c:v>
                </c:pt>
                <c:pt idx="460" formatCode="0.000">
                  <c:v>2.0225424859373677</c:v>
                </c:pt>
                <c:pt idx="461" formatCode="0.000">
                  <c:v>2.0453742935625603</c:v>
                </c:pt>
                <c:pt idx="462" formatCode="0.000">
                  <c:v>2.0677014356864052</c:v>
                </c:pt>
                <c:pt idx="463" formatCode="0.000">
                  <c:v>2.0895184034206737</c:v>
                </c:pt>
                <c:pt idx="464" formatCode="0.000">
                  <c:v>2.1108198137550378</c:v>
                </c:pt>
                <c:pt idx="465" formatCode="0.000">
                  <c:v>2.1316004108852282</c:v>
                </c:pt>
                <c:pt idx="466" formatCode="0.000">
                  <c:v>2.1518550675098576</c:v>
                </c:pt>
                <c:pt idx="467" formatCode="0.000">
                  <c:v>2.1715787860954792</c:v>
                </c:pt>
                <c:pt idx="468" formatCode="0.000">
                  <c:v>2.1907667001096591</c:v>
                </c:pt>
                <c:pt idx="469" formatCode="0.000">
                  <c:v>2.2094140752217353</c:v>
                </c:pt>
                <c:pt idx="470" formatCode="0.000">
                  <c:v>2.2275163104709219</c:v>
                </c:pt>
                <c:pt idx="471" formatCode="0.000">
                  <c:v>2.2450689394015377</c:v>
                </c:pt>
                <c:pt idx="472" formatCode="0.000">
                  <c:v>2.2620676311650487</c:v>
                </c:pt>
                <c:pt idx="473" formatCode="0.000">
                  <c:v>2.278508191588613</c:v>
                </c:pt>
                <c:pt idx="474" formatCode="0.000">
                  <c:v>2.2943865642099555</c:v>
                </c:pt>
                <c:pt idx="475" formatCode="0.000">
                  <c:v>2.3096988312782147</c:v>
                </c:pt>
                <c:pt idx="476" formatCode="0.000">
                  <c:v>2.3244412147206277</c:v>
                </c:pt>
                <c:pt idx="477" formatCode="0.000">
                  <c:v>2.3386100770746667</c:v>
                </c:pt>
                <c:pt idx="478" formatCode="0.000">
                  <c:v>2.3522019223855617</c:v>
                </c:pt>
                <c:pt idx="479" formatCode="0.000">
                  <c:v>2.3652133970688616</c:v>
                </c:pt>
                <c:pt idx="480" formatCode="0.000">
                  <c:v>2.3776412907378837</c:v>
                </c:pt>
                <c:pt idx="481" formatCode="0.000">
                  <c:v>2.389482536995823</c:v>
                </c:pt>
                <c:pt idx="482" formatCode="0.000">
                  <c:v>2.4007342141923607</c:v>
                </c:pt>
                <c:pt idx="483" formatCode="0.000">
                  <c:v>2.4113935461444971</c:v>
                </c:pt>
                <c:pt idx="484" formatCode="0.000">
                  <c:v>2.4214579028215781</c:v>
                </c:pt>
                <c:pt idx="485" formatCode="0.000">
                  <c:v>2.4309248009941915</c:v>
                </c:pt>
                <c:pt idx="486" formatCode="0.000">
                  <c:v>2.4397919048468677</c:v>
                </c:pt>
                <c:pt idx="487" formatCode="0.000">
                  <c:v>2.4480570265544142</c:v>
                </c:pt>
                <c:pt idx="488" formatCode="0.000">
                  <c:v>2.4557181268217194</c:v>
                </c:pt>
                <c:pt idx="489" formatCode="0.000">
                  <c:v>2.4627733153869351</c:v>
                </c:pt>
                <c:pt idx="490" formatCode="0.000">
                  <c:v>2.4692208514878446</c:v>
                </c:pt>
                <c:pt idx="491" formatCode="0.000">
                  <c:v>2.4750591442913938</c:v>
                </c:pt>
                <c:pt idx="492" formatCode="0.000">
                  <c:v>2.4802867532861952</c:v>
                </c:pt>
                <c:pt idx="493" formatCode="0.000">
                  <c:v>2.4849023886379515</c:v>
                </c:pt>
                <c:pt idx="494" formatCode="0.000">
                  <c:v>2.4889049115077002</c:v>
                </c:pt>
                <c:pt idx="495" formatCode="0.000">
                  <c:v>2.492293334332818</c:v>
                </c:pt>
                <c:pt idx="496" formatCode="0.000">
                  <c:v>2.4950668210706777</c:v>
                </c:pt>
                <c:pt idx="497" formatCode="0.000">
                  <c:v>2.4972246874049251</c:v>
                </c:pt>
                <c:pt idx="498" formatCode="0.000">
                  <c:v>2.4987664009143287</c:v>
                </c:pt>
                <c:pt idx="499" formatCode="0.000">
                  <c:v>2.4996915812041514</c:v>
                </c:pt>
                <c:pt idx="500" formatCode="0.000">
                  <c:v>2.5</c:v>
                </c:pt>
                <c:pt idx="501" formatCode="0.000">
                  <c:v>2.4996915812041514</c:v>
                </c:pt>
                <c:pt idx="502" formatCode="0.000">
                  <c:v>2.4987664009143287</c:v>
                </c:pt>
                <c:pt idx="503" formatCode="0.000">
                  <c:v>2.4972246874049251</c:v>
                </c:pt>
                <c:pt idx="504" formatCode="0.000">
                  <c:v>2.4950668210706777</c:v>
                </c:pt>
                <c:pt idx="505" formatCode="0.000">
                  <c:v>2.492293334332818</c:v>
                </c:pt>
                <c:pt idx="506" formatCode="0.000">
                  <c:v>2.4889049115077002</c:v>
                </c:pt>
                <c:pt idx="507" formatCode="0.000">
                  <c:v>2.4849023886379515</c:v>
                </c:pt>
                <c:pt idx="508" formatCode="0.000">
                  <c:v>2.4802867532861952</c:v>
                </c:pt>
                <c:pt idx="509" formatCode="0.000">
                  <c:v>2.4750591442913938</c:v>
                </c:pt>
                <c:pt idx="510" formatCode="0.000">
                  <c:v>2.4692208514878442</c:v>
                </c:pt>
                <c:pt idx="511" formatCode="0.000">
                  <c:v>2.4627733153869351</c:v>
                </c:pt>
                <c:pt idx="512" formatCode="0.000">
                  <c:v>2.4557181268217194</c:v>
                </c:pt>
                <c:pt idx="513" formatCode="0.000">
                  <c:v>2.4480570265544146</c:v>
                </c:pt>
                <c:pt idx="514" formatCode="0.000">
                  <c:v>2.4397919048468677</c:v>
                </c:pt>
                <c:pt idx="515" formatCode="0.000">
                  <c:v>2.4309248009941915</c:v>
                </c:pt>
                <c:pt idx="516" formatCode="0.000">
                  <c:v>2.4214579028215781</c:v>
                </c:pt>
                <c:pt idx="517" formatCode="0.000">
                  <c:v>2.4113935461444971</c:v>
                </c:pt>
                <c:pt idx="518" formatCode="0.000">
                  <c:v>2.4007342141923607</c:v>
                </c:pt>
                <c:pt idx="519" formatCode="0.000">
                  <c:v>2.3894825369958235</c:v>
                </c:pt>
                <c:pt idx="520" formatCode="0.000">
                  <c:v>2.3776412907378837</c:v>
                </c:pt>
                <c:pt idx="521" formatCode="0.000">
                  <c:v>2.3652133970688616</c:v>
                </c:pt>
                <c:pt idx="522" formatCode="0.000">
                  <c:v>2.3522019223855617</c:v>
                </c:pt>
                <c:pt idx="523" formatCode="0.000">
                  <c:v>2.3386100770746667</c:v>
                </c:pt>
                <c:pt idx="524" formatCode="0.000">
                  <c:v>2.3244412147206277</c:v>
                </c:pt>
                <c:pt idx="525" formatCode="0.000">
                  <c:v>2.3096988312782147</c:v>
                </c:pt>
                <c:pt idx="526" formatCode="0.000">
                  <c:v>2.2943865642099555</c:v>
                </c:pt>
                <c:pt idx="527" formatCode="0.000">
                  <c:v>2.2785081915886134</c:v>
                </c:pt>
                <c:pt idx="528" formatCode="0.000">
                  <c:v>2.2620676311650487</c:v>
                </c:pt>
                <c:pt idx="529" formatCode="0.000">
                  <c:v>2.2450689394015377</c:v>
                </c:pt>
                <c:pt idx="530" formatCode="0.000">
                  <c:v>2.2275163104709219</c:v>
                </c:pt>
                <c:pt idx="531" formatCode="0.000">
                  <c:v>2.2094140752217353</c:v>
                </c:pt>
                <c:pt idx="532" formatCode="0.000">
                  <c:v>2.1907667001096591</c:v>
                </c:pt>
                <c:pt idx="533" formatCode="0.000">
                  <c:v>2.1715787860954792</c:v>
                </c:pt>
                <c:pt idx="534" formatCode="0.000">
                  <c:v>2.1518550675098576</c:v>
                </c:pt>
                <c:pt idx="535" formatCode="0.000">
                  <c:v>2.1316004108852287</c:v>
                </c:pt>
                <c:pt idx="536" formatCode="0.000">
                  <c:v>2.1108198137550374</c:v>
                </c:pt>
                <c:pt idx="537" formatCode="0.000">
                  <c:v>2.0895184034206737</c:v>
                </c:pt>
                <c:pt idx="538" formatCode="0.000">
                  <c:v>2.0677014356864052</c:v>
                </c:pt>
                <c:pt idx="539" formatCode="0.000">
                  <c:v>2.0453742935625612</c:v>
                </c:pt>
                <c:pt idx="540" formatCode="0.000">
                  <c:v>2.0225424859373677</c:v>
                </c:pt>
                <c:pt idx="541" formatCode="0.000">
                  <c:v>1.9992116462177267</c:v>
                </c:pt>
                <c:pt idx="542" formatCode="0.000">
                  <c:v>1.9753875309392281</c:v>
                </c:pt>
                <c:pt idx="543" formatCode="0.000">
                  <c:v>1.9510760183458249</c:v>
                </c:pt>
                <c:pt idx="544" formatCode="0.000">
                  <c:v>1.9262831069394739</c:v>
                </c:pt>
                <c:pt idx="545" formatCode="0.000">
                  <c:v>1.901014914000078</c:v>
                </c:pt>
                <c:pt idx="546" formatCode="0.000">
                  <c:v>1.8752776740761501</c:v>
                </c:pt>
                <c:pt idx="547" formatCode="0.000">
                  <c:v>1.8490777374465257</c:v>
                </c:pt>
                <c:pt idx="548" formatCode="0.000">
                  <c:v>1.8224215685535285</c:v>
                </c:pt>
                <c:pt idx="549" formatCode="0.000">
                  <c:v>1.7953157444079719</c:v>
                </c:pt>
                <c:pt idx="550" formatCode="0.000">
                  <c:v>1.767766952966368</c:v>
                </c:pt>
                <c:pt idx="551" formatCode="0.000">
                  <c:v>1.7397819914807862</c:v>
                </c:pt>
                <c:pt idx="552" formatCode="0.000">
                  <c:v>1.7113677648217229</c:v>
                </c:pt>
                <c:pt idx="553" formatCode="0.000">
                  <c:v>1.6825312837744324</c:v>
                </c:pt>
                <c:pt idx="554" formatCode="0.000">
                  <c:v>1.6532796633091296</c:v>
                </c:pt>
                <c:pt idx="555" formatCode="0.000">
                  <c:v>1.6236201208254595</c:v>
                </c:pt>
                <c:pt idx="556" formatCode="0.000">
                  <c:v>1.5935599743717264</c:v>
                </c:pt>
                <c:pt idx="557" formatCode="0.000">
                  <c:v>1.5631066408392618</c:v>
                </c:pt>
                <c:pt idx="558" formatCode="0.000">
                  <c:v>1.5322676341324408</c:v>
                </c:pt>
                <c:pt idx="559" formatCode="0.000">
                  <c:v>1.5010505633147109</c:v>
                </c:pt>
                <c:pt idx="560" formatCode="0.000">
                  <c:v>1.4694631307311832</c:v>
                </c:pt>
                <c:pt idx="561" formatCode="0.000">
                  <c:v>1.4375131301081958</c:v>
                </c:pt>
                <c:pt idx="562" formatCode="0.000">
                  <c:v>1.4052084446303259</c:v>
                </c:pt>
                <c:pt idx="563" formatCode="0.000">
                  <c:v>1.3725570449953319</c:v>
                </c:pt>
                <c:pt idx="564" formatCode="0.000">
                  <c:v>1.3395669874474911</c:v>
                </c:pt>
                <c:pt idx="565" formatCode="0.000">
                  <c:v>1.3062464117898722</c:v>
                </c:pt>
                <c:pt idx="566" formatCode="0.000">
                  <c:v>1.2726035393759285</c:v>
                </c:pt>
                <c:pt idx="567" formatCode="0.000">
                  <c:v>1.2386466710810193</c:v>
                </c:pt>
                <c:pt idx="568" formatCode="0.000">
                  <c:v>1.204384185254288</c:v>
                </c:pt>
                <c:pt idx="569" formatCode="0.000">
                  <c:v>1.1698245356514334</c:v>
                </c:pt>
                <c:pt idx="570" formatCode="0.000">
                  <c:v>1.1349762493488671</c:v>
                </c:pt>
                <c:pt idx="571" formatCode="0.000">
                  <c:v>1.0998479246397896</c:v>
                </c:pt>
                <c:pt idx="572" formatCode="0.000">
                  <c:v>1.0644482289126822</c:v>
                </c:pt>
                <c:pt idx="573" formatCode="0.000">
                  <c:v>1.0287858965127721</c:v>
                </c:pt>
                <c:pt idx="574" formatCode="0.000">
                  <c:v>0.9928697265869515</c:v>
                </c:pt>
                <c:pt idx="575" formatCode="0.000">
                  <c:v>0.95670858091272459</c:v>
                </c:pt>
                <c:pt idx="576" formatCode="0.000">
                  <c:v>0.92031138171169447</c:v>
                </c:pt>
                <c:pt idx="577" formatCode="0.000">
                  <c:v>0.88368710944814355</c:v>
                </c:pt>
                <c:pt idx="578" formatCode="0.000">
                  <c:v>0.84684480061322909</c:v>
                </c:pt>
                <c:pt idx="579" formatCode="0.000">
                  <c:v>0.80979354549537363</c:v>
                </c:pt>
                <c:pt idx="580" formatCode="0.000">
                  <c:v>0.77254248593736818</c:v>
                </c:pt>
                <c:pt idx="581" formatCode="0.000">
                  <c:v>0.73510081308076103</c:v>
                </c:pt>
                <c:pt idx="582" formatCode="0.000">
                  <c:v>0.6974777650980728</c:v>
                </c:pt>
                <c:pt idx="583" formatCode="0.000">
                  <c:v>0.65968262491343244</c:v>
                </c:pt>
                <c:pt idx="584" formatCode="0.000">
                  <c:v>0.62172471791213746</c:v>
                </c:pt>
                <c:pt idx="585" formatCode="0.000">
                  <c:v>0.58361340963976349</c:v>
                </c:pt>
                <c:pt idx="586" formatCode="0.000">
                  <c:v>0.54535810349135549</c:v>
                </c:pt>
                <c:pt idx="587" formatCode="0.000">
                  <c:v>0.5069682383912808</c:v>
                </c:pt>
                <c:pt idx="588" formatCode="0.000">
                  <c:v>0.46845328646431256</c:v>
                </c:pt>
                <c:pt idx="589" formatCode="0.000">
                  <c:v>0.42982275069852527</c:v>
                </c:pt>
                <c:pt idx="590" formatCode="0.000">
                  <c:v>0.39108616260057788</c:v>
                </c:pt>
                <c:pt idx="591" formatCode="0.000">
                  <c:v>0.35225307984395732</c:v>
                </c:pt>
                <c:pt idx="592" formatCode="0.000">
                  <c:v>0.31333308391076153</c:v>
                </c:pt>
                <c:pt idx="593" formatCode="0.000">
                  <c:v>0.27433577772761442</c:v>
                </c:pt>
                <c:pt idx="594" formatCode="0.000">
                  <c:v>0.2352707832962859</c:v>
                </c:pt>
                <c:pt idx="595" formatCode="0.000">
                  <c:v>0.19614773931961266</c:v>
                </c:pt>
                <c:pt idx="596" formatCode="0.000">
                  <c:v>0.15697629882328407</c:v>
                </c:pt>
                <c:pt idx="597" formatCode="0.000">
                  <c:v>0.1177661267741075</c:v>
                </c:pt>
                <c:pt idx="598" formatCode="0.000">
                  <c:v>7.8526897695320591E-2</c:v>
                </c:pt>
                <c:pt idx="599" formatCode="0.000">
                  <c:v>3.926829327955178E-2</c:v>
                </c:pt>
                <c:pt idx="600" formatCode="0.000">
                  <c:v>3.0628711372715614E-16</c:v>
                </c:pt>
                <c:pt idx="601" formatCode="0.000">
                  <c:v>-3.9268293279550046E-2</c:v>
                </c:pt>
                <c:pt idx="602" formatCode="0.000">
                  <c:v>-7.852689769531998E-2</c:v>
                </c:pt>
                <c:pt idx="603" formatCode="0.000">
                  <c:v>-0.11776612677410576</c:v>
                </c:pt>
                <c:pt idx="604" formatCode="0.000">
                  <c:v>-0.15697629882328351</c:v>
                </c:pt>
                <c:pt idx="605" formatCode="0.000">
                  <c:v>-0.19614773931961088</c:v>
                </c:pt>
                <c:pt idx="606" formatCode="0.000">
                  <c:v>-0.23527078329628526</c:v>
                </c:pt>
                <c:pt idx="607" formatCode="0.000">
                  <c:v>-0.27433577772761275</c:v>
                </c:pt>
                <c:pt idx="608" formatCode="0.000">
                  <c:v>-0.31333308391076098</c:v>
                </c:pt>
                <c:pt idx="609" formatCode="0.000">
                  <c:v>-0.35225307984395571</c:v>
                </c:pt>
                <c:pt idx="610" formatCode="0.000">
                  <c:v>-0.39108616260057727</c:v>
                </c:pt>
                <c:pt idx="611" formatCode="0.000">
                  <c:v>-0.42982275069852338</c:v>
                </c:pt>
                <c:pt idx="612" formatCode="0.000">
                  <c:v>-0.46845328646431195</c:v>
                </c:pt>
                <c:pt idx="613" formatCode="0.000">
                  <c:v>-0.50696823839128025</c:v>
                </c:pt>
                <c:pt idx="614" formatCode="0.000">
                  <c:v>-0.54535810349135627</c:v>
                </c:pt>
                <c:pt idx="615" formatCode="0.000">
                  <c:v>-0.58361340963976316</c:v>
                </c:pt>
                <c:pt idx="616" formatCode="0.000">
                  <c:v>-0.62172471791213813</c:v>
                </c:pt>
                <c:pt idx="617" formatCode="0.000">
                  <c:v>-0.65968262491343188</c:v>
                </c:pt>
                <c:pt idx="618" formatCode="0.000">
                  <c:v>-0.69747776509807324</c:v>
                </c:pt>
                <c:pt idx="619" formatCode="0.000">
                  <c:v>-0.73510081308076014</c:v>
                </c:pt>
                <c:pt idx="620" formatCode="0.000">
                  <c:v>-0.77254248593736885</c:v>
                </c:pt>
                <c:pt idx="621" formatCode="0.000">
                  <c:v>-0.80979354549537341</c:v>
                </c:pt>
                <c:pt idx="622" formatCode="0.000">
                  <c:v>-0.84684480061322953</c:v>
                </c:pt>
                <c:pt idx="623" formatCode="0.000">
                  <c:v>-0.88368710944814288</c:v>
                </c:pt>
                <c:pt idx="624" formatCode="0.000">
                  <c:v>-0.92031138171169513</c:v>
                </c:pt>
                <c:pt idx="625" formatCode="0.000">
                  <c:v>-0.95670858091272371</c:v>
                </c:pt>
                <c:pt idx="626" formatCode="0.000">
                  <c:v>-0.99286972658694961</c:v>
                </c:pt>
                <c:pt idx="627" formatCode="0.000">
                  <c:v>-1.0287858965127721</c:v>
                </c:pt>
                <c:pt idx="628" formatCode="0.000">
                  <c:v>-1.0644482289126806</c:v>
                </c:pt>
                <c:pt idx="629" formatCode="0.000">
                  <c:v>-1.0998479246397888</c:v>
                </c:pt>
                <c:pt idx="630" formatCode="0.000">
                  <c:v>-1.1349762493488655</c:v>
                </c:pt>
                <c:pt idx="631" formatCode="0.000">
                  <c:v>-1.169824535651433</c:v>
                </c:pt>
                <c:pt idx="632" formatCode="0.000">
                  <c:v>-1.2043841852542876</c:v>
                </c:pt>
                <c:pt idx="633" formatCode="0.000">
                  <c:v>-1.2386466710810189</c:v>
                </c:pt>
                <c:pt idx="634" formatCode="0.000">
                  <c:v>-1.2726035393759281</c:v>
                </c:pt>
                <c:pt idx="635" formatCode="0.000">
                  <c:v>-1.306246411789872</c:v>
                </c:pt>
                <c:pt idx="636" formatCode="0.000">
                  <c:v>-1.3395669874474896</c:v>
                </c:pt>
                <c:pt idx="637" formatCode="0.000">
                  <c:v>-1.3725570449953313</c:v>
                </c:pt>
                <c:pt idx="638" formatCode="0.000">
                  <c:v>-1.4052084446303257</c:v>
                </c:pt>
                <c:pt idx="639" formatCode="0.000">
                  <c:v>-1.4375131301081958</c:v>
                </c:pt>
                <c:pt idx="640" formatCode="0.000">
                  <c:v>-1.4694631307311818</c:v>
                </c:pt>
                <c:pt idx="641" formatCode="0.000">
                  <c:v>-1.5010505633147115</c:v>
                </c:pt>
                <c:pt idx="642" formatCode="0.000">
                  <c:v>-1.5322676341324406</c:v>
                </c:pt>
                <c:pt idx="643" formatCode="0.000">
                  <c:v>-1.563106640839262</c:v>
                </c:pt>
                <c:pt idx="644" formatCode="0.000">
                  <c:v>-1.5935599743717257</c:v>
                </c:pt>
                <c:pt idx="645" formatCode="0.000">
                  <c:v>-1.6236201208254597</c:v>
                </c:pt>
                <c:pt idx="646" formatCode="0.000">
                  <c:v>-1.6532796633091285</c:v>
                </c:pt>
                <c:pt idx="647" formatCode="0.000">
                  <c:v>-1.6825312837744326</c:v>
                </c:pt>
                <c:pt idx="648" formatCode="0.000">
                  <c:v>-1.7113677648217229</c:v>
                </c:pt>
                <c:pt idx="649" formatCode="0.000">
                  <c:v>-1.7397819914807866</c:v>
                </c:pt>
                <c:pt idx="650" formatCode="0.000">
                  <c:v>-1.7677669529663678</c:v>
                </c:pt>
                <c:pt idx="651" formatCode="0.000">
                  <c:v>-1.7953157444079708</c:v>
                </c:pt>
                <c:pt idx="652" formatCode="0.000">
                  <c:v>-1.8224215685535283</c:v>
                </c:pt>
                <c:pt idx="653" formatCode="0.000">
                  <c:v>-1.8490777374465246</c:v>
                </c:pt>
                <c:pt idx="654" formatCode="0.000">
                  <c:v>-1.8752776740761496</c:v>
                </c:pt>
                <c:pt idx="655" formatCode="0.000">
                  <c:v>-1.9010149140000765</c:v>
                </c:pt>
                <c:pt idx="656" formatCode="0.000">
                  <c:v>-1.9262831069394741</c:v>
                </c:pt>
                <c:pt idx="657" formatCode="0.000">
                  <c:v>-1.9510760183458231</c:v>
                </c:pt>
                <c:pt idx="658" formatCode="0.000">
                  <c:v>-1.9753875309392277</c:v>
                </c:pt>
                <c:pt idx="659" formatCode="0.000">
                  <c:v>-1.9992116462177263</c:v>
                </c:pt>
                <c:pt idx="660" formatCode="0.000">
                  <c:v>-2.0225424859373677</c:v>
                </c:pt>
                <c:pt idx="661" formatCode="0.000">
                  <c:v>-2.0453742935625598</c:v>
                </c:pt>
                <c:pt idx="662" formatCode="0.000">
                  <c:v>-2.0677014356864052</c:v>
                </c:pt>
                <c:pt idx="663" formatCode="0.000">
                  <c:v>-2.0895184034206737</c:v>
                </c:pt>
                <c:pt idx="664" formatCode="0.000">
                  <c:v>-2.1108198137550378</c:v>
                </c:pt>
                <c:pt idx="665" formatCode="0.000">
                  <c:v>-2.1316004108852273</c:v>
                </c:pt>
                <c:pt idx="666" formatCode="0.000">
                  <c:v>-2.1518550675098576</c:v>
                </c:pt>
                <c:pt idx="667" formatCode="0.000">
                  <c:v>-2.1715787860954792</c:v>
                </c:pt>
                <c:pt idx="668" formatCode="0.000">
                  <c:v>-2.1907667001096591</c:v>
                </c:pt>
                <c:pt idx="669" formatCode="0.000">
                  <c:v>-2.2094140752217353</c:v>
                </c:pt>
                <c:pt idx="670" formatCode="0.000">
                  <c:v>-2.2275163104709219</c:v>
                </c:pt>
                <c:pt idx="671" formatCode="0.000">
                  <c:v>-2.2450689394015377</c:v>
                </c:pt>
                <c:pt idx="672" formatCode="0.000">
                  <c:v>-2.2620676311650487</c:v>
                </c:pt>
                <c:pt idx="673" formatCode="0.000">
                  <c:v>-2.2785081915886125</c:v>
                </c:pt>
                <c:pt idx="674" formatCode="0.000">
                  <c:v>-2.2943865642099555</c:v>
                </c:pt>
                <c:pt idx="675" formatCode="0.000">
                  <c:v>-2.3096988312782138</c:v>
                </c:pt>
                <c:pt idx="676" formatCode="0.000">
                  <c:v>-2.3244412147206277</c:v>
                </c:pt>
                <c:pt idx="677" formatCode="0.000">
                  <c:v>-2.3386100770746667</c:v>
                </c:pt>
                <c:pt idx="678" formatCode="0.000">
                  <c:v>-2.3522019223855608</c:v>
                </c:pt>
                <c:pt idx="679" formatCode="0.000">
                  <c:v>-2.3652133970688616</c:v>
                </c:pt>
                <c:pt idx="680" formatCode="0.000">
                  <c:v>-2.3776412907378837</c:v>
                </c:pt>
                <c:pt idx="681" formatCode="0.000">
                  <c:v>-2.389482536995823</c:v>
                </c:pt>
                <c:pt idx="682" formatCode="0.000">
                  <c:v>-2.4007342141923607</c:v>
                </c:pt>
                <c:pt idx="683" formatCode="0.000">
                  <c:v>-2.4113935461444966</c:v>
                </c:pt>
                <c:pt idx="684" formatCode="0.000">
                  <c:v>-2.4214579028215772</c:v>
                </c:pt>
                <c:pt idx="685" formatCode="0.000">
                  <c:v>-2.4309248009941915</c:v>
                </c:pt>
                <c:pt idx="686" formatCode="0.000">
                  <c:v>-2.4397919048468677</c:v>
                </c:pt>
                <c:pt idx="687" formatCode="0.000">
                  <c:v>-2.4480570265544142</c:v>
                </c:pt>
                <c:pt idx="688" formatCode="0.000">
                  <c:v>-2.4557181268217194</c:v>
                </c:pt>
                <c:pt idx="689" formatCode="0.000">
                  <c:v>-2.4627733153869351</c:v>
                </c:pt>
                <c:pt idx="690" formatCode="0.000">
                  <c:v>-2.4692208514878442</c:v>
                </c:pt>
                <c:pt idx="691" formatCode="0.000">
                  <c:v>-2.4750591442913938</c:v>
                </c:pt>
                <c:pt idx="692" formatCode="0.000">
                  <c:v>-2.4802867532861952</c:v>
                </c:pt>
                <c:pt idx="693" formatCode="0.000">
                  <c:v>-2.4849023886379515</c:v>
                </c:pt>
                <c:pt idx="694" formatCode="0.000">
                  <c:v>-2.4889049115077002</c:v>
                </c:pt>
                <c:pt idx="695" formatCode="0.000">
                  <c:v>-2.492293334332818</c:v>
                </c:pt>
                <c:pt idx="696" formatCode="0.000">
                  <c:v>-2.4950668210706777</c:v>
                </c:pt>
                <c:pt idx="697" formatCode="0.000">
                  <c:v>-2.4972246874049251</c:v>
                </c:pt>
                <c:pt idx="698" formatCode="0.000">
                  <c:v>-2.4987664009143287</c:v>
                </c:pt>
                <c:pt idx="699" formatCode="0.000">
                  <c:v>-2.4996915812041514</c:v>
                </c:pt>
                <c:pt idx="700" formatCode="0.000">
                  <c:v>-2.5</c:v>
                </c:pt>
                <c:pt idx="701" formatCode="0.000">
                  <c:v>-2.4996915812041514</c:v>
                </c:pt>
                <c:pt idx="702" formatCode="0.000">
                  <c:v>-2.4987664009143287</c:v>
                </c:pt>
                <c:pt idx="703" formatCode="0.000">
                  <c:v>-2.4972246874049251</c:v>
                </c:pt>
                <c:pt idx="704" formatCode="0.000">
                  <c:v>-2.4950668210706777</c:v>
                </c:pt>
                <c:pt idx="705" formatCode="0.000">
                  <c:v>-2.492293334332818</c:v>
                </c:pt>
                <c:pt idx="706" formatCode="0.000">
                  <c:v>-2.4889049115077002</c:v>
                </c:pt>
                <c:pt idx="707" formatCode="0.000">
                  <c:v>-2.4849023886379515</c:v>
                </c:pt>
                <c:pt idx="708" formatCode="0.000">
                  <c:v>-2.4802867532861952</c:v>
                </c:pt>
                <c:pt idx="709" formatCode="0.000">
                  <c:v>-2.4750591442913938</c:v>
                </c:pt>
                <c:pt idx="710" formatCode="0.000">
                  <c:v>-2.4692208514878446</c:v>
                </c:pt>
                <c:pt idx="711" formatCode="0.000">
                  <c:v>-2.4627733153869351</c:v>
                </c:pt>
                <c:pt idx="712" formatCode="0.000">
                  <c:v>-2.4557181268217194</c:v>
                </c:pt>
                <c:pt idx="713" formatCode="0.000">
                  <c:v>-2.4480570265544146</c:v>
                </c:pt>
                <c:pt idx="714" formatCode="0.000">
                  <c:v>-2.4397919048468677</c:v>
                </c:pt>
                <c:pt idx="715" formatCode="0.000">
                  <c:v>-2.4309248009941919</c:v>
                </c:pt>
                <c:pt idx="716" formatCode="0.000">
                  <c:v>-2.4214579028215781</c:v>
                </c:pt>
                <c:pt idx="717" formatCode="0.000">
                  <c:v>-2.4113935461444971</c:v>
                </c:pt>
                <c:pt idx="718" formatCode="0.000">
                  <c:v>-2.4007342141923607</c:v>
                </c:pt>
                <c:pt idx="719" formatCode="0.000">
                  <c:v>-2.389482536995823</c:v>
                </c:pt>
                <c:pt idx="720" formatCode="0.000">
                  <c:v>-2.3776412907378837</c:v>
                </c:pt>
                <c:pt idx="721" formatCode="0.000">
                  <c:v>-2.3652133970688616</c:v>
                </c:pt>
                <c:pt idx="722" formatCode="0.000">
                  <c:v>-2.3522019223855617</c:v>
                </c:pt>
                <c:pt idx="723" formatCode="0.000">
                  <c:v>-2.3386100770746667</c:v>
                </c:pt>
                <c:pt idx="724" formatCode="0.000">
                  <c:v>-2.3244412147206277</c:v>
                </c:pt>
                <c:pt idx="725" formatCode="0.000">
                  <c:v>-2.3096988312782143</c:v>
                </c:pt>
                <c:pt idx="726" formatCode="0.000">
                  <c:v>-2.2943865642099559</c:v>
                </c:pt>
                <c:pt idx="727" formatCode="0.000">
                  <c:v>-2.278508191588613</c:v>
                </c:pt>
                <c:pt idx="728" formatCode="0.000">
                  <c:v>-2.2620676311650487</c:v>
                </c:pt>
                <c:pt idx="729" formatCode="0.000">
                  <c:v>-2.2450689394015377</c:v>
                </c:pt>
                <c:pt idx="730" formatCode="0.000">
                  <c:v>-2.2275163104709219</c:v>
                </c:pt>
                <c:pt idx="731" formatCode="0.000">
                  <c:v>-2.2094140752217357</c:v>
                </c:pt>
                <c:pt idx="732" formatCode="0.000">
                  <c:v>-2.1907667001096596</c:v>
                </c:pt>
                <c:pt idx="733" formatCode="0.000">
                  <c:v>-2.1715787860954792</c:v>
                </c:pt>
                <c:pt idx="734" formatCode="0.000">
                  <c:v>-2.151855067509858</c:v>
                </c:pt>
                <c:pt idx="735" formatCode="0.000">
                  <c:v>-2.1316004108852273</c:v>
                </c:pt>
                <c:pt idx="736" formatCode="0.000">
                  <c:v>-2.1108198137550387</c:v>
                </c:pt>
                <c:pt idx="737" formatCode="0.000">
                  <c:v>-2.0895184034206737</c:v>
                </c:pt>
                <c:pt idx="738" formatCode="0.000">
                  <c:v>-2.0677014356864052</c:v>
                </c:pt>
                <c:pt idx="739" formatCode="0.000">
                  <c:v>-2.0453742935625607</c:v>
                </c:pt>
                <c:pt idx="740" formatCode="0.000">
                  <c:v>-2.0225424859373677</c:v>
                </c:pt>
                <c:pt idx="741" formatCode="0.000">
                  <c:v>-1.9992116462177267</c:v>
                </c:pt>
                <c:pt idx="742" formatCode="0.000">
                  <c:v>-1.9753875309392284</c:v>
                </c:pt>
                <c:pt idx="743" formatCode="0.000">
                  <c:v>-1.951076018345824</c:v>
                </c:pt>
                <c:pt idx="744" formatCode="0.000">
                  <c:v>-1.9262831069394741</c:v>
                </c:pt>
                <c:pt idx="745" formatCode="0.000">
                  <c:v>-1.9010149140000769</c:v>
                </c:pt>
                <c:pt idx="746" formatCode="0.000">
                  <c:v>-1.8752776740761496</c:v>
                </c:pt>
                <c:pt idx="747" formatCode="0.000">
                  <c:v>-1.849077737446525</c:v>
                </c:pt>
                <c:pt idx="748" formatCode="0.000">
                  <c:v>-1.8224215685535299</c:v>
                </c:pt>
                <c:pt idx="749" formatCode="0.000">
                  <c:v>-1.7953157444079724</c:v>
                </c:pt>
                <c:pt idx="750" formatCode="0.000">
                  <c:v>-1.7677669529663684</c:v>
                </c:pt>
                <c:pt idx="751" formatCode="0.000">
                  <c:v>-1.7397819914807864</c:v>
                </c:pt>
                <c:pt idx="752" formatCode="0.000">
                  <c:v>-1.7113677648217234</c:v>
                </c:pt>
                <c:pt idx="753" formatCode="0.000">
                  <c:v>-1.6825312837744333</c:v>
                </c:pt>
                <c:pt idx="754" formatCode="0.000">
                  <c:v>-1.6532796633091298</c:v>
                </c:pt>
                <c:pt idx="755" formatCode="0.000">
                  <c:v>-1.6236201208254606</c:v>
                </c:pt>
                <c:pt idx="756" formatCode="0.000">
                  <c:v>-1.5935599743717257</c:v>
                </c:pt>
                <c:pt idx="757" formatCode="0.000">
                  <c:v>-1.5631066408392638</c:v>
                </c:pt>
                <c:pt idx="758" formatCode="0.000">
                  <c:v>-1.5322676341324413</c:v>
                </c:pt>
                <c:pt idx="759" formatCode="0.000">
                  <c:v>-1.5010505633147111</c:v>
                </c:pt>
                <c:pt idx="760" formatCode="0.000">
                  <c:v>-1.4694631307311834</c:v>
                </c:pt>
                <c:pt idx="761" formatCode="0.000">
                  <c:v>-1.437513130108196</c:v>
                </c:pt>
                <c:pt idx="762" formatCode="0.000">
                  <c:v>-1.4052084446303272</c:v>
                </c:pt>
                <c:pt idx="763" formatCode="0.000">
                  <c:v>-1.3725570449953322</c:v>
                </c:pt>
                <c:pt idx="764" formatCode="0.000">
                  <c:v>-1.3395669874474894</c:v>
                </c:pt>
                <c:pt idx="765" formatCode="0.000">
                  <c:v>-1.306246411789874</c:v>
                </c:pt>
                <c:pt idx="766" formatCode="0.000">
                  <c:v>-1.2726035393759281</c:v>
                </c:pt>
                <c:pt idx="767" formatCode="0.000">
                  <c:v>-1.2386466710810187</c:v>
                </c:pt>
                <c:pt idx="768" formatCode="0.000">
                  <c:v>-1.2043841852542878</c:v>
                </c:pt>
                <c:pt idx="769" formatCode="0.000">
                  <c:v>-1.1698245356514338</c:v>
                </c:pt>
                <c:pt idx="770" formatCode="0.000">
                  <c:v>-1.1349762493488673</c:v>
                </c:pt>
                <c:pt idx="771" formatCode="0.000">
                  <c:v>-1.0998479246397901</c:v>
                </c:pt>
                <c:pt idx="772" formatCode="0.000">
                  <c:v>-1.0644482289126804</c:v>
                </c:pt>
                <c:pt idx="773" formatCode="0.000">
                  <c:v>-1.0287858965127739</c:v>
                </c:pt>
                <c:pt idx="774" formatCode="0.000">
                  <c:v>-0.9928697265869505</c:v>
                </c:pt>
                <c:pt idx="775" formatCode="0.000">
                  <c:v>-0.95670858091272559</c:v>
                </c:pt>
                <c:pt idx="776" formatCode="0.000">
                  <c:v>-0.92031138171169613</c:v>
                </c:pt>
                <c:pt idx="777" formatCode="0.000">
                  <c:v>-0.88368710944814266</c:v>
                </c:pt>
                <c:pt idx="778" formatCode="0.000">
                  <c:v>-0.84684480061323131</c:v>
                </c:pt>
                <c:pt idx="779" formatCode="0.000">
                  <c:v>-0.80979354549537441</c:v>
                </c:pt>
                <c:pt idx="780" formatCode="0.000">
                  <c:v>-0.77254248593736841</c:v>
                </c:pt>
                <c:pt idx="781" formatCode="0.000">
                  <c:v>-0.73510081308076114</c:v>
                </c:pt>
                <c:pt idx="782" formatCode="0.000">
                  <c:v>-0.69747776509807413</c:v>
                </c:pt>
                <c:pt idx="783" formatCode="0.000">
                  <c:v>-0.65968262491343388</c:v>
                </c:pt>
                <c:pt idx="784" formatCode="0.000">
                  <c:v>-0.6217247179121389</c:v>
                </c:pt>
                <c:pt idx="785" formatCode="0.000">
                  <c:v>-0.58361340963976249</c:v>
                </c:pt>
                <c:pt idx="786" formatCode="0.000">
                  <c:v>-0.54535810349135827</c:v>
                </c:pt>
                <c:pt idx="787" formatCode="0.000">
                  <c:v>-0.50696823839128113</c:v>
                </c:pt>
                <c:pt idx="788" formatCode="0.000">
                  <c:v>-0.46845328646431172</c:v>
                </c:pt>
                <c:pt idx="789" formatCode="0.000">
                  <c:v>-0.42982275069852438</c:v>
                </c:pt>
                <c:pt idx="790" formatCode="0.000">
                  <c:v>-0.39108616260057816</c:v>
                </c:pt>
                <c:pt idx="791" formatCode="0.000">
                  <c:v>-0.35225307984395748</c:v>
                </c:pt>
                <c:pt idx="792" formatCode="0.000">
                  <c:v>-0.31333308391076198</c:v>
                </c:pt>
                <c:pt idx="793" formatCode="0.000">
                  <c:v>-0.27433577772761253</c:v>
                </c:pt>
                <c:pt idx="794" formatCode="0.000">
                  <c:v>-0.23527078329628726</c:v>
                </c:pt>
                <c:pt idx="795" formatCode="0.000">
                  <c:v>-0.19614773931961188</c:v>
                </c:pt>
                <c:pt idx="796" formatCode="0.000">
                  <c:v>-0.15697629882328329</c:v>
                </c:pt>
                <c:pt idx="797" formatCode="0.000">
                  <c:v>-0.11776612677410669</c:v>
                </c:pt>
                <c:pt idx="798" formatCode="0.000">
                  <c:v>-7.8526897695320896E-2</c:v>
                </c:pt>
                <c:pt idx="799" formatCode="0.000">
                  <c:v>-3.9268293279552079E-2</c:v>
                </c:pt>
                <c:pt idx="800" formatCode="0.000">
                  <c:v>-6.1257422745431227E-16</c:v>
                </c:pt>
                <c:pt idx="801" formatCode="0.000">
                  <c:v>3.9268293279550857E-2</c:v>
                </c:pt>
                <c:pt idx="802" formatCode="0.000">
                  <c:v>7.8526897695317469E-2</c:v>
                </c:pt>
                <c:pt idx="803" formatCode="0.000">
                  <c:v>0.11776612677410769</c:v>
                </c:pt>
                <c:pt idx="804" formatCode="0.000">
                  <c:v>0.15697629882328207</c:v>
                </c:pt>
                <c:pt idx="805" formatCode="0.000">
                  <c:v>0.19614773931961063</c:v>
                </c:pt>
                <c:pt idx="806" formatCode="0.000">
                  <c:v>0.23527078329628384</c:v>
                </c:pt>
                <c:pt idx="807" formatCode="0.000">
                  <c:v>0.27433577772761347</c:v>
                </c:pt>
                <c:pt idx="808" formatCode="0.000">
                  <c:v>0.31333308391076076</c:v>
                </c:pt>
                <c:pt idx="809" formatCode="0.000">
                  <c:v>0.35225307984395632</c:v>
                </c:pt>
                <c:pt idx="810" formatCode="0.000">
                  <c:v>0.39108616260057477</c:v>
                </c:pt>
                <c:pt idx="811" formatCode="0.000">
                  <c:v>0.42982275069852532</c:v>
                </c:pt>
                <c:pt idx="812" formatCode="0.000">
                  <c:v>0.4684532864643105</c:v>
                </c:pt>
                <c:pt idx="813" formatCode="0.000">
                  <c:v>0.50696823839127991</c:v>
                </c:pt>
                <c:pt idx="814" formatCode="0.000">
                  <c:v>0.5453581034913545</c:v>
                </c:pt>
                <c:pt idx="815" formatCode="0.000">
                  <c:v>0.58361340963976349</c:v>
                </c:pt>
                <c:pt idx="816" formatCode="0.000">
                  <c:v>0.62172471791213779</c:v>
                </c:pt>
                <c:pt idx="817" formatCode="0.000">
                  <c:v>0.65968262491343277</c:v>
                </c:pt>
                <c:pt idx="818" formatCode="0.000">
                  <c:v>0.6974777650980708</c:v>
                </c:pt>
                <c:pt idx="819" formatCode="0.000">
                  <c:v>0.73510081308076214</c:v>
                </c:pt>
                <c:pt idx="820" formatCode="0.000">
                  <c:v>0.7725424859373673</c:v>
                </c:pt>
                <c:pt idx="821" formatCode="0.000">
                  <c:v>0.80979354549537264</c:v>
                </c:pt>
                <c:pt idx="822" formatCode="0.000">
                  <c:v>0.8468448006132282</c:v>
                </c:pt>
                <c:pt idx="823" formatCode="0.000">
                  <c:v>0.88368710944814366</c:v>
                </c:pt>
                <c:pt idx="824" formatCode="0.000">
                  <c:v>0.92031138171169469</c:v>
                </c:pt>
                <c:pt idx="825" formatCode="0.000">
                  <c:v>0.95670858091272459</c:v>
                </c:pt>
                <c:pt idx="826" formatCode="0.000">
                  <c:v>0.9928697265869495</c:v>
                </c:pt>
                <c:pt idx="827" formatCode="0.000">
                  <c:v>1.0287858965127701</c:v>
                </c:pt>
                <c:pt idx="828" formatCode="0.000">
                  <c:v>1.0644482289126813</c:v>
                </c:pt>
                <c:pt idx="829" formatCode="0.000">
                  <c:v>1.0998479246397888</c:v>
                </c:pt>
                <c:pt idx="830" formatCode="0.000">
                  <c:v>1.1349762493488664</c:v>
                </c:pt>
                <c:pt idx="831" formatCode="0.000">
                  <c:v>1.1698245356514299</c:v>
                </c:pt>
                <c:pt idx="832" formatCode="0.000">
                  <c:v>1.2043841852542883</c:v>
                </c:pt>
                <c:pt idx="833" formatCode="0.000">
                  <c:v>1.238646671081018</c:v>
                </c:pt>
                <c:pt idx="834" formatCode="0.000">
                  <c:v>1.2726035393759279</c:v>
                </c:pt>
                <c:pt idx="835" formatCode="0.000">
                  <c:v>1.3062464117898707</c:v>
                </c:pt>
                <c:pt idx="836" formatCode="0.000">
                  <c:v>1.3395669874474903</c:v>
                </c:pt>
                <c:pt idx="837" formatCode="0.000">
                  <c:v>1.3725570449953313</c:v>
                </c:pt>
                <c:pt idx="838" formatCode="0.000">
                  <c:v>1.4052084446303259</c:v>
                </c:pt>
                <c:pt idx="839" formatCode="0.000">
                  <c:v>1.4375131301081938</c:v>
                </c:pt>
                <c:pt idx="840" formatCode="0.000">
                  <c:v>1.4694631307311838</c:v>
                </c:pt>
                <c:pt idx="841" formatCode="0.000">
                  <c:v>1.5010505633147107</c:v>
                </c:pt>
                <c:pt idx="842" formatCode="0.000">
                  <c:v>1.5322676341324404</c:v>
                </c:pt>
                <c:pt idx="843" formatCode="0.000">
                  <c:v>1.5631066408392618</c:v>
                </c:pt>
                <c:pt idx="844" formatCode="0.000">
                  <c:v>1.5935599743717264</c:v>
                </c:pt>
                <c:pt idx="845" formatCode="0.000">
                  <c:v>1.6236201208254595</c:v>
                </c:pt>
                <c:pt idx="846" formatCode="0.000">
                  <c:v>1.6532796633091298</c:v>
                </c:pt>
                <c:pt idx="847" formatCode="0.000">
                  <c:v>1.6825312837744306</c:v>
                </c:pt>
                <c:pt idx="848" formatCode="0.000">
                  <c:v>1.7113677648217245</c:v>
                </c:pt>
                <c:pt idx="849" formatCode="0.000">
                  <c:v>1.7397819914807855</c:v>
                </c:pt>
                <c:pt idx="850" formatCode="0.000">
                  <c:v>1.7677669529663678</c:v>
                </c:pt>
                <c:pt idx="851" formatCode="0.000">
                  <c:v>1.7953157444079715</c:v>
                </c:pt>
                <c:pt idx="852" formatCode="0.000">
                  <c:v>1.8224215685535263</c:v>
                </c:pt>
                <c:pt idx="853" formatCode="0.000">
                  <c:v>1.8490777374465257</c:v>
                </c:pt>
                <c:pt idx="854" formatCode="0.000">
                  <c:v>1.8752776740761481</c:v>
                </c:pt>
                <c:pt idx="855" formatCode="0.000">
                  <c:v>1.9010149140000763</c:v>
                </c:pt>
                <c:pt idx="856" formatCode="0.000">
                  <c:v>1.9262831069394721</c:v>
                </c:pt>
                <c:pt idx="857" formatCode="0.000">
                  <c:v>1.9510760183458242</c:v>
                </c:pt>
                <c:pt idx="858" formatCode="0.000">
                  <c:v>1.9753875309392273</c:v>
                </c:pt>
                <c:pt idx="859" formatCode="0.000">
                  <c:v>1.9992116462177263</c:v>
                </c:pt>
                <c:pt idx="860" formatCode="0.000">
                  <c:v>2.0225424859373669</c:v>
                </c:pt>
                <c:pt idx="861" formatCode="0.000">
                  <c:v>2.0453742935625612</c:v>
                </c:pt>
                <c:pt idx="862" formatCode="0.000">
                  <c:v>2.0677014356864052</c:v>
                </c:pt>
                <c:pt idx="863" formatCode="0.000">
                  <c:v>2.0895184034206737</c:v>
                </c:pt>
                <c:pt idx="864" formatCode="0.000">
                  <c:v>2.1108198137550369</c:v>
                </c:pt>
                <c:pt idx="865" formatCode="0.000">
                  <c:v>2.1316004108852287</c:v>
                </c:pt>
                <c:pt idx="866" formatCode="0.000">
                  <c:v>2.1518550675098576</c:v>
                </c:pt>
                <c:pt idx="867" formatCode="0.000">
                  <c:v>2.1715787860954792</c:v>
                </c:pt>
                <c:pt idx="868" formatCode="0.000">
                  <c:v>2.1907667001096582</c:v>
                </c:pt>
                <c:pt idx="869" formatCode="0.000">
                  <c:v>2.2094140752217362</c:v>
                </c:pt>
                <c:pt idx="870" formatCode="0.000">
                  <c:v>2.2275163104709215</c:v>
                </c:pt>
                <c:pt idx="871" formatCode="0.000">
                  <c:v>2.2450689394015377</c:v>
                </c:pt>
                <c:pt idx="872" formatCode="0.000">
                  <c:v>2.2620676311650483</c:v>
                </c:pt>
                <c:pt idx="873" formatCode="0.000">
                  <c:v>2.2785081915886134</c:v>
                </c:pt>
                <c:pt idx="874" formatCode="0.000">
                  <c:v>2.2943865642099555</c:v>
                </c:pt>
                <c:pt idx="875" formatCode="0.000">
                  <c:v>2.3096988312782138</c:v>
                </c:pt>
                <c:pt idx="876" formatCode="0.000">
                  <c:v>2.3244412147206277</c:v>
                </c:pt>
                <c:pt idx="877" formatCode="0.000">
                  <c:v>2.3386100770746667</c:v>
                </c:pt>
                <c:pt idx="878" formatCode="0.000">
                  <c:v>2.3522019223855617</c:v>
                </c:pt>
                <c:pt idx="879" formatCode="0.000">
                  <c:v>2.3652133970688616</c:v>
                </c:pt>
                <c:pt idx="880" formatCode="0.000">
                  <c:v>2.3776412907378837</c:v>
                </c:pt>
                <c:pt idx="881" formatCode="0.000">
                  <c:v>2.3894825369958226</c:v>
                </c:pt>
                <c:pt idx="882" formatCode="0.000">
                  <c:v>2.4007342141923615</c:v>
                </c:pt>
                <c:pt idx="883" formatCode="0.000">
                  <c:v>2.4113935461444966</c:v>
                </c:pt>
                <c:pt idx="884" formatCode="0.000">
                  <c:v>2.4214579028215772</c:v>
                </c:pt>
                <c:pt idx="885" formatCode="0.000">
                  <c:v>2.4309248009941911</c:v>
                </c:pt>
                <c:pt idx="886" formatCode="0.000">
                  <c:v>2.4397919048468677</c:v>
                </c:pt>
                <c:pt idx="887" formatCode="0.000">
                  <c:v>2.4480570265544142</c:v>
                </c:pt>
                <c:pt idx="888" formatCode="0.000">
                  <c:v>2.4557181268217194</c:v>
                </c:pt>
                <c:pt idx="889" formatCode="0.000">
                  <c:v>2.4627733153869342</c:v>
                </c:pt>
                <c:pt idx="890" formatCode="0.000">
                  <c:v>2.4692208514878446</c:v>
                </c:pt>
                <c:pt idx="891" formatCode="0.000">
                  <c:v>2.4750591442913938</c:v>
                </c:pt>
                <c:pt idx="892" formatCode="0.000">
                  <c:v>2.4802867532861952</c:v>
                </c:pt>
                <c:pt idx="893" formatCode="0.000">
                  <c:v>2.4849023886379507</c:v>
                </c:pt>
                <c:pt idx="894" formatCode="0.000">
                  <c:v>2.4889049115077002</c:v>
                </c:pt>
                <c:pt idx="895" formatCode="0.000">
                  <c:v>2.492293334332818</c:v>
                </c:pt>
                <c:pt idx="896" formatCode="0.000">
                  <c:v>2.4950668210706777</c:v>
                </c:pt>
                <c:pt idx="897" formatCode="0.000">
                  <c:v>2.4972246874049246</c:v>
                </c:pt>
                <c:pt idx="898" formatCode="0.000">
                  <c:v>2.4987664009143287</c:v>
                </c:pt>
                <c:pt idx="899" formatCode="0.000">
                  <c:v>2.4996915812041514</c:v>
                </c:pt>
                <c:pt idx="900" formatCode="0.000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84864"/>
        <c:axId val="115686784"/>
      </c:scatterChart>
      <c:valAx>
        <c:axId val="115684864"/>
        <c:scaling>
          <c:orientation val="minMax"/>
          <c:max val="2.5"/>
          <c:min val="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x</a:t>
                </a:r>
                <a:r>
                  <a:rPr lang="en-US"/>
                  <a:t>/</a:t>
                </a:r>
                <a:r>
                  <a:rPr lang="cs-CZ"/>
                  <a:t>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4714698162729654"/>
              <c:y val="0.47505737175523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5686784"/>
        <c:crosses val="autoZero"/>
        <c:crossBetween val="midCat"/>
      </c:valAx>
      <c:valAx>
        <c:axId val="115686784"/>
        <c:scaling>
          <c:orientation val="minMax"/>
          <c:max val="2.5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4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5684864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(2)'!$B$205:$B$1107</c:f>
              <c:numCache>
                <c:formatCode>General</c:formatCode>
                <c:ptCount val="903"/>
                <c:pt idx="0">
                  <c:v>-2.0099999999999998</c:v>
                </c:pt>
                <c:pt idx="1">
                  <c:v>-2.0049999999999999</c:v>
                </c:pt>
                <c:pt idx="2">
                  <c:v>-2</c:v>
                </c:pt>
                <c:pt idx="3">
                  <c:v>-1.9950000000000001</c:v>
                </c:pt>
                <c:pt idx="4">
                  <c:v>-1.9900000000000009</c:v>
                </c:pt>
                <c:pt idx="5">
                  <c:v>-1.9850000000000001</c:v>
                </c:pt>
                <c:pt idx="6">
                  <c:v>-1.9800000000000009</c:v>
                </c:pt>
                <c:pt idx="7">
                  <c:v>-1.9750000000000001</c:v>
                </c:pt>
                <c:pt idx="8">
                  <c:v>-1.9700000000000009</c:v>
                </c:pt>
                <c:pt idx="9">
                  <c:v>-1.9650000000000001</c:v>
                </c:pt>
                <c:pt idx="10">
                  <c:v>-1.9600000000000009</c:v>
                </c:pt>
                <c:pt idx="11">
                  <c:v>-1.9550000000000001</c:v>
                </c:pt>
                <c:pt idx="12">
                  <c:v>-1.9500000000000008</c:v>
                </c:pt>
                <c:pt idx="13">
                  <c:v>-1.9450000000000001</c:v>
                </c:pt>
                <c:pt idx="14">
                  <c:v>-1.9400000000000008</c:v>
                </c:pt>
                <c:pt idx="15">
                  <c:v>-1.9350000000000001</c:v>
                </c:pt>
                <c:pt idx="16">
                  <c:v>-1.9300000000000008</c:v>
                </c:pt>
                <c:pt idx="17">
                  <c:v>-1.925</c:v>
                </c:pt>
                <c:pt idx="18">
                  <c:v>-1.9200000000000008</c:v>
                </c:pt>
                <c:pt idx="19">
                  <c:v>-1.915</c:v>
                </c:pt>
                <c:pt idx="20">
                  <c:v>-1.9100000000000001</c:v>
                </c:pt>
                <c:pt idx="21">
                  <c:v>-1.905</c:v>
                </c:pt>
                <c:pt idx="22">
                  <c:v>-1.9000000000000001</c:v>
                </c:pt>
                <c:pt idx="23">
                  <c:v>-1.895</c:v>
                </c:pt>
                <c:pt idx="24">
                  <c:v>-1.8900000000000001</c:v>
                </c:pt>
                <c:pt idx="25">
                  <c:v>-1.885</c:v>
                </c:pt>
                <c:pt idx="26">
                  <c:v>-1.8800000000000001</c:v>
                </c:pt>
                <c:pt idx="27">
                  <c:v>-1.875</c:v>
                </c:pt>
                <c:pt idx="28">
                  <c:v>-1.87</c:v>
                </c:pt>
                <c:pt idx="29">
                  <c:v>-1.865</c:v>
                </c:pt>
                <c:pt idx="30">
                  <c:v>-1.86</c:v>
                </c:pt>
                <c:pt idx="31">
                  <c:v>-1.855</c:v>
                </c:pt>
                <c:pt idx="32">
                  <c:v>-1.85</c:v>
                </c:pt>
                <c:pt idx="33">
                  <c:v>-1.845</c:v>
                </c:pt>
                <c:pt idx="34">
                  <c:v>-1.84</c:v>
                </c:pt>
                <c:pt idx="35">
                  <c:v>-1.835</c:v>
                </c:pt>
                <c:pt idx="36">
                  <c:v>-1.83</c:v>
                </c:pt>
                <c:pt idx="37">
                  <c:v>-1.825</c:v>
                </c:pt>
                <c:pt idx="38">
                  <c:v>-1.82</c:v>
                </c:pt>
                <c:pt idx="39">
                  <c:v>-1.8149999999999991</c:v>
                </c:pt>
                <c:pt idx="40">
                  <c:v>-1.81</c:v>
                </c:pt>
                <c:pt idx="41">
                  <c:v>-1.804999999999999</c:v>
                </c:pt>
                <c:pt idx="42">
                  <c:v>-1.8</c:v>
                </c:pt>
                <c:pt idx="43">
                  <c:v>-1.794999999999999</c:v>
                </c:pt>
                <c:pt idx="44">
                  <c:v>-1.79</c:v>
                </c:pt>
                <c:pt idx="45">
                  <c:v>-1.784999999999999</c:v>
                </c:pt>
                <c:pt idx="46">
                  <c:v>-1.78</c:v>
                </c:pt>
                <c:pt idx="47">
                  <c:v>-1.774999999999999</c:v>
                </c:pt>
                <c:pt idx="48">
                  <c:v>-1.77</c:v>
                </c:pt>
                <c:pt idx="49">
                  <c:v>-1.764999999999999</c:v>
                </c:pt>
                <c:pt idx="50">
                  <c:v>-1.76</c:v>
                </c:pt>
                <c:pt idx="51">
                  <c:v>-1.754999999999999</c:v>
                </c:pt>
                <c:pt idx="52">
                  <c:v>-1.75</c:v>
                </c:pt>
                <c:pt idx="53">
                  <c:v>-1.7449999999999992</c:v>
                </c:pt>
                <c:pt idx="54">
                  <c:v>-1.74</c:v>
                </c:pt>
                <c:pt idx="55">
                  <c:v>-1.7349999999999992</c:v>
                </c:pt>
                <c:pt idx="56">
                  <c:v>-1.73</c:v>
                </c:pt>
                <c:pt idx="57">
                  <c:v>-1.7249999999999992</c:v>
                </c:pt>
                <c:pt idx="58">
                  <c:v>-1.72</c:v>
                </c:pt>
                <c:pt idx="59">
                  <c:v>-1.7149999999999992</c:v>
                </c:pt>
                <c:pt idx="60">
                  <c:v>-1.71</c:v>
                </c:pt>
                <c:pt idx="61">
                  <c:v>-1.7049999999999992</c:v>
                </c:pt>
                <c:pt idx="62">
                  <c:v>-1.7</c:v>
                </c:pt>
                <c:pt idx="63">
                  <c:v>-1.6950000000000001</c:v>
                </c:pt>
                <c:pt idx="64">
                  <c:v>-1.6900000000000008</c:v>
                </c:pt>
                <c:pt idx="65">
                  <c:v>-1.6850000000000001</c:v>
                </c:pt>
                <c:pt idx="66">
                  <c:v>-1.6800000000000008</c:v>
                </c:pt>
                <c:pt idx="67">
                  <c:v>-1.675</c:v>
                </c:pt>
                <c:pt idx="68">
                  <c:v>-1.6700000000000008</c:v>
                </c:pt>
                <c:pt idx="69">
                  <c:v>-1.665</c:v>
                </c:pt>
                <c:pt idx="70">
                  <c:v>-1.6600000000000001</c:v>
                </c:pt>
                <c:pt idx="71">
                  <c:v>-1.655</c:v>
                </c:pt>
                <c:pt idx="72">
                  <c:v>-1.6500000000000001</c:v>
                </c:pt>
                <c:pt idx="73">
                  <c:v>-1.645</c:v>
                </c:pt>
                <c:pt idx="74">
                  <c:v>-1.6400000000000001</c:v>
                </c:pt>
                <c:pt idx="75">
                  <c:v>-1.635</c:v>
                </c:pt>
                <c:pt idx="76">
                  <c:v>-1.6300000000000001</c:v>
                </c:pt>
                <c:pt idx="77">
                  <c:v>-1.625</c:v>
                </c:pt>
                <c:pt idx="78">
                  <c:v>-1.62</c:v>
                </c:pt>
                <c:pt idx="79">
                  <c:v>-1.615</c:v>
                </c:pt>
                <c:pt idx="80">
                  <c:v>-1.61</c:v>
                </c:pt>
                <c:pt idx="81">
                  <c:v>-1.605</c:v>
                </c:pt>
                <c:pt idx="82">
                  <c:v>-1.6</c:v>
                </c:pt>
                <c:pt idx="83">
                  <c:v>-1.595</c:v>
                </c:pt>
                <c:pt idx="84">
                  <c:v>-1.59</c:v>
                </c:pt>
                <c:pt idx="85">
                  <c:v>-1.585</c:v>
                </c:pt>
                <c:pt idx="86">
                  <c:v>-1.58</c:v>
                </c:pt>
                <c:pt idx="87">
                  <c:v>-1.575</c:v>
                </c:pt>
                <c:pt idx="88">
                  <c:v>-1.57</c:v>
                </c:pt>
                <c:pt idx="89">
                  <c:v>-1.5649999999999991</c:v>
                </c:pt>
                <c:pt idx="90">
                  <c:v>-1.56</c:v>
                </c:pt>
                <c:pt idx="91">
                  <c:v>-1.554999999999999</c:v>
                </c:pt>
                <c:pt idx="92">
                  <c:v>-1.55</c:v>
                </c:pt>
                <c:pt idx="93">
                  <c:v>-1.544999999999999</c:v>
                </c:pt>
                <c:pt idx="94">
                  <c:v>-1.54</c:v>
                </c:pt>
                <c:pt idx="95">
                  <c:v>-1.534999999999999</c:v>
                </c:pt>
                <c:pt idx="96">
                  <c:v>-1.53</c:v>
                </c:pt>
                <c:pt idx="97">
                  <c:v>-1.524999999999999</c:v>
                </c:pt>
                <c:pt idx="98">
                  <c:v>-1.52</c:v>
                </c:pt>
                <c:pt idx="99">
                  <c:v>-1.514999999999999</c:v>
                </c:pt>
                <c:pt idx="100">
                  <c:v>-1.51</c:v>
                </c:pt>
                <c:pt idx="101">
                  <c:v>-1.504999999999999</c:v>
                </c:pt>
                <c:pt idx="102">
                  <c:v>-1.5</c:v>
                </c:pt>
                <c:pt idx="103">
                  <c:v>-1.4949999999999992</c:v>
                </c:pt>
                <c:pt idx="104">
                  <c:v>-1.49</c:v>
                </c:pt>
                <c:pt idx="105">
                  <c:v>-1.4849999999999992</c:v>
                </c:pt>
                <c:pt idx="106">
                  <c:v>-1.48</c:v>
                </c:pt>
                <c:pt idx="107">
                  <c:v>-1.4749999999999992</c:v>
                </c:pt>
                <c:pt idx="108">
                  <c:v>-1.47</c:v>
                </c:pt>
                <c:pt idx="109">
                  <c:v>-1.4649999999999992</c:v>
                </c:pt>
                <c:pt idx="110">
                  <c:v>-1.46</c:v>
                </c:pt>
                <c:pt idx="111">
                  <c:v>-1.4549999999999992</c:v>
                </c:pt>
                <c:pt idx="112">
                  <c:v>-1.45</c:v>
                </c:pt>
                <c:pt idx="113">
                  <c:v>-1.4449999999999992</c:v>
                </c:pt>
                <c:pt idx="114">
                  <c:v>-1.44</c:v>
                </c:pt>
                <c:pt idx="115">
                  <c:v>-1.4349999999999992</c:v>
                </c:pt>
                <c:pt idx="116">
                  <c:v>-1.43</c:v>
                </c:pt>
                <c:pt idx="117">
                  <c:v>-1.4249999999999992</c:v>
                </c:pt>
                <c:pt idx="118">
                  <c:v>-1.42</c:v>
                </c:pt>
                <c:pt idx="119">
                  <c:v>-1.4149999999999991</c:v>
                </c:pt>
                <c:pt idx="120">
                  <c:v>-1.41</c:v>
                </c:pt>
                <c:pt idx="121">
                  <c:v>-1.4049999999999991</c:v>
                </c:pt>
                <c:pt idx="122">
                  <c:v>-1.4</c:v>
                </c:pt>
                <c:pt idx="123">
                  <c:v>-1.395</c:v>
                </c:pt>
                <c:pt idx="124">
                  <c:v>-1.3900000000000001</c:v>
                </c:pt>
                <c:pt idx="125">
                  <c:v>-1.385</c:v>
                </c:pt>
                <c:pt idx="126">
                  <c:v>-1.3800000000000001</c:v>
                </c:pt>
                <c:pt idx="127">
                  <c:v>-1.375</c:v>
                </c:pt>
                <c:pt idx="128">
                  <c:v>-1.37</c:v>
                </c:pt>
                <c:pt idx="129">
                  <c:v>-1.365</c:v>
                </c:pt>
                <c:pt idx="130">
                  <c:v>-1.36</c:v>
                </c:pt>
                <c:pt idx="131">
                  <c:v>-1.355</c:v>
                </c:pt>
                <c:pt idx="132">
                  <c:v>-1.35</c:v>
                </c:pt>
                <c:pt idx="133">
                  <c:v>-1.345</c:v>
                </c:pt>
                <c:pt idx="134">
                  <c:v>-1.34</c:v>
                </c:pt>
                <c:pt idx="135">
                  <c:v>-1.335</c:v>
                </c:pt>
                <c:pt idx="136">
                  <c:v>-1.33</c:v>
                </c:pt>
                <c:pt idx="137">
                  <c:v>-1.325</c:v>
                </c:pt>
                <c:pt idx="138">
                  <c:v>-1.32</c:v>
                </c:pt>
                <c:pt idx="139">
                  <c:v>-1.3149999999999991</c:v>
                </c:pt>
                <c:pt idx="140">
                  <c:v>-1.31</c:v>
                </c:pt>
                <c:pt idx="141">
                  <c:v>-1.304999999999999</c:v>
                </c:pt>
                <c:pt idx="142">
                  <c:v>-1.3</c:v>
                </c:pt>
                <c:pt idx="143">
                  <c:v>-1.294999999999999</c:v>
                </c:pt>
                <c:pt idx="144">
                  <c:v>-1.29</c:v>
                </c:pt>
                <c:pt idx="145">
                  <c:v>-1.284999999999999</c:v>
                </c:pt>
                <c:pt idx="146">
                  <c:v>-1.28</c:v>
                </c:pt>
                <c:pt idx="147">
                  <c:v>-1.274999999999999</c:v>
                </c:pt>
                <c:pt idx="148">
                  <c:v>-1.27</c:v>
                </c:pt>
                <c:pt idx="149">
                  <c:v>-1.264999999999999</c:v>
                </c:pt>
                <c:pt idx="150">
                  <c:v>-1.26</c:v>
                </c:pt>
                <c:pt idx="151">
                  <c:v>-1.254999999999999</c:v>
                </c:pt>
                <c:pt idx="152">
                  <c:v>-1.25</c:v>
                </c:pt>
                <c:pt idx="153">
                  <c:v>-1.2449999999999992</c:v>
                </c:pt>
                <c:pt idx="154">
                  <c:v>-1.24</c:v>
                </c:pt>
                <c:pt idx="155">
                  <c:v>-1.2349999999999992</c:v>
                </c:pt>
                <c:pt idx="156">
                  <c:v>-1.23</c:v>
                </c:pt>
                <c:pt idx="157">
                  <c:v>-1.2249999999999992</c:v>
                </c:pt>
                <c:pt idx="158">
                  <c:v>-1.22</c:v>
                </c:pt>
                <c:pt idx="159">
                  <c:v>-1.2149999999999992</c:v>
                </c:pt>
                <c:pt idx="160">
                  <c:v>-1.21</c:v>
                </c:pt>
                <c:pt idx="161">
                  <c:v>-1.2049999999999992</c:v>
                </c:pt>
                <c:pt idx="162">
                  <c:v>-1.2</c:v>
                </c:pt>
                <c:pt idx="163">
                  <c:v>-1.1950000000000001</c:v>
                </c:pt>
                <c:pt idx="164">
                  <c:v>-1.1900000000000008</c:v>
                </c:pt>
                <c:pt idx="165">
                  <c:v>-1.1850000000000001</c:v>
                </c:pt>
                <c:pt idx="166">
                  <c:v>-1.1800000000000008</c:v>
                </c:pt>
                <c:pt idx="167">
                  <c:v>-1.175</c:v>
                </c:pt>
                <c:pt idx="168">
                  <c:v>-1.1700000000000008</c:v>
                </c:pt>
                <c:pt idx="169">
                  <c:v>-1.165</c:v>
                </c:pt>
                <c:pt idx="170">
                  <c:v>-1.159999999999999</c:v>
                </c:pt>
                <c:pt idx="171">
                  <c:v>-1.155</c:v>
                </c:pt>
                <c:pt idx="172">
                  <c:v>-1.149999999999999</c:v>
                </c:pt>
                <c:pt idx="173">
                  <c:v>-1.145</c:v>
                </c:pt>
                <c:pt idx="174">
                  <c:v>-1.139999999999999</c:v>
                </c:pt>
                <c:pt idx="175">
                  <c:v>-1.135</c:v>
                </c:pt>
                <c:pt idx="176">
                  <c:v>-1.129999999999999</c:v>
                </c:pt>
                <c:pt idx="177">
                  <c:v>-1.125</c:v>
                </c:pt>
                <c:pt idx="178">
                  <c:v>-1.1200000000000001</c:v>
                </c:pt>
                <c:pt idx="179">
                  <c:v>-1.115</c:v>
                </c:pt>
                <c:pt idx="180">
                  <c:v>-1.1100000000000001</c:v>
                </c:pt>
                <c:pt idx="181">
                  <c:v>-1.105</c:v>
                </c:pt>
                <c:pt idx="182">
                  <c:v>-1.1000000000000001</c:v>
                </c:pt>
                <c:pt idx="183">
                  <c:v>-1.095</c:v>
                </c:pt>
                <c:pt idx="184">
                  <c:v>-1.0900000000000001</c:v>
                </c:pt>
                <c:pt idx="185">
                  <c:v>-1.085</c:v>
                </c:pt>
                <c:pt idx="186">
                  <c:v>-1.08</c:v>
                </c:pt>
                <c:pt idx="187">
                  <c:v>-1.075</c:v>
                </c:pt>
                <c:pt idx="188">
                  <c:v>-1.07</c:v>
                </c:pt>
                <c:pt idx="189">
                  <c:v>-1.0649999999999991</c:v>
                </c:pt>
                <c:pt idx="190">
                  <c:v>-1.06</c:v>
                </c:pt>
                <c:pt idx="191">
                  <c:v>-1.054999999999999</c:v>
                </c:pt>
                <c:pt idx="192">
                  <c:v>-1.05</c:v>
                </c:pt>
                <c:pt idx="193">
                  <c:v>-1.044999999999999</c:v>
                </c:pt>
                <c:pt idx="194">
                  <c:v>-1.04</c:v>
                </c:pt>
                <c:pt idx="195">
                  <c:v>-1.034999999999999</c:v>
                </c:pt>
                <c:pt idx="196">
                  <c:v>-1.03</c:v>
                </c:pt>
                <c:pt idx="197">
                  <c:v>-1.024999999999999</c:v>
                </c:pt>
                <c:pt idx="198">
                  <c:v>-1.02</c:v>
                </c:pt>
                <c:pt idx="199">
                  <c:v>-1.014999999999999</c:v>
                </c:pt>
                <c:pt idx="200">
                  <c:v>-1.01</c:v>
                </c:pt>
                <c:pt idx="201">
                  <c:v>-1.004999999999999</c:v>
                </c:pt>
                <c:pt idx="202">
                  <c:v>-1</c:v>
                </c:pt>
                <c:pt idx="203">
                  <c:v>-0.995</c:v>
                </c:pt>
                <c:pt idx="204">
                  <c:v>-0.99</c:v>
                </c:pt>
                <c:pt idx="205">
                  <c:v>-0.98499999999999999</c:v>
                </c:pt>
                <c:pt idx="206">
                  <c:v>-0.98</c:v>
                </c:pt>
                <c:pt idx="207">
                  <c:v>-0.97500000000000042</c:v>
                </c:pt>
                <c:pt idx="208">
                  <c:v>-0.97000000000000042</c:v>
                </c:pt>
                <c:pt idx="209">
                  <c:v>-0.96500000000000041</c:v>
                </c:pt>
                <c:pt idx="210">
                  <c:v>-0.96000000000000041</c:v>
                </c:pt>
                <c:pt idx="211">
                  <c:v>-0.9550000000000004</c:v>
                </c:pt>
                <c:pt idx="212">
                  <c:v>-0.9500000000000004</c:v>
                </c:pt>
                <c:pt idx="213">
                  <c:v>-0.94499999999999995</c:v>
                </c:pt>
                <c:pt idx="214">
                  <c:v>-0.94000000000000039</c:v>
                </c:pt>
                <c:pt idx="215">
                  <c:v>-0.93500000000000005</c:v>
                </c:pt>
                <c:pt idx="216">
                  <c:v>-0.93</c:v>
                </c:pt>
                <c:pt idx="217">
                  <c:v>-0.92500000000000004</c:v>
                </c:pt>
                <c:pt idx="218">
                  <c:v>-0.92</c:v>
                </c:pt>
                <c:pt idx="219">
                  <c:v>-0.91500000000000004</c:v>
                </c:pt>
                <c:pt idx="220">
                  <c:v>-0.91</c:v>
                </c:pt>
                <c:pt idx="221">
                  <c:v>-0.90500000000000003</c:v>
                </c:pt>
                <c:pt idx="222">
                  <c:v>-0.9</c:v>
                </c:pt>
                <c:pt idx="223">
                  <c:v>-0.89500000000000002</c:v>
                </c:pt>
                <c:pt idx="224">
                  <c:v>-0.89</c:v>
                </c:pt>
                <c:pt idx="225">
                  <c:v>-0.88500000000000001</c:v>
                </c:pt>
                <c:pt idx="226">
                  <c:v>-0.88</c:v>
                </c:pt>
                <c:pt idx="227">
                  <c:v>-0.87500000000000044</c:v>
                </c:pt>
                <c:pt idx="228">
                  <c:v>-0.87000000000000044</c:v>
                </c:pt>
                <c:pt idx="229">
                  <c:v>-0.86500000000000044</c:v>
                </c:pt>
                <c:pt idx="230">
                  <c:v>-0.86000000000000043</c:v>
                </c:pt>
                <c:pt idx="231">
                  <c:v>-0.85500000000000043</c:v>
                </c:pt>
                <c:pt idx="232">
                  <c:v>-0.85000000000000042</c:v>
                </c:pt>
                <c:pt idx="233">
                  <c:v>-0.84500000000000042</c:v>
                </c:pt>
                <c:pt idx="234">
                  <c:v>-0.84000000000000041</c:v>
                </c:pt>
                <c:pt idx="235">
                  <c:v>-0.83500000000000041</c:v>
                </c:pt>
                <c:pt idx="236">
                  <c:v>-0.8300000000000004</c:v>
                </c:pt>
                <c:pt idx="237">
                  <c:v>-0.8250000000000004</c:v>
                </c:pt>
                <c:pt idx="238">
                  <c:v>-0.8200000000000004</c:v>
                </c:pt>
                <c:pt idx="239">
                  <c:v>-0.81499999999999995</c:v>
                </c:pt>
                <c:pt idx="240">
                  <c:v>-0.81</c:v>
                </c:pt>
                <c:pt idx="241">
                  <c:v>-0.80500000000000005</c:v>
                </c:pt>
                <c:pt idx="242">
                  <c:v>-0.8</c:v>
                </c:pt>
                <c:pt idx="243">
                  <c:v>-0.79500000000000004</c:v>
                </c:pt>
                <c:pt idx="244">
                  <c:v>-0.79</c:v>
                </c:pt>
                <c:pt idx="245">
                  <c:v>-0.78500000000000003</c:v>
                </c:pt>
                <c:pt idx="246">
                  <c:v>-0.78</c:v>
                </c:pt>
                <c:pt idx="247">
                  <c:v>-0.77500000000000058</c:v>
                </c:pt>
                <c:pt idx="248">
                  <c:v>-0.77000000000000046</c:v>
                </c:pt>
                <c:pt idx="249">
                  <c:v>-0.76500000000000046</c:v>
                </c:pt>
                <c:pt idx="250">
                  <c:v>-0.76000000000000045</c:v>
                </c:pt>
                <c:pt idx="251">
                  <c:v>-0.75500000000000045</c:v>
                </c:pt>
                <c:pt idx="252">
                  <c:v>-0.75000000000000044</c:v>
                </c:pt>
                <c:pt idx="253">
                  <c:v>-0.74500000000000044</c:v>
                </c:pt>
                <c:pt idx="254">
                  <c:v>-0.74000000000000044</c:v>
                </c:pt>
                <c:pt idx="255">
                  <c:v>-0.73500000000000043</c:v>
                </c:pt>
                <c:pt idx="256">
                  <c:v>-0.73000000000000043</c:v>
                </c:pt>
                <c:pt idx="257">
                  <c:v>-0.72500000000000042</c:v>
                </c:pt>
                <c:pt idx="258">
                  <c:v>-0.72000000000000042</c:v>
                </c:pt>
                <c:pt idx="259">
                  <c:v>-0.71500000000000041</c:v>
                </c:pt>
                <c:pt idx="260">
                  <c:v>-0.71000000000000041</c:v>
                </c:pt>
                <c:pt idx="261">
                  <c:v>-0.7050000000000004</c:v>
                </c:pt>
                <c:pt idx="262">
                  <c:v>-0.7000000000000004</c:v>
                </c:pt>
                <c:pt idx="263">
                  <c:v>-0.69499999999999995</c:v>
                </c:pt>
                <c:pt idx="264">
                  <c:v>-0.69000000000000039</c:v>
                </c:pt>
                <c:pt idx="265">
                  <c:v>-0.68500000000000005</c:v>
                </c:pt>
                <c:pt idx="266">
                  <c:v>-0.68</c:v>
                </c:pt>
                <c:pt idx="267">
                  <c:v>-0.67500000000000071</c:v>
                </c:pt>
                <c:pt idx="268">
                  <c:v>-0.67000000000000071</c:v>
                </c:pt>
                <c:pt idx="269">
                  <c:v>-0.6650000000000007</c:v>
                </c:pt>
                <c:pt idx="270">
                  <c:v>-0.66000000000000059</c:v>
                </c:pt>
                <c:pt idx="271">
                  <c:v>-0.65500000000000058</c:v>
                </c:pt>
                <c:pt idx="272">
                  <c:v>-0.65000000000000058</c:v>
                </c:pt>
                <c:pt idx="273">
                  <c:v>-0.64500000000000046</c:v>
                </c:pt>
                <c:pt idx="274">
                  <c:v>-0.64000000000000046</c:v>
                </c:pt>
                <c:pt idx="275">
                  <c:v>-0.63500000000000045</c:v>
                </c:pt>
                <c:pt idx="276">
                  <c:v>-0.63000000000000045</c:v>
                </c:pt>
                <c:pt idx="277">
                  <c:v>-0.62500000000000044</c:v>
                </c:pt>
                <c:pt idx="278">
                  <c:v>-0.62000000000000044</c:v>
                </c:pt>
                <c:pt idx="279">
                  <c:v>-0.61500000000000044</c:v>
                </c:pt>
                <c:pt idx="280">
                  <c:v>-0.61000000000000043</c:v>
                </c:pt>
                <c:pt idx="281">
                  <c:v>-0.60500000000000043</c:v>
                </c:pt>
                <c:pt idx="282">
                  <c:v>-0.60000000000000042</c:v>
                </c:pt>
                <c:pt idx="283">
                  <c:v>-0.59499999999999997</c:v>
                </c:pt>
                <c:pt idx="284">
                  <c:v>-0.59</c:v>
                </c:pt>
                <c:pt idx="285">
                  <c:v>-0.58499999999999996</c:v>
                </c:pt>
                <c:pt idx="286">
                  <c:v>-0.58000000000000007</c:v>
                </c:pt>
                <c:pt idx="287">
                  <c:v>-0.5750000000000004</c:v>
                </c:pt>
                <c:pt idx="288">
                  <c:v>-0.56999999999999995</c:v>
                </c:pt>
                <c:pt idx="289">
                  <c:v>-0.56499999999999995</c:v>
                </c:pt>
                <c:pt idx="290">
                  <c:v>-0.56000000000000005</c:v>
                </c:pt>
                <c:pt idx="291">
                  <c:v>-0.55500000000000005</c:v>
                </c:pt>
                <c:pt idx="292">
                  <c:v>-0.55000000000000004</c:v>
                </c:pt>
                <c:pt idx="293">
                  <c:v>-0.54500000000000004</c:v>
                </c:pt>
                <c:pt idx="294">
                  <c:v>-0.54</c:v>
                </c:pt>
                <c:pt idx="295">
                  <c:v>-0.53500000000000003</c:v>
                </c:pt>
                <c:pt idx="296">
                  <c:v>-0.53</c:v>
                </c:pt>
                <c:pt idx="297">
                  <c:v>-0.52500000000000002</c:v>
                </c:pt>
                <c:pt idx="298">
                  <c:v>-0.52</c:v>
                </c:pt>
                <c:pt idx="299">
                  <c:v>-0.51500000000000001</c:v>
                </c:pt>
                <c:pt idx="300">
                  <c:v>-0.51</c:v>
                </c:pt>
                <c:pt idx="301">
                  <c:v>-0.505</c:v>
                </c:pt>
                <c:pt idx="302">
                  <c:v>-0.5</c:v>
                </c:pt>
                <c:pt idx="303">
                  <c:v>-0.49500000000000022</c:v>
                </c:pt>
                <c:pt idx="304">
                  <c:v>-0.49000000000000021</c:v>
                </c:pt>
                <c:pt idx="305">
                  <c:v>-0.48500000000000026</c:v>
                </c:pt>
                <c:pt idx="306">
                  <c:v>-0.4800000000000002</c:v>
                </c:pt>
                <c:pt idx="307">
                  <c:v>-0.4750000000000002</c:v>
                </c:pt>
                <c:pt idx="308">
                  <c:v>-0.47000000000000008</c:v>
                </c:pt>
                <c:pt idx="309">
                  <c:v>-0.46500000000000002</c:v>
                </c:pt>
                <c:pt idx="310">
                  <c:v>-0.46</c:v>
                </c:pt>
                <c:pt idx="311">
                  <c:v>-0.45500000000000002</c:v>
                </c:pt>
                <c:pt idx="312">
                  <c:v>-0.45</c:v>
                </c:pt>
                <c:pt idx="313">
                  <c:v>-0.44500000000000001</c:v>
                </c:pt>
                <c:pt idx="314">
                  <c:v>-0.44</c:v>
                </c:pt>
                <c:pt idx="315">
                  <c:v>-0.43500000000000022</c:v>
                </c:pt>
                <c:pt idx="316">
                  <c:v>-0.43000000000000022</c:v>
                </c:pt>
                <c:pt idx="317">
                  <c:v>-0.42500000000000027</c:v>
                </c:pt>
                <c:pt idx="318">
                  <c:v>-0.42000000000000021</c:v>
                </c:pt>
                <c:pt idx="319">
                  <c:v>-0.4150000000000002</c:v>
                </c:pt>
                <c:pt idx="320">
                  <c:v>-0.4100000000000002</c:v>
                </c:pt>
                <c:pt idx="321">
                  <c:v>-0.40500000000000008</c:v>
                </c:pt>
                <c:pt idx="322">
                  <c:v>-0.4</c:v>
                </c:pt>
                <c:pt idx="323">
                  <c:v>-0.39500000000000035</c:v>
                </c:pt>
                <c:pt idx="324">
                  <c:v>-0.39000000000000024</c:v>
                </c:pt>
                <c:pt idx="325">
                  <c:v>-0.38500000000000023</c:v>
                </c:pt>
                <c:pt idx="326">
                  <c:v>-0.38000000000000023</c:v>
                </c:pt>
                <c:pt idx="327">
                  <c:v>-0.37500000000000022</c:v>
                </c:pt>
                <c:pt idx="328">
                  <c:v>-0.37000000000000022</c:v>
                </c:pt>
                <c:pt idx="329">
                  <c:v>-0.36500000000000027</c:v>
                </c:pt>
                <c:pt idx="330">
                  <c:v>-0.36000000000000021</c:v>
                </c:pt>
                <c:pt idx="331">
                  <c:v>-0.3550000000000002</c:v>
                </c:pt>
                <c:pt idx="332">
                  <c:v>-0.3500000000000002</c:v>
                </c:pt>
                <c:pt idx="333">
                  <c:v>-0.34500000000000008</c:v>
                </c:pt>
                <c:pt idx="334">
                  <c:v>-0.34</c:v>
                </c:pt>
                <c:pt idx="335">
                  <c:v>-0.33500000000000035</c:v>
                </c:pt>
                <c:pt idx="336">
                  <c:v>-0.33000000000000035</c:v>
                </c:pt>
                <c:pt idx="337">
                  <c:v>-0.32500000000000023</c:v>
                </c:pt>
                <c:pt idx="338">
                  <c:v>-0.32000000000000023</c:v>
                </c:pt>
                <c:pt idx="339">
                  <c:v>-0.31500000000000022</c:v>
                </c:pt>
                <c:pt idx="340">
                  <c:v>-0.31000000000000022</c:v>
                </c:pt>
                <c:pt idx="341">
                  <c:v>-0.30500000000000027</c:v>
                </c:pt>
                <c:pt idx="342">
                  <c:v>-0.30000000000000021</c:v>
                </c:pt>
                <c:pt idx="343">
                  <c:v>-0.29500000000000021</c:v>
                </c:pt>
                <c:pt idx="344">
                  <c:v>-0.2900000000000002</c:v>
                </c:pt>
                <c:pt idx="345">
                  <c:v>-0.2850000000000002</c:v>
                </c:pt>
                <c:pt idx="346">
                  <c:v>-0.28000000000000008</c:v>
                </c:pt>
                <c:pt idx="347">
                  <c:v>-0.27500000000000002</c:v>
                </c:pt>
                <c:pt idx="348">
                  <c:v>-0.27</c:v>
                </c:pt>
                <c:pt idx="349">
                  <c:v>-0.26500000000000001</c:v>
                </c:pt>
                <c:pt idx="350">
                  <c:v>-0.26</c:v>
                </c:pt>
                <c:pt idx="351">
                  <c:v>-0.255</c:v>
                </c:pt>
                <c:pt idx="352">
                  <c:v>-0.25</c:v>
                </c:pt>
                <c:pt idx="353">
                  <c:v>-0.24500000000000011</c:v>
                </c:pt>
                <c:pt idx="354">
                  <c:v>-0.2400000000000001</c:v>
                </c:pt>
                <c:pt idx="355">
                  <c:v>-0.23500000000000001</c:v>
                </c:pt>
                <c:pt idx="356">
                  <c:v>-0.23</c:v>
                </c:pt>
                <c:pt idx="357">
                  <c:v>-0.22500000000000001</c:v>
                </c:pt>
                <c:pt idx="358">
                  <c:v>-0.22</c:v>
                </c:pt>
                <c:pt idx="359">
                  <c:v>-0.21500000000000011</c:v>
                </c:pt>
                <c:pt idx="360">
                  <c:v>-0.2100000000000001</c:v>
                </c:pt>
                <c:pt idx="361">
                  <c:v>-0.20500000000000004</c:v>
                </c:pt>
                <c:pt idx="362">
                  <c:v>-0.2</c:v>
                </c:pt>
                <c:pt idx="363">
                  <c:v>-0.19500000000000001</c:v>
                </c:pt>
                <c:pt idx="364">
                  <c:v>-0.19</c:v>
                </c:pt>
                <c:pt idx="365">
                  <c:v>-0.18500000000000011</c:v>
                </c:pt>
                <c:pt idx="366">
                  <c:v>-0.1800000000000001</c:v>
                </c:pt>
                <c:pt idx="367">
                  <c:v>-0.17500000000000004</c:v>
                </c:pt>
                <c:pt idx="368">
                  <c:v>-0.17</c:v>
                </c:pt>
                <c:pt idx="369">
                  <c:v>-0.16500000000000001</c:v>
                </c:pt>
                <c:pt idx="370">
                  <c:v>-0.16</c:v>
                </c:pt>
                <c:pt idx="371">
                  <c:v>-0.15500000000000011</c:v>
                </c:pt>
                <c:pt idx="372">
                  <c:v>-0.15000000000000011</c:v>
                </c:pt>
                <c:pt idx="373">
                  <c:v>-0.1450000000000001</c:v>
                </c:pt>
                <c:pt idx="374">
                  <c:v>-0.14000000000000001</c:v>
                </c:pt>
                <c:pt idx="375">
                  <c:v>-0.13500000000000001</c:v>
                </c:pt>
                <c:pt idx="376">
                  <c:v>-0.13</c:v>
                </c:pt>
                <c:pt idx="377">
                  <c:v>-0.125</c:v>
                </c:pt>
                <c:pt idx="378">
                  <c:v>-0.12000000000000002</c:v>
                </c:pt>
                <c:pt idx="379">
                  <c:v>-0.115</c:v>
                </c:pt>
                <c:pt idx="380">
                  <c:v>-0.11</c:v>
                </c:pt>
                <c:pt idx="381">
                  <c:v>-0.10500000000000002</c:v>
                </c:pt>
                <c:pt idx="382">
                  <c:v>-0.1</c:v>
                </c:pt>
                <c:pt idx="383">
                  <c:v>-9.5000000000000043E-2</c:v>
                </c:pt>
                <c:pt idx="384">
                  <c:v>-9.0000000000000024E-2</c:v>
                </c:pt>
                <c:pt idx="385">
                  <c:v>-8.5000000000000006E-2</c:v>
                </c:pt>
                <c:pt idx="386">
                  <c:v>-8.0000000000000043E-2</c:v>
                </c:pt>
                <c:pt idx="387">
                  <c:v>-7.5000000000000011E-2</c:v>
                </c:pt>
                <c:pt idx="388">
                  <c:v>-7.0000000000000021E-2</c:v>
                </c:pt>
                <c:pt idx="389">
                  <c:v>-6.5000000000000002E-2</c:v>
                </c:pt>
                <c:pt idx="390">
                  <c:v>-6.0000000000000032E-2</c:v>
                </c:pt>
                <c:pt idx="391">
                  <c:v>-5.5000000000000014E-2</c:v>
                </c:pt>
                <c:pt idx="392">
                  <c:v>-0.05</c:v>
                </c:pt>
                <c:pt idx="393">
                  <c:v>-4.5000000000000012E-2</c:v>
                </c:pt>
                <c:pt idx="394">
                  <c:v>-4.0000000000000022E-2</c:v>
                </c:pt>
                <c:pt idx="395">
                  <c:v>-3.500000000000001E-2</c:v>
                </c:pt>
                <c:pt idx="396">
                  <c:v>-3.0000000000000002E-2</c:v>
                </c:pt>
                <c:pt idx="397">
                  <c:v>-2.5000000000000001E-2</c:v>
                </c:pt>
                <c:pt idx="398">
                  <c:v>-2.0000000000000011E-2</c:v>
                </c:pt>
                <c:pt idx="399">
                  <c:v>-1.4999999999999998E-2</c:v>
                </c:pt>
                <c:pt idx="400">
                  <c:v>-1.0000000000000005E-2</c:v>
                </c:pt>
                <c:pt idx="401">
                  <c:v>-5.0000000000000036E-3</c:v>
                </c:pt>
                <c:pt idx="402">
                  <c:v>0</c:v>
                </c:pt>
                <c:pt idx="403">
                  <c:v>5.0000000000000036E-3</c:v>
                </c:pt>
                <c:pt idx="404">
                  <c:v>1.0000000000000005E-2</c:v>
                </c:pt>
                <c:pt idx="405">
                  <c:v>1.4999999999999998E-2</c:v>
                </c:pt>
                <c:pt idx="406">
                  <c:v>2.0000000000000011E-2</c:v>
                </c:pt>
                <c:pt idx="407">
                  <c:v>2.5000000000000001E-2</c:v>
                </c:pt>
                <c:pt idx="408">
                  <c:v>3.0000000000000002E-2</c:v>
                </c:pt>
                <c:pt idx="409">
                  <c:v>3.500000000000001E-2</c:v>
                </c:pt>
                <c:pt idx="410">
                  <c:v>4.0000000000000022E-2</c:v>
                </c:pt>
                <c:pt idx="411">
                  <c:v>4.5000000000000012E-2</c:v>
                </c:pt>
                <c:pt idx="412">
                  <c:v>0.05</c:v>
                </c:pt>
                <c:pt idx="413">
                  <c:v>5.5000000000000014E-2</c:v>
                </c:pt>
                <c:pt idx="414">
                  <c:v>6.0000000000000032E-2</c:v>
                </c:pt>
                <c:pt idx="415">
                  <c:v>6.5000000000000002E-2</c:v>
                </c:pt>
                <c:pt idx="416">
                  <c:v>7.0000000000000021E-2</c:v>
                </c:pt>
                <c:pt idx="417">
                  <c:v>7.5000000000000011E-2</c:v>
                </c:pt>
                <c:pt idx="418">
                  <c:v>8.0000000000000043E-2</c:v>
                </c:pt>
                <c:pt idx="419">
                  <c:v>8.5000000000000006E-2</c:v>
                </c:pt>
                <c:pt idx="420">
                  <c:v>9.0000000000000024E-2</c:v>
                </c:pt>
                <c:pt idx="421">
                  <c:v>9.5000000000000043E-2</c:v>
                </c:pt>
                <c:pt idx="422">
                  <c:v>0.1</c:v>
                </c:pt>
                <c:pt idx="423">
                  <c:v>0.10500000000000002</c:v>
                </c:pt>
                <c:pt idx="424">
                  <c:v>0.11</c:v>
                </c:pt>
                <c:pt idx="425">
                  <c:v>0.115</c:v>
                </c:pt>
                <c:pt idx="426">
                  <c:v>0.12000000000000002</c:v>
                </c:pt>
                <c:pt idx="427">
                  <c:v>0.125</c:v>
                </c:pt>
                <c:pt idx="428">
                  <c:v>0.13</c:v>
                </c:pt>
                <c:pt idx="429">
                  <c:v>0.13500000000000001</c:v>
                </c:pt>
                <c:pt idx="430">
                  <c:v>0.14000000000000001</c:v>
                </c:pt>
                <c:pt idx="431">
                  <c:v>0.1450000000000001</c:v>
                </c:pt>
                <c:pt idx="432">
                  <c:v>0.15000000000000011</c:v>
                </c:pt>
                <c:pt idx="433">
                  <c:v>0.15500000000000011</c:v>
                </c:pt>
                <c:pt idx="434">
                  <c:v>0.16</c:v>
                </c:pt>
                <c:pt idx="435">
                  <c:v>0.16500000000000001</c:v>
                </c:pt>
                <c:pt idx="436">
                  <c:v>0.17</c:v>
                </c:pt>
                <c:pt idx="437">
                  <c:v>0.17500000000000004</c:v>
                </c:pt>
                <c:pt idx="438">
                  <c:v>0.1800000000000001</c:v>
                </c:pt>
                <c:pt idx="439">
                  <c:v>0.18500000000000011</c:v>
                </c:pt>
                <c:pt idx="440">
                  <c:v>0.19</c:v>
                </c:pt>
                <c:pt idx="441">
                  <c:v>0.19500000000000001</c:v>
                </c:pt>
                <c:pt idx="442">
                  <c:v>0.2</c:v>
                </c:pt>
                <c:pt idx="443">
                  <c:v>0.20500000000000004</c:v>
                </c:pt>
                <c:pt idx="444">
                  <c:v>0.2100000000000001</c:v>
                </c:pt>
                <c:pt idx="445">
                  <c:v>0.21500000000000011</c:v>
                </c:pt>
                <c:pt idx="446">
                  <c:v>0.22</c:v>
                </c:pt>
                <c:pt idx="447">
                  <c:v>0.22500000000000001</c:v>
                </c:pt>
                <c:pt idx="448">
                  <c:v>0.23</c:v>
                </c:pt>
                <c:pt idx="449">
                  <c:v>0.23500000000000001</c:v>
                </c:pt>
                <c:pt idx="450">
                  <c:v>0.2400000000000001</c:v>
                </c:pt>
                <c:pt idx="451">
                  <c:v>0.24500000000000011</c:v>
                </c:pt>
                <c:pt idx="452">
                  <c:v>0.25</c:v>
                </c:pt>
                <c:pt idx="453">
                  <c:v>0.255</c:v>
                </c:pt>
                <c:pt idx="454">
                  <c:v>0.26</c:v>
                </c:pt>
                <c:pt idx="455">
                  <c:v>0.26500000000000001</c:v>
                </c:pt>
                <c:pt idx="456">
                  <c:v>0.27</c:v>
                </c:pt>
                <c:pt idx="457">
                  <c:v>0.27500000000000002</c:v>
                </c:pt>
                <c:pt idx="458">
                  <c:v>0.28000000000000008</c:v>
                </c:pt>
                <c:pt idx="459">
                  <c:v>0.2850000000000002</c:v>
                </c:pt>
                <c:pt idx="460">
                  <c:v>0.2900000000000002</c:v>
                </c:pt>
                <c:pt idx="461">
                  <c:v>0.29500000000000021</c:v>
                </c:pt>
                <c:pt idx="462">
                  <c:v>0.30000000000000021</c:v>
                </c:pt>
                <c:pt idx="463">
                  <c:v>0.30500000000000027</c:v>
                </c:pt>
                <c:pt idx="464">
                  <c:v>0.31000000000000022</c:v>
                </c:pt>
                <c:pt idx="465">
                  <c:v>0.31500000000000022</c:v>
                </c:pt>
                <c:pt idx="466">
                  <c:v>0.32000000000000023</c:v>
                </c:pt>
                <c:pt idx="467">
                  <c:v>0.32500000000000023</c:v>
                </c:pt>
                <c:pt idx="468">
                  <c:v>0.33000000000000035</c:v>
                </c:pt>
                <c:pt idx="469">
                  <c:v>0.33500000000000035</c:v>
                </c:pt>
                <c:pt idx="470">
                  <c:v>0.34</c:v>
                </c:pt>
                <c:pt idx="471">
                  <c:v>0.34500000000000008</c:v>
                </c:pt>
                <c:pt idx="472">
                  <c:v>0.3500000000000002</c:v>
                </c:pt>
                <c:pt idx="473">
                  <c:v>0.3550000000000002</c:v>
                </c:pt>
                <c:pt idx="474">
                  <c:v>0.36000000000000021</c:v>
                </c:pt>
                <c:pt idx="475">
                  <c:v>0.36500000000000027</c:v>
                </c:pt>
                <c:pt idx="476">
                  <c:v>0.37000000000000022</c:v>
                </c:pt>
                <c:pt idx="477">
                  <c:v>0.37500000000000022</c:v>
                </c:pt>
                <c:pt idx="478">
                  <c:v>0.38000000000000023</c:v>
                </c:pt>
                <c:pt idx="479">
                  <c:v>0.38500000000000023</c:v>
                </c:pt>
                <c:pt idx="480">
                  <c:v>0.39000000000000024</c:v>
                </c:pt>
                <c:pt idx="481">
                  <c:v>0.39500000000000035</c:v>
                </c:pt>
                <c:pt idx="482">
                  <c:v>0.4</c:v>
                </c:pt>
                <c:pt idx="483">
                  <c:v>0.40500000000000008</c:v>
                </c:pt>
                <c:pt idx="484">
                  <c:v>0.4100000000000002</c:v>
                </c:pt>
                <c:pt idx="485">
                  <c:v>0.4150000000000002</c:v>
                </c:pt>
                <c:pt idx="486">
                  <c:v>0.42000000000000021</c:v>
                </c:pt>
                <c:pt idx="487">
                  <c:v>0.42500000000000027</c:v>
                </c:pt>
                <c:pt idx="488">
                  <c:v>0.43000000000000022</c:v>
                </c:pt>
                <c:pt idx="489">
                  <c:v>0.43500000000000022</c:v>
                </c:pt>
                <c:pt idx="490">
                  <c:v>0.44</c:v>
                </c:pt>
                <c:pt idx="491">
                  <c:v>0.44500000000000001</c:v>
                </c:pt>
                <c:pt idx="492">
                  <c:v>0.45</c:v>
                </c:pt>
                <c:pt idx="493">
                  <c:v>0.45500000000000002</c:v>
                </c:pt>
                <c:pt idx="494">
                  <c:v>0.46</c:v>
                </c:pt>
                <c:pt idx="495">
                  <c:v>0.46500000000000002</c:v>
                </c:pt>
                <c:pt idx="496">
                  <c:v>0.47000000000000008</c:v>
                </c:pt>
                <c:pt idx="497">
                  <c:v>0.4750000000000002</c:v>
                </c:pt>
                <c:pt idx="498">
                  <c:v>0.4800000000000002</c:v>
                </c:pt>
                <c:pt idx="499">
                  <c:v>0.48500000000000026</c:v>
                </c:pt>
                <c:pt idx="500">
                  <c:v>0.49000000000000021</c:v>
                </c:pt>
                <c:pt idx="501">
                  <c:v>0.49500000000000022</c:v>
                </c:pt>
                <c:pt idx="502">
                  <c:v>0.5</c:v>
                </c:pt>
                <c:pt idx="503">
                  <c:v>0.505</c:v>
                </c:pt>
                <c:pt idx="504">
                  <c:v>0.51</c:v>
                </c:pt>
                <c:pt idx="505">
                  <c:v>0.51500000000000001</c:v>
                </c:pt>
                <c:pt idx="506">
                  <c:v>0.52</c:v>
                </c:pt>
                <c:pt idx="507">
                  <c:v>0.52500000000000002</c:v>
                </c:pt>
                <c:pt idx="508">
                  <c:v>0.53</c:v>
                </c:pt>
                <c:pt idx="509">
                  <c:v>0.53500000000000003</c:v>
                </c:pt>
                <c:pt idx="510">
                  <c:v>0.54</c:v>
                </c:pt>
                <c:pt idx="511">
                  <c:v>0.54500000000000004</c:v>
                </c:pt>
                <c:pt idx="512">
                  <c:v>0.55000000000000004</c:v>
                </c:pt>
                <c:pt idx="513">
                  <c:v>0.55500000000000005</c:v>
                </c:pt>
                <c:pt idx="514">
                  <c:v>0.56000000000000005</c:v>
                </c:pt>
                <c:pt idx="515">
                  <c:v>0.56499999999999995</c:v>
                </c:pt>
                <c:pt idx="516">
                  <c:v>0.56999999999999995</c:v>
                </c:pt>
                <c:pt idx="517">
                  <c:v>0.5750000000000004</c:v>
                </c:pt>
                <c:pt idx="518">
                  <c:v>0.58000000000000007</c:v>
                </c:pt>
                <c:pt idx="519">
                  <c:v>0.58499999999999996</c:v>
                </c:pt>
                <c:pt idx="520">
                  <c:v>0.59</c:v>
                </c:pt>
                <c:pt idx="521">
                  <c:v>0.59499999999999997</c:v>
                </c:pt>
                <c:pt idx="522">
                  <c:v>0.60000000000000042</c:v>
                </c:pt>
                <c:pt idx="523">
                  <c:v>0.60500000000000043</c:v>
                </c:pt>
                <c:pt idx="524">
                  <c:v>0.61000000000000043</c:v>
                </c:pt>
                <c:pt idx="525">
                  <c:v>0.61500000000000044</c:v>
                </c:pt>
                <c:pt idx="526">
                  <c:v>0.62000000000000044</c:v>
                </c:pt>
                <c:pt idx="527">
                  <c:v>0.62500000000000044</c:v>
                </c:pt>
                <c:pt idx="528">
                  <c:v>0.63000000000000045</c:v>
                </c:pt>
                <c:pt idx="529">
                  <c:v>0.63500000000000045</c:v>
                </c:pt>
                <c:pt idx="530">
                  <c:v>0.64000000000000046</c:v>
                </c:pt>
                <c:pt idx="531">
                  <c:v>0.64500000000000046</c:v>
                </c:pt>
                <c:pt idx="532">
                  <c:v>0.65000000000000058</c:v>
                </c:pt>
                <c:pt idx="533">
                  <c:v>0.65500000000000058</c:v>
                </c:pt>
                <c:pt idx="534">
                  <c:v>0.66000000000000059</c:v>
                </c:pt>
                <c:pt idx="535">
                  <c:v>0.6650000000000007</c:v>
                </c:pt>
                <c:pt idx="536">
                  <c:v>0.67000000000000071</c:v>
                </c:pt>
                <c:pt idx="537">
                  <c:v>0.67500000000000071</c:v>
                </c:pt>
                <c:pt idx="538">
                  <c:v>0.68</c:v>
                </c:pt>
                <c:pt idx="539">
                  <c:v>0.68500000000000005</c:v>
                </c:pt>
                <c:pt idx="540">
                  <c:v>0.69000000000000039</c:v>
                </c:pt>
                <c:pt idx="541">
                  <c:v>0.69499999999999995</c:v>
                </c:pt>
                <c:pt idx="542">
                  <c:v>0.7000000000000004</c:v>
                </c:pt>
                <c:pt idx="543">
                  <c:v>0.7050000000000004</c:v>
                </c:pt>
                <c:pt idx="544">
                  <c:v>0.71000000000000041</c:v>
                </c:pt>
                <c:pt idx="545">
                  <c:v>0.71500000000000041</c:v>
                </c:pt>
                <c:pt idx="546">
                  <c:v>0.72000000000000042</c:v>
                </c:pt>
                <c:pt idx="547">
                  <c:v>0.72500000000000042</c:v>
                </c:pt>
                <c:pt idx="548">
                  <c:v>0.73000000000000043</c:v>
                </c:pt>
                <c:pt idx="549">
                  <c:v>0.73500000000000043</c:v>
                </c:pt>
                <c:pt idx="550">
                  <c:v>0.74000000000000044</c:v>
                </c:pt>
                <c:pt idx="551">
                  <c:v>0.74500000000000044</c:v>
                </c:pt>
                <c:pt idx="552">
                  <c:v>0.75000000000000044</c:v>
                </c:pt>
                <c:pt idx="553">
                  <c:v>0.75500000000000045</c:v>
                </c:pt>
                <c:pt idx="554">
                  <c:v>0.76000000000000045</c:v>
                </c:pt>
                <c:pt idx="555">
                  <c:v>0.76500000000000046</c:v>
                </c:pt>
                <c:pt idx="556">
                  <c:v>0.77000000000000046</c:v>
                </c:pt>
                <c:pt idx="557">
                  <c:v>0.77500000000000058</c:v>
                </c:pt>
                <c:pt idx="558">
                  <c:v>0.78</c:v>
                </c:pt>
                <c:pt idx="559">
                  <c:v>0.78500000000000003</c:v>
                </c:pt>
                <c:pt idx="560">
                  <c:v>0.79</c:v>
                </c:pt>
                <c:pt idx="561">
                  <c:v>0.79500000000000004</c:v>
                </c:pt>
                <c:pt idx="562">
                  <c:v>0.8</c:v>
                </c:pt>
                <c:pt idx="563">
                  <c:v>0.80500000000000005</c:v>
                </c:pt>
                <c:pt idx="564">
                  <c:v>0.81</c:v>
                </c:pt>
                <c:pt idx="565">
                  <c:v>0.81499999999999995</c:v>
                </c:pt>
                <c:pt idx="566">
                  <c:v>0.8200000000000004</c:v>
                </c:pt>
                <c:pt idx="567">
                  <c:v>0.8250000000000004</c:v>
                </c:pt>
                <c:pt idx="568">
                  <c:v>0.8300000000000004</c:v>
                </c:pt>
                <c:pt idx="569">
                  <c:v>0.83500000000000041</c:v>
                </c:pt>
                <c:pt idx="570">
                  <c:v>0.84000000000000041</c:v>
                </c:pt>
                <c:pt idx="571">
                  <c:v>0.84500000000000042</c:v>
                </c:pt>
                <c:pt idx="572">
                  <c:v>0.85000000000000042</c:v>
                </c:pt>
                <c:pt idx="573">
                  <c:v>0.85500000000000043</c:v>
                </c:pt>
                <c:pt idx="574">
                  <c:v>0.86000000000000043</c:v>
                </c:pt>
                <c:pt idx="575">
                  <c:v>0.86500000000000044</c:v>
                </c:pt>
                <c:pt idx="576">
                  <c:v>0.87000000000000044</c:v>
                </c:pt>
                <c:pt idx="577">
                  <c:v>0.87500000000000044</c:v>
                </c:pt>
                <c:pt idx="578">
                  <c:v>0.88</c:v>
                </c:pt>
                <c:pt idx="579">
                  <c:v>0.88500000000000001</c:v>
                </c:pt>
                <c:pt idx="580">
                  <c:v>0.89</c:v>
                </c:pt>
                <c:pt idx="581">
                  <c:v>0.89500000000000002</c:v>
                </c:pt>
                <c:pt idx="582">
                  <c:v>0.9</c:v>
                </c:pt>
                <c:pt idx="583">
                  <c:v>0.90500000000000003</c:v>
                </c:pt>
                <c:pt idx="584">
                  <c:v>0.91</c:v>
                </c:pt>
                <c:pt idx="585">
                  <c:v>0.91500000000000004</c:v>
                </c:pt>
                <c:pt idx="586">
                  <c:v>0.92</c:v>
                </c:pt>
                <c:pt idx="587">
                  <c:v>0.92500000000000004</c:v>
                </c:pt>
                <c:pt idx="588">
                  <c:v>0.93</c:v>
                </c:pt>
                <c:pt idx="589">
                  <c:v>0.93500000000000005</c:v>
                </c:pt>
                <c:pt idx="590">
                  <c:v>0.94000000000000039</c:v>
                </c:pt>
                <c:pt idx="591">
                  <c:v>0.94499999999999995</c:v>
                </c:pt>
                <c:pt idx="592">
                  <c:v>0.9500000000000004</c:v>
                </c:pt>
                <c:pt idx="593">
                  <c:v>0.9550000000000004</c:v>
                </c:pt>
                <c:pt idx="594">
                  <c:v>0.96000000000000041</c:v>
                </c:pt>
                <c:pt idx="595">
                  <c:v>0.96500000000000041</c:v>
                </c:pt>
                <c:pt idx="596">
                  <c:v>0.97000000000000042</c:v>
                </c:pt>
                <c:pt idx="597">
                  <c:v>0.97500000000000042</c:v>
                </c:pt>
                <c:pt idx="598">
                  <c:v>0.98</c:v>
                </c:pt>
                <c:pt idx="599">
                  <c:v>0.98499999999999999</c:v>
                </c:pt>
                <c:pt idx="600">
                  <c:v>0.99</c:v>
                </c:pt>
                <c:pt idx="601">
                  <c:v>0.995</c:v>
                </c:pt>
                <c:pt idx="602">
                  <c:v>1</c:v>
                </c:pt>
                <c:pt idx="603">
                  <c:v>1.004999999999999</c:v>
                </c:pt>
                <c:pt idx="604">
                  <c:v>1.01</c:v>
                </c:pt>
                <c:pt idx="605">
                  <c:v>1.014999999999999</c:v>
                </c:pt>
                <c:pt idx="606">
                  <c:v>1.02</c:v>
                </c:pt>
                <c:pt idx="607">
                  <c:v>1.024999999999999</c:v>
                </c:pt>
                <c:pt idx="608">
                  <c:v>1.03</c:v>
                </c:pt>
                <c:pt idx="609">
                  <c:v>1.034999999999999</c:v>
                </c:pt>
                <c:pt idx="610">
                  <c:v>1.04</c:v>
                </c:pt>
                <c:pt idx="611">
                  <c:v>1.044999999999999</c:v>
                </c:pt>
                <c:pt idx="612">
                  <c:v>1.05</c:v>
                </c:pt>
                <c:pt idx="613">
                  <c:v>1.054999999999999</c:v>
                </c:pt>
                <c:pt idx="614">
                  <c:v>1.06</c:v>
                </c:pt>
                <c:pt idx="615">
                  <c:v>1.0649999999999991</c:v>
                </c:pt>
                <c:pt idx="616">
                  <c:v>1.07</c:v>
                </c:pt>
                <c:pt idx="617">
                  <c:v>1.075</c:v>
                </c:pt>
                <c:pt idx="618">
                  <c:v>1.08</c:v>
                </c:pt>
                <c:pt idx="619">
                  <c:v>1.085</c:v>
                </c:pt>
                <c:pt idx="620">
                  <c:v>1.0900000000000001</c:v>
                </c:pt>
                <c:pt idx="621">
                  <c:v>1.095</c:v>
                </c:pt>
                <c:pt idx="622">
                  <c:v>1.1000000000000001</c:v>
                </c:pt>
                <c:pt idx="623">
                  <c:v>1.105</c:v>
                </c:pt>
                <c:pt idx="624">
                  <c:v>1.1100000000000001</c:v>
                </c:pt>
                <c:pt idx="625">
                  <c:v>1.115</c:v>
                </c:pt>
                <c:pt idx="626">
                  <c:v>1.1200000000000001</c:v>
                </c:pt>
                <c:pt idx="627">
                  <c:v>1.125</c:v>
                </c:pt>
                <c:pt idx="628">
                  <c:v>1.129999999999999</c:v>
                </c:pt>
                <c:pt idx="629">
                  <c:v>1.135</c:v>
                </c:pt>
                <c:pt idx="630">
                  <c:v>1.139999999999999</c:v>
                </c:pt>
                <c:pt idx="631">
                  <c:v>1.145</c:v>
                </c:pt>
                <c:pt idx="632">
                  <c:v>1.149999999999999</c:v>
                </c:pt>
                <c:pt idx="633">
                  <c:v>1.155</c:v>
                </c:pt>
                <c:pt idx="634">
                  <c:v>1.159999999999999</c:v>
                </c:pt>
                <c:pt idx="635">
                  <c:v>1.165</c:v>
                </c:pt>
                <c:pt idx="636">
                  <c:v>1.1700000000000008</c:v>
                </c:pt>
                <c:pt idx="637">
                  <c:v>1.175</c:v>
                </c:pt>
                <c:pt idx="638">
                  <c:v>1.1800000000000008</c:v>
                </c:pt>
                <c:pt idx="639">
                  <c:v>1.1850000000000001</c:v>
                </c:pt>
                <c:pt idx="640">
                  <c:v>1.1900000000000008</c:v>
                </c:pt>
                <c:pt idx="641">
                  <c:v>1.1950000000000001</c:v>
                </c:pt>
                <c:pt idx="642">
                  <c:v>1.2</c:v>
                </c:pt>
                <c:pt idx="643">
                  <c:v>1.2049999999999992</c:v>
                </c:pt>
                <c:pt idx="644">
                  <c:v>1.21</c:v>
                </c:pt>
                <c:pt idx="645">
                  <c:v>1.2149999999999992</c:v>
                </c:pt>
                <c:pt idx="646">
                  <c:v>1.22</c:v>
                </c:pt>
                <c:pt idx="647">
                  <c:v>1.2249999999999992</c:v>
                </c:pt>
                <c:pt idx="648">
                  <c:v>1.23</c:v>
                </c:pt>
                <c:pt idx="649">
                  <c:v>1.2349999999999992</c:v>
                </c:pt>
                <c:pt idx="650">
                  <c:v>1.24</c:v>
                </c:pt>
                <c:pt idx="651">
                  <c:v>1.2449999999999992</c:v>
                </c:pt>
                <c:pt idx="652">
                  <c:v>1.25</c:v>
                </c:pt>
                <c:pt idx="653">
                  <c:v>1.254999999999999</c:v>
                </c:pt>
                <c:pt idx="654">
                  <c:v>1.26</c:v>
                </c:pt>
                <c:pt idx="655">
                  <c:v>1.264999999999999</c:v>
                </c:pt>
                <c:pt idx="656">
                  <c:v>1.27</c:v>
                </c:pt>
                <c:pt idx="657">
                  <c:v>1.274999999999999</c:v>
                </c:pt>
                <c:pt idx="658">
                  <c:v>1.28</c:v>
                </c:pt>
                <c:pt idx="659">
                  <c:v>1.284999999999999</c:v>
                </c:pt>
                <c:pt idx="660">
                  <c:v>1.29</c:v>
                </c:pt>
                <c:pt idx="661">
                  <c:v>1.294999999999999</c:v>
                </c:pt>
                <c:pt idx="662">
                  <c:v>1.3</c:v>
                </c:pt>
                <c:pt idx="663">
                  <c:v>1.304999999999999</c:v>
                </c:pt>
                <c:pt idx="664">
                  <c:v>1.31</c:v>
                </c:pt>
                <c:pt idx="665">
                  <c:v>1.3149999999999991</c:v>
                </c:pt>
                <c:pt idx="666">
                  <c:v>1.32</c:v>
                </c:pt>
                <c:pt idx="667">
                  <c:v>1.325</c:v>
                </c:pt>
                <c:pt idx="668">
                  <c:v>1.33</c:v>
                </c:pt>
                <c:pt idx="669">
                  <c:v>1.335</c:v>
                </c:pt>
                <c:pt idx="670">
                  <c:v>1.34</c:v>
                </c:pt>
                <c:pt idx="671">
                  <c:v>1.345</c:v>
                </c:pt>
                <c:pt idx="672">
                  <c:v>1.35</c:v>
                </c:pt>
                <c:pt idx="673">
                  <c:v>1.355</c:v>
                </c:pt>
                <c:pt idx="674">
                  <c:v>1.36</c:v>
                </c:pt>
                <c:pt idx="675">
                  <c:v>1.365</c:v>
                </c:pt>
                <c:pt idx="676">
                  <c:v>1.37</c:v>
                </c:pt>
                <c:pt idx="677">
                  <c:v>1.375</c:v>
                </c:pt>
                <c:pt idx="678">
                  <c:v>1.3800000000000001</c:v>
                </c:pt>
                <c:pt idx="679">
                  <c:v>1.385</c:v>
                </c:pt>
                <c:pt idx="680">
                  <c:v>1.3900000000000001</c:v>
                </c:pt>
                <c:pt idx="681">
                  <c:v>1.395</c:v>
                </c:pt>
                <c:pt idx="682">
                  <c:v>1.4</c:v>
                </c:pt>
                <c:pt idx="683">
                  <c:v>1.4049999999999991</c:v>
                </c:pt>
                <c:pt idx="684">
                  <c:v>1.41</c:v>
                </c:pt>
                <c:pt idx="685">
                  <c:v>1.4149999999999991</c:v>
                </c:pt>
                <c:pt idx="686">
                  <c:v>1.42</c:v>
                </c:pt>
                <c:pt idx="687">
                  <c:v>1.4249999999999992</c:v>
                </c:pt>
                <c:pt idx="688">
                  <c:v>1.43</c:v>
                </c:pt>
                <c:pt idx="689">
                  <c:v>1.4349999999999992</c:v>
                </c:pt>
                <c:pt idx="690">
                  <c:v>1.44</c:v>
                </c:pt>
                <c:pt idx="691">
                  <c:v>1.4449999999999992</c:v>
                </c:pt>
                <c:pt idx="692">
                  <c:v>1.45</c:v>
                </c:pt>
                <c:pt idx="693">
                  <c:v>1.4549999999999992</c:v>
                </c:pt>
                <c:pt idx="694">
                  <c:v>1.46</c:v>
                </c:pt>
                <c:pt idx="695">
                  <c:v>1.4649999999999992</c:v>
                </c:pt>
                <c:pt idx="696">
                  <c:v>1.47</c:v>
                </c:pt>
                <c:pt idx="697">
                  <c:v>1.4749999999999992</c:v>
                </c:pt>
                <c:pt idx="698">
                  <c:v>1.48</c:v>
                </c:pt>
                <c:pt idx="699">
                  <c:v>1.4849999999999992</c:v>
                </c:pt>
                <c:pt idx="700">
                  <c:v>1.49</c:v>
                </c:pt>
                <c:pt idx="701">
                  <c:v>1.4949999999999992</c:v>
                </c:pt>
                <c:pt idx="702">
                  <c:v>1.5</c:v>
                </c:pt>
                <c:pt idx="703">
                  <c:v>1.504999999999999</c:v>
                </c:pt>
                <c:pt idx="704">
                  <c:v>1.51</c:v>
                </c:pt>
                <c:pt idx="705">
                  <c:v>1.514999999999999</c:v>
                </c:pt>
                <c:pt idx="706">
                  <c:v>1.52</c:v>
                </c:pt>
                <c:pt idx="707">
                  <c:v>1.524999999999999</c:v>
                </c:pt>
                <c:pt idx="708">
                  <c:v>1.53</c:v>
                </c:pt>
                <c:pt idx="709">
                  <c:v>1.534999999999999</c:v>
                </c:pt>
                <c:pt idx="710">
                  <c:v>1.54</c:v>
                </c:pt>
                <c:pt idx="711">
                  <c:v>1.544999999999999</c:v>
                </c:pt>
                <c:pt idx="712">
                  <c:v>1.55</c:v>
                </c:pt>
                <c:pt idx="713">
                  <c:v>1.554999999999999</c:v>
                </c:pt>
                <c:pt idx="714">
                  <c:v>1.56</c:v>
                </c:pt>
                <c:pt idx="715">
                  <c:v>1.5649999999999991</c:v>
                </c:pt>
                <c:pt idx="716">
                  <c:v>1.57</c:v>
                </c:pt>
                <c:pt idx="717">
                  <c:v>1.575</c:v>
                </c:pt>
                <c:pt idx="718">
                  <c:v>1.58</c:v>
                </c:pt>
                <c:pt idx="719">
                  <c:v>1.585</c:v>
                </c:pt>
                <c:pt idx="720">
                  <c:v>1.59</c:v>
                </c:pt>
                <c:pt idx="721">
                  <c:v>1.595</c:v>
                </c:pt>
                <c:pt idx="722">
                  <c:v>1.6</c:v>
                </c:pt>
                <c:pt idx="723">
                  <c:v>1.605</c:v>
                </c:pt>
                <c:pt idx="724">
                  <c:v>1.61</c:v>
                </c:pt>
                <c:pt idx="725">
                  <c:v>1.615</c:v>
                </c:pt>
                <c:pt idx="726">
                  <c:v>1.62</c:v>
                </c:pt>
                <c:pt idx="727">
                  <c:v>1.625</c:v>
                </c:pt>
                <c:pt idx="728">
                  <c:v>1.6300000000000001</c:v>
                </c:pt>
                <c:pt idx="729">
                  <c:v>1.635</c:v>
                </c:pt>
                <c:pt idx="730">
                  <c:v>1.6400000000000001</c:v>
                </c:pt>
                <c:pt idx="731">
                  <c:v>1.645</c:v>
                </c:pt>
                <c:pt idx="732">
                  <c:v>1.6500000000000001</c:v>
                </c:pt>
                <c:pt idx="733">
                  <c:v>1.655</c:v>
                </c:pt>
                <c:pt idx="734">
                  <c:v>1.6600000000000001</c:v>
                </c:pt>
                <c:pt idx="735">
                  <c:v>1.665</c:v>
                </c:pt>
                <c:pt idx="736">
                  <c:v>1.6700000000000008</c:v>
                </c:pt>
                <c:pt idx="737">
                  <c:v>1.675</c:v>
                </c:pt>
                <c:pt idx="738">
                  <c:v>1.6800000000000008</c:v>
                </c:pt>
                <c:pt idx="739">
                  <c:v>1.6850000000000001</c:v>
                </c:pt>
                <c:pt idx="740">
                  <c:v>1.6900000000000008</c:v>
                </c:pt>
                <c:pt idx="741">
                  <c:v>1.6950000000000001</c:v>
                </c:pt>
                <c:pt idx="742">
                  <c:v>1.7</c:v>
                </c:pt>
                <c:pt idx="743">
                  <c:v>1.7049999999999992</c:v>
                </c:pt>
                <c:pt idx="744">
                  <c:v>1.71</c:v>
                </c:pt>
                <c:pt idx="745">
                  <c:v>1.7149999999999992</c:v>
                </c:pt>
                <c:pt idx="746">
                  <c:v>1.72</c:v>
                </c:pt>
                <c:pt idx="747">
                  <c:v>1.7249999999999992</c:v>
                </c:pt>
                <c:pt idx="748">
                  <c:v>1.73</c:v>
                </c:pt>
                <c:pt idx="749">
                  <c:v>1.7349999999999992</c:v>
                </c:pt>
                <c:pt idx="750">
                  <c:v>1.74</c:v>
                </c:pt>
                <c:pt idx="751">
                  <c:v>1.7449999999999992</c:v>
                </c:pt>
                <c:pt idx="752">
                  <c:v>1.75</c:v>
                </c:pt>
                <c:pt idx="753">
                  <c:v>1.754999999999999</c:v>
                </c:pt>
                <c:pt idx="754">
                  <c:v>1.76</c:v>
                </c:pt>
                <c:pt idx="755">
                  <c:v>1.764999999999999</c:v>
                </c:pt>
                <c:pt idx="756">
                  <c:v>1.77</c:v>
                </c:pt>
                <c:pt idx="757">
                  <c:v>1.774999999999999</c:v>
                </c:pt>
                <c:pt idx="758">
                  <c:v>1.78</c:v>
                </c:pt>
                <c:pt idx="759">
                  <c:v>1.784999999999999</c:v>
                </c:pt>
                <c:pt idx="760">
                  <c:v>1.79</c:v>
                </c:pt>
                <c:pt idx="761">
                  <c:v>1.794999999999999</c:v>
                </c:pt>
                <c:pt idx="762">
                  <c:v>1.8</c:v>
                </c:pt>
                <c:pt idx="763">
                  <c:v>1.804999999999999</c:v>
                </c:pt>
                <c:pt idx="764">
                  <c:v>1.81</c:v>
                </c:pt>
                <c:pt idx="765">
                  <c:v>1.8149999999999991</c:v>
                </c:pt>
                <c:pt idx="766">
                  <c:v>1.82</c:v>
                </c:pt>
                <c:pt idx="767">
                  <c:v>1.825</c:v>
                </c:pt>
                <c:pt idx="768">
                  <c:v>1.83</c:v>
                </c:pt>
                <c:pt idx="769">
                  <c:v>1.835</c:v>
                </c:pt>
                <c:pt idx="770">
                  <c:v>1.84</c:v>
                </c:pt>
                <c:pt idx="771">
                  <c:v>1.845</c:v>
                </c:pt>
                <c:pt idx="772">
                  <c:v>1.85</c:v>
                </c:pt>
                <c:pt idx="773">
                  <c:v>1.855</c:v>
                </c:pt>
                <c:pt idx="774">
                  <c:v>1.86</c:v>
                </c:pt>
                <c:pt idx="775">
                  <c:v>1.865</c:v>
                </c:pt>
                <c:pt idx="776">
                  <c:v>1.87</c:v>
                </c:pt>
                <c:pt idx="777">
                  <c:v>1.875</c:v>
                </c:pt>
                <c:pt idx="778">
                  <c:v>1.8800000000000001</c:v>
                </c:pt>
                <c:pt idx="779">
                  <c:v>1.885</c:v>
                </c:pt>
                <c:pt idx="780">
                  <c:v>1.8900000000000001</c:v>
                </c:pt>
                <c:pt idx="781">
                  <c:v>1.895</c:v>
                </c:pt>
                <c:pt idx="782">
                  <c:v>1.9000000000000001</c:v>
                </c:pt>
                <c:pt idx="783">
                  <c:v>1.905</c:v>
                </c:pt>
                <c:pt idx="784">
                  <c:v>1.9100000000000001</c:v>
                </c:pt>
                <c:pt idx="785">
                  <c:v>1.915</c:v>
                </c:pt>
                <c:pt idx="786">
                  <c:v>1.9200000000000008</c:v>
                </c:pt>
                <c:pt idx="787">
                  <c:v>1.925</c:v>
                </c:pt>
                <c:pt idx="788">
                  <c:v>1.9300000000000008</c:v>
                </c:pt>
                <c:pt idx="789">
                  <c:v>1.9350000000000001</c:v>
                </c:pt>
                <c:pt idx="790">
                  <c:v>1.9400000000000008</c:v>
                </c:pt>
                <c:pt idx="791">
                  <c:v>1.9450000000000001</c:v>
                </c:pt>
                <c:pt idx="792">
                  <c:v>1.9500000000000008</c:v>
                </c:pt>
                <c:pt idx="793">
                  <c:v>1.9550000000000001</c:v>
                </c:pt>
                <c:pt idx="794">
                  <c:v>1.9600000000000009</c:v>
                </c:pt>
                <c:pt idx="795">
                  <c:v>1.9650000000000001</c:v>
                </c:pt>
                <c:pt idx="796">
                  <c:v>1.9700000000000009</c:v>
                </c:pt>
                <c:pt idx="797">
                  <c:v>1.9750000000000001</c:v>
                </c:pt>
                <c:pt idx="798">
                  <c:v>1.9800000000000009</c:v>
                </c:pt>
                <c:pt idx="799">
                  <c:v>1.9850000000000001</c:v>
                </c:pt>
                <c:pt idx="800">
                  <c:v>1.9900000000000009</c:v>
                </c:pt>
                <c:pt idx="801">
                  <c:v>1.9950000000000001</c:v>
                </c:pt>
                <c:pt idx="802">
                  <c:v>2</c:v>
                </c:pt>
                <c:pt idx="803">
                  <c:v>2.0049999999999999</c:v>
                </c:pt>
                <c:pt idx="804">
                  <c:v>2.0099999999999998</c:v>
                </c:pt>
                <c:pt idx="805">
                  <c:v>2.0149999999999997</c:v>
                </c:pt>
                <c:pt idx="806">
                  <c:v>2.02</c:v>
                </c:pt>
                <c:pt idx="807">
                  <c:v>2.0249999999999999</c:v>
                </c:pt>
                <c:pt idx="808">
                  <c:v>2.0299999999999998</c:v>
                </c:pt>
                <c:pt idx="809">
                  <c:v>2.0349999999999997</c:v>
                </c:pt>
                <c:pt idx="810">
                  <c:v>2.04</c:v>
                </c:pt>
                <c:pt idx="811">
                  <c:v>2.0449999999999999</c:v>
                </c:pt>
                <c:pt idx="812">
                  <c:v>2.0499999999999998</c:v>
                </c:pt>
                <c:pt idx="813">
                  <c:v>2.0549999999999997</c:v>
                </c:pt>
                <c:pt idx="814">
                  <c:v>2.06</c:v>
                </c:pt>
                <c:pt idx="815">
                  <c:v>2.0649999999999999</c:v>
                </c:pt>
                <c:pt idx="816">
                  <c:v>2.0699999999999998</c:v>
                </c:pt>
                <c:pt idx="817">
                  <c:v>2.0749999999999997</c:v>
                </c:pt>
                <c:pt idx="818">
                  <c:v>2.08</c:v>
                </c:pt>
                <c:pt idx="819">
                  <c:v>2.085</c:v>
                </c:pt>
                <c:pt idx="820">
                  <c:v>2.09</c:v>
                </c:pt>
                <c:pt idx="821">
                  <c:v>2.0949999999999998</c:v>
                </c:pt>
                <c:pt idx="822">
                  <c:v>2.1</c:v>
                </c:pt>
                <c:pt idx="823">
                  <c:v>2.105</c:v>
                </c:pt>
                <c:pt idx="824">
                  <c:v>2.11</c:v>
                </c:pt>
                <c:pt idx="825">
                  <c:v>2.1149999999999998</c:v>
                </c:pt>
                <c:pt idx="826">
                  <c:v>2.12</c:v>
                </c:pt>
                <c:pt idx="827">
                  <c:v>2.125</c:v>
                </c:pt>
                <c:pt idx="828">
                  <c:v>2.13</c:v>
                </c:pt>
                <c:pt idx="829">
                  <c:v>2.1349999999999998</c:v>
                </c:pt>
                <c:pt idx="830">
                  <c:v>2.14</c:v>
                </c:pt>
                <c:pt idx="831">
                  <c:v>2.145</c:v>
                </c:pt>
                <c:pt idx="832">
                  <c:v>2.15</c:v>
                </c:pt>
                <c:pt idx="833">
                  <c:v>2.1549999999999998</c:v>
                </c:pt>
                <c:pt idx="834">
                  <c:v>2.16</c:v>
                </c:pt>
                <c:pt idx="835">
                  <c:v>2.165</c:v>
                </c:pt>
                <c:pt idx="836">
                  <c:v>2.17</c:v>
                </c:pt>
                <c:pt idx="837">
                  <c:v>2.1749999999999998</c:v>
                </c:pt>
                <c:pt idx="838">
                  <c:v>2.1800000000000002</c:v>
                </c:pt>
                <c:pt idx="839">
                  <c:v>2.1850000000000001</c:v>
                </c:pt>
                <c:pt idx="840">
                  <c:v>2.19</c:v>
                </c:pt>
                <c:pt idx="841">
                  <c:v>2.1949999999999998</c:v>
                </c:pt>
                <c:pt idx="842">
                  <c:v>2.2000000000000002</c:v>
                </c:pt>
                <c:pt idx="843">
                  <c:v>2.2050000000000001</c:v>
                </c:pt>
                <c:pt idx="844">
                  <c:v>2.21</c:v>
                </c:pt>
                <c:pt idx="845">
                  <c:v>2.2149999999999999</c:v>
                </c:pt>
                <c:pt idx="846">
                  <c:v>2.2200000000000002</c:v>
                </c:pt>
                <c:pt idx="847">
                  <c:v>2.2250000000000001</c:v>
                </c:pt>
                <c:pt idx="848">
                  <c:v>2.23</c:v>
                </c:pt>
                <c:pt idx="849">
                  <c:v>2.2349999999999999</c:v>
                </c:pt>
                <c:pt idx="850">
                  <c:v>2.2400000000000002</c:v>
                </c:pt>
                <c:pt idx="851">
                  <c:v>2.2450000000000001</c:v>
                </c:pt>
                <c:pt idx="852">
                  <c:v>2.25</c:v>
                </c:pt>
                <c:pt idx="853">
                  <c:v>2.2549999999999999</c:v>
                </c:pt>
                <c:pt idx="854">
                  <c:v>2.2599999999999998</c:v>
                </c:pt>
                <c:pt idx="855">
                  <c:v>2.2650000000000001</c:v>
                </c:pt>
                <c:pt idx="856">
                  <c:v>2.27</c:v>
                </c:pt>
                <c:pt idx="857">
                  <c:v>2.2749999999999999</c:v>
                </c:pt>
                <c:pt idx="858">
                  <c:v>2.2799999999999998</c:v>
                </c:pt>
                <c:pt idx="859">
                  <c:v>2.2850000000000001</c:v>
                </c:pt>
                <c:pt idx="860">
                  <c:v>2.29</c:v>
                </c:pt>
                <c:pt idx="861">
                  <c:v>2.2949999999999999</c:v>
                </c:pt>
                <c:pt idx="862">
                  <c:v>2.2999999999999998</c:v>
                </c:pt>
                <c:pt idx="863">
                  <c:v>2.3049999999999997</c:v>
                </c:pt>
                <c:pt idx="864">
                  <c:v>2.3099999999999987</c:v>
                </c:pt>
                <c:pt idx="865">
                  <c:v>2.3149999999999982</c:v>
                </c:pt>
                <c:pt idx="866">
                  <c:v>2.3199999999999981</c:v>
                </c:pt>
                <c:pt idx="867">
                  <c:v>2.3249999999999997</c:v>
                </c:pt>
                <c:pt idx="868">
                  <c:v>2.3299999999999987</c:v>
                </c:pt>
                <c:pt idx="869">
                  <c:v>2.3349999999999982</c:v>
                </c:pt>
                <c:pt idx="870">
                  <c:v>2.34</c:v>
                </c:pt>
                <c:pt idx="871">
                  <c:v>2.3449999999999998</c:v>
                </c:pt>
                <c:pt idx="872">
                  <c:v>2.3499999999999988</c:v>
                </c:pt>
                <c:pt idx="873">
                  <c:v>2.3549999999999982</c:v>
                </c:pt>
                <c:pt idx="874">
                  <c:v>2.36</c:v>
                </c:pt>
                <c:pt idx="875">
                  <c:v>2.3649999999999998</c:v>
                </c:pt>
                <c:pt idx="876">
                  <c:v>2.3699999999999997</c:v>
                </c:pt>
                <c:pt idx="877">
                  <c:v>2.3749999999999987</c:v>
                </c:pt>
                <c:pt idx="878">
                  <c:v>2.38</c:v>
                </c:pt>
                <c:pt idx="879">
                  <c:v>2.3849999999999998</c:v>
                </c:pt>
                <c:pt idx="880">
                  <c:v>2.3899999999999997</c:v>
                </c:pt>
                <c:pt idx="881">
                  <c:v>2.3949999999999987</c:v>
                </c:pt>
                <c:pt idx="882">
                  <c:v>2.4</c:v>
                </c:pt>
                <c:pt idx="883">
                  <c:v>2.4049999999999998</c:v>
                </c:pt>
                <c:pt idx="884">
                  <c:v>2.4099999999999997</c:v>
                </c:pt>
                <c:pt idx="885">
                  <c:v>2.4149999999999987</c:v>
                </c:pt>
                <c:pt idx="886">
                  <c:v>2.42</c:v>
                </c:pt>
                <c:pt idx="887">
                  <c:v>2.4249999999999998</c:v>
                </c:pt>
                <c:pt idx="888">
                  <c:v>2.4299999999999997</c:v>
                </c:pt>
                <c:pt idx="889">
                  <c:v>2.4349999999999987</c:v>
                </c:pt>
                <c:pt idx="890">
                  <c:v>2.44</c:v>
                </c:pt>
                <c:pt idx="891">
                  <c:v>2.4449999999999998</c:v>
                </c:pt>
                <c:pt idx="892">
                  <c:v>2.4499999999999997</c:v>
                </c:pt>
                <c:pt idx="893">
                  <c:v>2.4549999999999987</c:v>
                </c:pt>
                <c:pt idx="894">
                  <c:v>2.46</c:v>
                </c:pt>
                <c:pt idx="895">
                  <c:v>2.4649999999999999</c:v>
                </c:pt>
                <c:pt idx="896">
                  <c:v>2.4699999999999998</c:v>
                </c:pt>
                <c:pt idx="897">
                  <c:v>2.4749999999999988</c:v>
                </c:pt>
                <c:pt idx="898">
                  <c:v>2.48</c:v>
                </c:pt>
                <c:pt idx="899">
                  <c:v>2.4849999999999999</c:v>
                </c:pt>
                <c:pt idx="900">
                  <c:v>2.4899999999999998</c:v>
                </c:pt>
                <c:pt idx="901">
                  <c:v>2.4949999999999997</c:v>
                </c:pt>
                <c:pt idx="902">
                  <c:v>2.5</c:v>
                </c:pt>
              </c:numCache>
            </c:numRef>
          </c:xVal>
          <c:yVal>
            <c:numRef>
              <c:f>'součet stejná fázevýchylky (2)'!$C$205:$C$1107</c:f>
              <c:numCache>
                <c:formatCode>General</c:formatCode>
                <c:ptCount val="903"/>
                <c:pt idx="402" formatCode="0.00">
                  <c:v>0</c:v>
                </c:pt>
                <c:pt idx="403" formatCode="0.00">
                  <c:v>1.5707317311820675E-2</c:v>
                </c:pt>
                <c:pt idx="404" formatCode="0.00">
                  <c:v>3.1410759078128292E-2</c:v>
                </c:pt>
                <c:pt idx="405" formatCode="0.00">
                  <c:v>4.7106450709642707E-2</c:v>
                </c:pt>
                <c:pt idx="406" formatCode="0.00">
                  <c:v>6.2790519529313429E-2</c:v>
                </c:pt>
                <c:pt idx="407" formatCode="0.00">
                  <c:v>7.8459095727844944E-2</c:v>
                </c:pt>
                <c:pt idx="408" formatCode="0.00">
                  <c:v>9.4108313318514325E-2</c:v>
                </c:pt>
                <c:pt idx="409" formatCode="0.00">
                  <c:v>0.10973431109104528</c:v>
                </c:pt>
                <c:pt idx="410" formatCode="0.00">
                  <c:v>0.12533323356430437</c:v>
                </c:pt>
                <c:pt idx="411" formatCode="0.00">
                  <c:v>0.1409012319375828</c:v>
                </c:pt>
                <c:pt idx="412" formatCode="0.00">
                  <c:v>0.15643446504023112</c:v>
                </c:pt>
                <c:pt idx="413" formatCode="0.00">
                  <c:v>0.17192910027940964</c:v>
                </c:pt>
                <c:pt idx="414" formatCode="0.00">
                  <c:v>0.18738131458572477</c:v>
                </c:pt>
                <c:pt idx="415" formatCode="0.00">
                  <c:v>0.20278729535651249</c:v>
                </c:pt>
                <c:pt idx="416" formatCode="0.00">
                  <c:v>0.21814324139654273</c:v>
                </c:pt>
                <c:pt idx="417" formatCode="0.00">
                  <c:v>0.23344536385590561</c:v>
                </c:pt>
                <c:pt idx="418" formatCode="0.00">
                  <c:v>0.24868988716485479</c:v>
                </c:pt>
                <c:pt idx="419" formatCode="0.00">
                  <c:v>0.26387304996537292</c:v>
                </c:pt>
                <c:pt idx="420" formatCode="0.00">
                  <c:v>0.27899110603922928</c:v>
                </c:pt>
                <c:pt idx="421" formatCode="0.00">
                  <c:v>0.29404032523230417</c:v>
                </c:pt>
                <c:pt idx="422" formatCode="0.00">
                  <c:v>0.30901699437494812</c:v>
                </c:pt>
                <c:pt idx="423" formatCode="0.00">
                  <c:v>0.32391741819814962</c:v>
                </c:pt>
                <c:pt idx="424" formatCode="0.00">
                  <c:v>0.33873792024529137</c:v>
                </c:pt>
                <c:pt idx="425" formatCode="0.00">
                  <c:v>0.3534748437792577</c:v>
                </c:pt>
                <c:pt idx="426" formatCode="0.00">
                  <c:v>0.36812455268467825</c:v>
                </c:pt>
                <c:pt idx="427" formatCode="0.00">
                  <c:v>0.38268343236509</c:v>
                </c:pt>
                <c:pt idx="428" formatCode="0.00">
                  <c:v>0.3971478906347809</c:v>
                </c:pt>
                <c:pt idx="429" formatCode="0.00">
                  <c:v>0.41151435860510877</c:v>
                </c:pt>
                <c:pt idx="430" formatCode="0.00">
                  <c:v>0.42577929156507288</c:v>
                </c:pt>
                <c:pt idx="431" formatCode="0.00">
                  <c:v>0.43993916985591541</c:v>
                </c:pt>
                <c:pt idx="432" formatCode="0.00">
                  <c:v>0.45399049973954703</c:v>
                </c:pt>
                <c:pt idx="433" formatCode="0.00">
                  <c:v>0.46792981426057362</c:v>
                </c:pt>
                <c:pt idx="434" formatCode="0.00">
                  <c:v>0.48175367410171527</c:v>
                </c:pt>
                <c:pt idx="435" formatCode="0.00">
                  <c:v>0.49545866843240793</c:v>
                </c:pt>
                <c:pt idx="436" formatCode="0.00">
                  <c:v>0.50904141575037165</c:v>
                </c:pt>
                <c:pt idx="437" formatCode="0.00">
                  <c:v>0.52249856471594813</c:v>
                </c:pt>
                <c:pt idx="438" formatCode="0.00">
                  <c:v>0.53582679497899666</c:v>
                </c:pt>
                <c:pt idx="439" formatCode="0.00">
                  <c:v>0.54902281799813224</c:v>
                </c:pt>
                <c:pt idx="440" formatCode="0.00">
                  <c:v>0.56208337785213058</c:v>
                </c:pt>
                <c:pt idx="441" formatCode="0.00">
                  <c:v>0.57500525204327957</c:v>
                </c:pt>
                <c:pt idx="442" formatCode="0.00">
                  <c:v>0.5877852522924738</c:v>
                </c:pt>
                <c:pt idx="443" formatCode="0.00">
                  <c:v>0.60042022532588435</c:v>
                </c:pt>
                <c:pt idx="444" formatCode="0.00">
                  <c:v>0.61290705365297693</c:v>
                </c:pt>
                <c:pt idx="445" formatCode="0.00">
                  <c:v>0.62524265633570586</c:v>
                </c:pt>
                <c:pt idx="446" formatCode="0.00">
                  <c:v>0.63742398974868952</c:v>
                </c:pt>
                <c:pt idx="447" formatCode="0.00">
                  <c:v>0.64944804833018455</c:v>
                </c:pt>
                <c:pt idx="448" formatCode="0.00">
                  <c:v>0.66131186532365183</c:v>
                </c:pt>
                <c:pt idx="449" formatCode="0.00">
                  <c:v>0.6730125135097742</c:v>
                </c:pt>
                <c:pt idx="450" formatCode="0.00">
                  <c:v>0.6845471059286885</c:v>
                </c:pt>
                <c:pt idx="451" formatCode="0.00">
                  <c:v>0.69591279659231431</c:v>
                </c:pt>
                <c:pt idx="452" formatCode="0.00">
                  <c:v>0.70710678118654746</c:v>
                </c:pt>
                <c:pt idx="453" formatCode="0.00">
                  <c:v>0.71812629776318926</c:v>
                </c:pt>
                <c:pt idx="454" formatCode="0.00">
                  <c:v>0.728968627421412</c:v>
                </c:pt>
                <c:pt idx="455" formatCode="0.00">
                  <c:v>0.73963109497861013</c:v>
                </c:pt>
                <c:pt idx="456" formatCode="0.00">
                  <c:v>0.7501110696304597</c:v>
                </c:pt>
                <c:pt idx="457" formatCode="0.00">
                  <c:v>0.76040596560003104</c:v>
                </c:pt>
                <c:pt idx="458" formatCode="0.00">
                  <c:v>0.77051324277578925</c:v>
                </c:pt>
                <c:pt idx="459" formatCode="0.00">
                  <c:v>0.78043040733832969</c:v>
                </c:pt>
                <c:pt idx="460" formatCode="0.00">
                  <c:v>0.79015501237569108</c:v>
                </c:pt>
                <c:pt idx="461" formatCode="0.00">
                  <c:v>0.79968465848709103</c:v>
                </c:pt>
                <c:pt idx="462" formatCode="0.00">
                  <c:v>0.80901699437494701</c:v>
                </c:pt>
                <c:pt idx="463" formatCode="0.00">
                  <c:v>0.81814971742502396</c:v>
                </c:pt>
                <c:pt idx="464" formatCode="0.00">
                  <c:v>0.82708057427456183</c:v>
                </c:pt>
                <c:pt idx="465" formatCode="0.00">
                  <c:v>0.83580736136827061</c:v>
                </c:pt>
                <c:pt idx="466" formatCode="0.00">
                  <c:v>0.84432792550201508</c:v>
                </c:pt>
                <c:pt idx="467" formatCode="0.00">
                  <c:v>0.85264016435409284</c:v>
                </c:pt>
                <c:pt idx="468" formatCode="0.00">
                  <c:v>0.86074202700394364</c:v>
                </c:pt>
                <c:pt idx="469" formatCode="0.00">
                  <c:v>0.86863151443819253</c:v>
                </c:pt>
                <c:pt idx="470" formatCode="0.00">
                  <c:v>0.87630668004386369</c:v>
                </c:pt>
                <c:pt idx="471" formatCode="0.00">
                  <c:v>0.88376563008869391</c:v>
                </c:pt>
                <c:pt idx="472" formatCode="0.00">
                  <c:v>0.89100652418836757</c:v>
                </c:pt>
                <c:pt idx="473" formatCode="0.00">
                  <c:v>0.89802757576061509</c:v>
                </c:pt>
                <c:pt idx="474" formatCode="0.00">
                  <c:v>0.90482705246602013</c:v>
                </c:pt>
                <c:pt idx="475" formatCode="0.00">
                  <c:v>0.91140327663544562</c:v>
                </c:pt>
                <c:pt idx="476" formatCode="0.00">
                  <c:v>0.91775462568398181</c:v>
                </c:pt>
                <c:pt idx="477" formatCode="0.00">
                  <c:v>0.9238795325112874</c:v>
                </c:pt>
                <c:pt idx="478" formatCode="0.00">
                  <c:v>0.9297764858882509</c:v>
                </c:pt>
                <c:pt idx="479" formatCode="0.00">
                  <c:v>0.9354440308298676</c:v>
                </c:pt>
                <c:pt idx="480" formatCode="0.00">
                  <c:v>0.94088076895422501</c:v>
                </c:pt>
                <c:pt idx="481" formatCode="0.00">
                  <c:v>0.9460853588275453</c:v>
                </c:pt>
                <c:pt idx="482" formatCode="0.00">
                  <c:v>0.95105651629515364</c:v>
                </c:pt>
                <c:pt idx="483" formatCode="0.00">
                  <c:v>0.95579301479833056</c:v>
                </c:pt>
                <c:pt idx="484" formatCode="0.00">
                  <c:v>0.96029368567694251</c:v>
                </c:pt>
                <c:pt idx="485" formatCode="0.00">
                  <c:v>0.96455741845779852</c:v>
                </c:pt>
                <c:pt idx="486" formatCode="0.00">
                  <c:v>0.96858316112863041</c:v>
                </c:pt>
                <c:pt idx="487" formatCode="0.00">
                  <c:v>0.97236992039767667</c:v>
                </c:pt>
                <c:pt idx="488" formatCode="0.00">
                  <c:v>0.97591676193874688</c:v>
                </c:pt>
                <c:pt idx="489" formatCode="0.00">
                  <c:v>0.97922281062176575</c:v>
                </c:pt>
                <c:pt idx="490" formatCode="0.00">
                  <c:v>0.9822872507286885</c:v>
                </c:pt>
                <c:pt idx="491" formatCode="0.00">
                  <c:v>0.98510932615477442</c:v>
                </c:pt>
                <c:pt idx="492" formatCode="0.00">
                  <c:v>0.98768834059513777</c:v>
                </c:pt>
                <c:pt idx="493" formatCode="0.00">
                  <c:v>0.99002365771655754</c:v>
                </c:pt>
                <c:pt idx="494" formatCode="0.00">
                  <c:v>0.99211470131447788</c:v>
                </c:pt>
                <c:pt idx="495" formatCode="0.00">
                  <c:v>0.99396095545517971</c:v>
                </c:pt>
                <c:pt idx="496" formatCode="0.00">
                  <c:v>0.99556196460308</c:v>
                </c:pt>
                <c:pt idx="497" formatCode="0.00">
                  <c:v>0.99691733373312796</c:v>
                </c:pt>
                <c:pt idx="498" formatCode="0.00">
                  <c:v>0.99802672842827167</c:v>
                </c:pt>
                <c:pt idx="499" formatCode="0.00">
                  <c:v>0.99888987496197001</c:v>
                </c:pt>
                <c:pt idx="500" formatCode="0.00">
                  <c:v>0.99950656036573104</c:v>
                </c:pt>
                <c:pt idx="501" formatCode="0.00">
                  <c:v>0.9998766324816607</c:v>
                </c:pt>
                <c:pt idx="502" formatCode="0.00">
                  <c:v>1</c:v>
                </c:pt>
                <c:pt idx="503" formatCode="0.00">
                  <c:v>0.9998766324816607</c:v>
                </c:pt>
                <c:pt idx="504" formatCode="0.00">
                  <c:v>0.99950656036573104</c:v>
                </c:pt>
                <c:pt idx="505" formatCode="0.00">
                  <c:v>0.99888987496197001</c:v>
                </c:pt>
                <c:pt idx="506" formatCode="0.00">
                  <c:v>0.99802672842827167</c:v>
                </c:pt>
                <c:pt idx="507" formatCode="0.00">
                  <c:v>0.99691733373312796</c:v>
                </c:pt>
                <c:pt idx="508" formatCode="0.00">
                  <c:v>0.99556196460308</c:v>
                </c:pt>
                <c:pt idx="509" formatCode="0.00">
                  <c:v>0.99396095545517971</c:v>
                </c:pt>
                <c:pt idx="510" formatCode="0.00">
                  <c:v>0.99211470131447776</c:v>
                </c:pt>
                <c:pt idx="511" formatCode="0.00">
                  <c:v>0.99002365771655754</c:v>
                </c:pt>
                <c:pt idx="512" formatCode="0.00">
                  <c:v>0.98768834059513766</c:v>
                </c:pt>
                <c:pt idx="513" formatCode="0.00">
                  <c:v>0.98510932615477431</c:v>
                </c:pt>
                <c:pt idx="514" formatCode="0.00">
                  <c:v>0.9822872507286885</c:v>
                </c:pt>
                <c:pt idx="515" formatCode="0.00">
                  <c:v>0.9792228106217663</c:v>
                </c:pt>
                <c:pt idx="516" formatCode="0.00">
                  <c:v>0.97591676193874699</c:v>
                </c:pt>
                <c:pt idx="517" formatCode="0.00">
                  <c:v>0.97236992039767667</c:v>
                </c:pt>
                <c:pt idx="518" formatCode="0.00">
                  <c:v>0.96858316112863063</c:v>
                </c:pt>
                <c:pt idx="519" formatCode="0.00">
                  <c:v>0.96455741845779863</c:v>
                </c:pt>
                <c:pt idx="520" formatCode="0.00">
                  <c:v>0.96029368567694307</c:v>
                </c:pt>
                <c:pt idx="521" formatCode="0.00">
                  <c:v>0.95579301479833079</c:v>
                </c:pt>
                <c:pt idx="522" formatCode="0.00">
                  <c:v>0.95105651629515364</c:v>
                </c:pt>
                <c:pt idx="523" formatCode="0.00">
                  <c:v>0.94608535882754541</c:v>
                </c:pt>
                <c:pt idx="524" formatCode="0.00">
                  <c:v>0.94088076895422501</c:v>
                </c:pt>
                <c:pt idx="525" formatCode="0.00">
                  <c:v>0.9354440308298676</c:v>
                </c:pt>
                <c:pt idx="526" formatCode="0.00">
                  <c:v>0.9297764858882509</c:v>
                </c:pt>
                <c:pt idx="527" formatCode="0.00">
                  <c:v>0.9238795325112874</c:v>
                </c:pt>
                <c:pt idx="528" formatCode="0.00">
                  <c:v>0.91775462568398192</c:v>
                </c:pt>
                <c:pt idx="529" formatCode="0.00">
                  <c:v>0.91140327663544562</c:v>
                </c:pt>
                <c:pt idx="530" formatCode="0.00">
                  <c:v>0.90482705246602002</c:v>
                </c:pt>
                <c:pt idx="531" formatCode="0.00">
                  <c:v>0.89802757576061509</c:v>
                </c:pt>
                <c:pt idx="532" formatCode="0.00">
                  <c:v>0.89100652418836757</c:v>
                </c:pt>
                <c:pt idx="533" formatCode="0.00">
                  <c:v>0.88376563008869402</c:v>
                </c:pt>
                <c:pt idx="534" formatCode="0.00">
                  <c:v>0.87630668004386369</c:v>
                </c:pt>
                <c:pt idx="535" formatCode="0.00">
                  <c:v>0.86863151443819253</c:v>
                </c:pt>
                <c:pt idx="536" formatCode="0.00">
                  <c:v>0.86074202700394364</c:v>
                </c:pt>
                <c:pt idx="537" formatCode="0.00">
                  <c:v>0.85264016435409296</c:v>
                </c:pt>
                <c:pt idx="538" formatCode="0.00">
                  <c:v>0.84432792550201496</c:v>
                </c:pt>
                <c:pt idx="539" formatCode="0.00">
                  <c:v>0.83580736136827061</c:v>
                </c:pt>
                <c:pt idx="540" formatCode="0.00">
                  <c:v>0.82708057427456205</c:v>
                </c:pt>
                <c:pt idx="541" formatCode="0.00">
                  <c:v>0.8181497174250244</c:v>
                </c:pt>
                <c:pt idx="542" formatCode="0.00">
                  <c:v>0.80901699437494701</c:v>
                </c:pt>
                <c:pt idx="543" formatCode="0.00">
                  <c:v>0.79968465848709114</c:v>
                </c:pt>
                <c:pt idx="544" formatCode="0.00">
                  <c:v>0.7901550123756913</c:v>
                </c:pt>
                <c:pt idx="545" formatCode="0.00">
                  <c:v>0.78043040733832991</c:v>
                </c:pt>
                <c:pt idx="546" formatCode="0.00">
                  <c:v>0.77051324277578925</c:v>
                </c:pt>
                <c:pt idx="547" formatCode="0.00">
                  <c:v>0.76040596560003104</c:v>
                </c:pt>
                <c:pt idx="548" formatCode="0.00">
                  <c:v>0.7501110696304597</c:v>
                </c:pt>
                <c:pt idx="549" formatCode="0.00">
                  <c:v>0.73963109497861035</c:v>
                </c:pt>
                <c:pt idx="550" formatCode="0.00">
                  <c:v>0.72896862742141189</c:v>
                </c:pt>
                <c:pt idx="551" formatCode="0.00">
                  <c:v>0.71812629776318926</c:v>
                </c:pt>
                <c:pt idx="552" formatCode="0.00">
                  <c:v>0.70710678118654757</c:v>
                </c:pt>
                <c:pt idx="553" formatCode="0.00">
                  <c:v>0.69591279659231442</c:v>
                </c:pt>
                <c:pt idx="554" formatCode="0.00">
                  <c:v>0.6845471059286885</c:v>
                </c:pt>
                <c:pt idx="555" formatCode="0.00">
                  <c:v>0.6730125135097742</c:v>
                </c:pt>
                <c:pt idx="556" formatCode="0.00">
                  <c:v>0.66131186532365183</c:v>
                </c:pt>
                <c:pt idx="557" formatCode="0.00">
                  <c:v>0.64944804833018466</c:v>
                </c:pt>
                <c:pt idx="558" formatCode="0.00">
                  <c:v>0.63742398974868986</c:v>
                </c:pt>
                <c:pt idx="559" formatCode="0.00">
                  <c:v>0.62524265633570586</c:v>
                </c:pt>
                <c:pt idx="560" formatCode="0.00">
                  <c:v>0.61290705365297693</c:v>
                </c:pt>
                <c:pt idx="561" formatCode="0.00">
                  <c:v>0.60042022532588446</c:v>
                </c:pt>
                <c:pt idx="562" formatCode="0.00">
                  <c:v>0.58778525229247391</c:v>
                </c:pt>
                <c:pt idx="563" formatCode="0.00">
                  <c:v>0.57500525204327935</c:v>
                </c:pt>
                <c:pt idx="564" formatCode="0.00">
                  <c:v>0.56208337785213047</c:v>
                </c:pt>
                <c:pt idx="565" formatCode="0.00">
                  <c:v>0.54902281799813246</c:v>
                </c:pt>
                <c:pt idx="566" formatCode="0.00">
                  <c:v>0.53582679497899699</c:v>
                </c:pt>
                <c:pt idx="567" formatCode="0.00">
                  <c:v>0.52249856471594813</c:v>
                </c:pt>
                <c:pt idx="568" formatCode="0.00">
                  <c:v>0.50904141575037165</c:v>
                </c:pt>
                <c:pt idx="569" formatCode="0.00">
                  <c:v>0.49545866843240816</c:v>
                </c:pt>
                <c:pt idx="570" formatCode="0.00">
                  <c:v>0.4817536741017156</c:v>
                </c:pt>
                <c:pt idx="571" formatCode="0.00">
                  <c:v>0.46792981426057362</c:v>
                </c:pt>
                <c:pt idx="572" formatCode="0.00">
                  <c:v>0.45399049973954714</c:v>
                </c:pt>
                <c:pt idx="573" formatCode="0.00">
                  <c:v>0.43993916985591552</c:v>
                </c:pt>
                <c:pt idx="574" formatCode="0.00">
                  <c:v>0.42577929156507288</c:v>
                </c:pt>
                <c:pt idx="575" formatCode="0.00">
                  <c:v>0.41151435860510871</c:v>
                </c:pt>
                <c:pt idx="576" formatCode="0.00">
                  <c:v>0.3971478906347809</c:v>
                </c:pt>
                <c:pt idx="577" formatCode="0.00">
                  <c:v>0.38268343236509011</c:v>
                </c:pt>
                <c:pt idx="578" formatCode="0.00">
                  <c:v>0.36812455268467847</c:v>
                </c:pt>
                <c:pt idx="579" formatCode="0.00">
                  <c:v>0.35347484377925797</c:v>
                </c:pt>
                <c:pt idx="580" formatCode="0.00">
                  <c:v>0.33873792024529131</c:v>
                </c:pt>
                <c:pt idx="581" formatCode="0.00">
                  <c:v>0.32391741819814968</c:v>
                </c:pt>
                <c:pt idx="582" formatCode="0.00">
                  <c:v>0.30901699437494817</c:v>
                </c:pt>
                <c:pt idx="583" formatCode="0.00">
                  <c:v>0.29404032523230439</c:v>
                </c:pt>
                <c:pt idx="584" formatCode="0.00">
                  <c:v>0.27899110603922911</c:v>
                </c:pt>
                <c:pt idx="585" formatCode="0.00">
                  <c:v>0.26387304996537281</c:v>
                </c:pt>
                <c:pt idx="586" formatCode="0.00">
                  <c:v>0.24868988716485491</c:v>
                </c:pt>
                <c:pt idx="587" formatCode="0.00">
                  <c:v>0.23344536385590575</c:v>
                </c:pt>
                <c:pt idx="588" formatCode="0.00">
                  <c:v>0.21814324139654245</c:v>
                </c:pt>
                <c:pt idx="589" formatCode="0.00">
                  <c:v>0.20278729535651241</c:v>
                </c:pt>
                <c:pt idx="590" formatCode="0.00">
                  <c:v>0.18738131458572524</c:v>
                </c:pt>
                <c:pt idx="591" formatCode="0.00">
                  <c:v>0.17192910027941014</c:v>
                </c:pt>
                <c:pt idx="592" formatCode="0.00">
                  <c:v>0.15643446504023123</c:v>
                </c:pt>
                <c:pt idx="593" formatCode="0.00">
                  <c:v>0.14090123193758294</c:v>
                </c:pt>
                <c:pt idx="594" formatCode="0.00">
                  <c:v>0.12533323356430467</c:v>
                </c:pt>
                <c:pt idx="595" formatCode="0.00">
                  <c:v>0.10973431109104564</c:v>
                </c:pt>
                <c:pt idx="596" formatCode="0.00">
                  <c:v>9.4108313318514367E-2</c:v>
                </c:pt>
                <c:pt idx="597" formatCode="0.00">
                  <c:v>7.8459095727845082E-2</c:v>
                </c:pt>
                <c:pt idx="598" formatCode="0.00">
                  <c:v>6.2790519529313638E-2</c:v>
                </c:pt>
                <c:pt idx="599" formatCode="0.00">
                  <c:v>4.7106450709642984E-2</c:v>
                </c:pt>
                <c:pt idx="600" formatCode="0.00">
                  <c:v>3.1410759078128236E-2</c:v>
                </c:pt>
                <c:pt idx="601" formatCode="0.00">
                  <c:v>1.570731731182071E-2</c:v>
                </c:pt>
                <c:pt idx="602" formatCode="0.00">
                  <c:v>1.2251484549086244E-16</c:v>
                </c:pt>
                <c:pt idx="603" formatCode="0.00">
                  <c:v>-1.570731731182002E-2</c:v>
                </c:pt>
                <c:pt idx="604" formatCode="0.00">
                  <c:v>-3.1410759078128E-2</c:v>
                </c:pt>
                <c:pt idx="605" formatCode="0.00">
                  <c:v>-4.7106450709642311E-2</c:v>
                </c:pt>
                <c:pt idx="606" formatCode="0.00">
                  <c:v>-6.2790519529313416E-2</c:v>
                </c:pt>
                <c:pt idx="607" formatCode="0.00">
                  <c:v>-7.8459095727844388E-2</c:v>
                </c:pt>
                <c:pt idx="608" formatCode="0.00">
                  <c:v>-9.4108313318514145E-2</c:v>
                </c:pt>
                <c:pt idx="609" formatCode="0.00">
                  <c:v>-0.10973431109104496</c:v>
                </c:pt>
                <c:pt idx="610" formatCode="0.00">
                  <c:v>-0.12533323356430442</c:v>
                </c:pt>
                <c:pt idx="611" formatCode="0.00">
                  <c:v>-0.14090123193758231</c:v>
                </c:pt>
                <c:pt idx="612" formatCode="0.00">
                  <c:v>-0.15643446504023095</c:v>
                </c:pt>
                <c:pt idx="613" formatCode="0.00">
                  <c:v>-0.17192910027940941</c:v>
                </c:pt>
                <c:pt idx="614" formatCode="0.00">
                  <c:v>-0.18738131458572496</c:v>
                </c:pt>
                <c:pt idx="615" formatCode="0.00">
                  <c:v>-0.20278729535651221</c:v>
                </c:pt>
                <c:pt idx="616" formatCode="0.00">
                  <c:v>-0.21814324139654262</c:v>
                </c:pt>
                <c:pt idx="617" formatCode="0.00">
                  <c:v>-0.2334453638559055</c:v>
                </c:pt>
                <c:pt idx="618" formatCode="0.00">
                  <c:v>-0.24868988716485504</c:v>
                </c:pt>
                <c:pt idx="619" formatCode="0.00">
                  <c:v>-0.26387304996537281</c:v>
                </c:pt>
                <c:pt idx="620" formatCode="0.00">
                  <c:v>-0.27899110603922928</c:v>
                </c:pt>
                <c:pt idx="621" formatCode="0.00">
                  <c:v>-0.29404032523230411</c:v>
                </c:pt>
                <c:pt idx="622" formatCode="0.00">
                  <c:v>-0.30901699437494845</c:v>
                </c:pt>
                <c:pt idx="623" formatCode="0.00">
                  <c:v>-0.32391741819814945</c:v>
                </c:pt>
                <c:pt idx="624" formatCode="0.00">
                  <c:v>-0.33873792024529148</c:v>
                </c:pt>
                <c:pt idx="625" formatCode="0.00">
                  <c:v>-0.3534748437792577</c:v>
                </c:pt>
                <c:pt idx="626" formatCode="0.00">
                  <c:v>-0.36812455268467853</c:v>
                </c:pt>
                <c:pt idx="627" formatCode="0.00">
                  <c:v>-0.38268343236508995</c:v>
                </c:pt>
                <c:pt idx="628" formatCode="0.00">
                  <c:v>-0.39714789063478023</c:v>
                </c:pt>
                <c:pt idx="629" formatCode="0.00">
                  <c:v>-0.41151435860510849</c:v>
                </c:pt>
                <c:pt idx="630" formatCode="0.00">
                  <c:v>-0.42577929156507238</c:v>
                </c:pt>
                <c:pt idx="631" formatCode="0.00">
                  <c:v>-0.43993916985591541</c:v>
                </c:pt>
                <c:pt idx="632" formatCode="0.00">
                  <c:v>-0.45399049973954653</c:v>
                </c:pt>
                <c:pt idx="633" formatCode="0.00">
                  <c:v>-0.46792981426057345</c:v>
                </c:pt>
                <c:pt idx="634" formatCode="0.00">
                  <c:v>-0.48175367410171499</c:v>
                </c:pt>
                <c:pt idx="635" formatCode="0.00">
                  <c:v>-0.49545866843240793</c:v>
                </c:pt>
                <c:pt idx="636" formatCode="0.00">
                  <c:v>-0.50904141575037132</c:v>
                </c:pt>
                <c:pt idx="637" formatCode="0.00">
                  <c:v>-0.52249856471594791</c:v>
                </c:pt>
                <c:pt idx="638" formatCode="0.00">
                  <c:v>-0.53582679497899643</c:v>
                </c:pt>
                <c:pt idx="639" formatCode="0.00">
                  <c:v>-0.54902281799813224</c:v>
                </c:pt>
                <c:pt idx="640" formatCode="0.00">
                  <c:v>-0.56208337785212981</c:v>
                </c:pt>
                <c:pt idx="641" formatCode="0.00">
                  <c:v>-0.57500525204327957</c:v>
                </c:pt>
                <c:pt idx="642" formatCode="0.00">
                  <c:v>-0.58778525229247358</c:v>
                </c:pt>
                <c:pt idx="643" formatCode="0.00">
                  <c:v>-0.60042022532588479</c:v>
                </c:pt>
                <c:pt idx="644" formatCode="0.00">
                  <c:v>-0.61290705365297693</c:v>
                </c:pt>
                <c:pt idx="645" formatCode="0.00">
                  <c:v>-0.62524265633570586</c:v>
                </c:pt>
                <c:pt idx="646" formatCode="0.00">
                  <c:v>-0.63742398974868952</c:v>
                </c:pt>
                <c:pt idx="647" formatCode="0.00">
                  <c:v>-0.64944804833018477</c:v>
                </c:pt>
                <c:pt idx="648" formatCode="0.00">
                  <c:v>-0.66131186532365172</c:v>
                </c:pt>
                <c:pt idx="649" formatCode="0.00">
                  <c:v>-0.6730125135097742</c:v>
                </c:pt>
                <c:pt idx="650" formatCode="0.00">
                  <c:v>-0.6845471059286885</c:v>
                </c:pt>
                <c:pt idx="651" formatCode="0.00">
                  <c:v>-0.69591279659231453</c:v>
                </c:pt>
                <c:pt idx="652" formatCode="0.00">
                  <c:v>-0.70710678118654746</c:v>
                </c:pt>
                <c:pt idx="653" formatCode="0.00">
                  <c:v>-0.71812629776318904</c:v>
                </c:pt>
                <c:pt idx="654" formatCode="0.00">
                  <c:v>-0.72896862742141177</c:v>
                </c:pt>
                <c:pt idx="655" formatCode="0.00">
                  <c:v>-0.73963109497861002</c:v>
                </c:pt>
                <c:pt idx="656" formatCode="0.00">
                  <c:v>-0.7501110696304597</c:v>
                </c:pt>
                <c:pt idx="657" formatCode="0.00">
                  <c:v>-0.7604059656000306</c:v>
                </c:pt>
                <c:pt idx="658" formatCode="0.00">
                  <c:v>-0.7705132427757897</c:v>
                </c:pt>
                <c:pt idx="659" formatCode="0.00">
                  <c:v>-0.78043040733832925</c:v>
                </c:pt>
                <c:pt idx="660" formatCode="0.00">
                  <c:v>-0.79015501237569108</c:v>
                </c:pt>
                <c:pt idx="661" formatCode="0.00">
                  <c:v>-0.79968465848709103</c:v>
                </c:pt>
                <c:pt idx="662" formatCode="0.00">
                  <c:v>-0.8090169943749469</c:v>
                </c:pt>
                <c:pt idx="663" formatCode="0.00">
                  <c:v>-0.81814971742502396</c:v>
                </c:pt>
                <c:pt idx="664" formatCode="0.00">
                  <c:v>-0.82708057427456161</c:v>
                </c:pt>
                <c:pt idx="665" formatCode="0.00">
                  <c:v>-0.83580736136827005</c:v>
                </c:pt>
                <c:pt idx="666" formatCode="0.00">
                  <c:v>-0.8443279255020153</c:v>
                </c:pt>
                <c:pt idx="667" formatCode="0.00">
                  <c:v>-0.85264016435409273</c:v>
                </c:pt>
                <c:pt idx="668" formatCode="0.00">
                  <c:v>-0.86074202700394375</c:v>
                </c:pt>
                <c:pt idx="669" formatCode="0.00">
                  <c:v>-0.86863151443819253</c:v>
                </c:pt>
                <c:pt idx="670" formatCode="0.00">
                  <c:v>-0.87630668004386369</c:v>
                </c:pt>
                <c:pt idx="671" formatCode="0.00">
                  <c:v>-0.88376563008869391</c:v>
                </c:pt>
                <c:pt idx="672" formatCode="0.00">
                  <c:v>-0.89100652418836757</c:v>
                </c:pt>
                <c:pt idx="673" formatCode="0.00">
                  <c:v>-0.89802757576061509</c:v>
                </c:pt>
                <c:pt idx="674" formatCode="0.00">
                  <c:v>-0.90482705246602024</c:v>
                </c:pt>
                <c:pt idx="675" formatCode="0.00">
                  <c:v>-0.91140327663544551</c:v>
                </c:pt>
                <c:pt idx="676" formatCode="0.00">
                  <c:v>-0.91775462568398192</c:v>
                </c:pt>
                <c:pt idx="677" formatCode="0.00">
                  <c:v>-0.92387953251128718</c:v>
                </c:pt>
                <c:pt idx="678" formatCode="0.00">
                  <c:v>-0.92977648588825068</c:v>
                </c:pt>
                <c:pt idx="679" formatCode="0.00">
                  <c:v>-0.9354440308298676</c:v>
                </c:pt>
                <c:pt idx="680" formatCode="0.00">
                  <c:v>-0.94088076895422468</c:v>
                </c:pt>
                <c:pt idx="681" formatCode="0.00">
                  <c:v>-0.9460853588275453</c:v>
                </c:pt>
                <c:pt idx="682" formatCode="0.00">
                  <c:v>-0.95105651629515364</c:v>
                </c:pt>
                <c:pt idx="683" formatCode="0.00">
                  <c:v>-0.95579301479833045</c:v>
                </c:pt>
                <c:pt idx="684" formatCode="0.00">
                  <c:v>-0.96029368567694251</c:v>
                </c:pt>
                <c:pt idx="685" formatCode="0.00">
                  <c:v>-0.96455741845779841</c:v>
                </c:pt>
                <c:pt idx="686" formatCode="0.00">
                  <c:v>-0.9685831611286303</c:v>
                </c:pt>
                <c:pt idx="687" formatCode="0.00">
                  <c:v>-0.97236992039767667</c:v>
                </c:pt>
                <c:pt idx="688" formatCode="0.00">
                  <c:v>-0.97591676193874677</c:v>
                </c:pt>
                <c:pt idx="689" formatCode="0.00">
                  <c:v>-0.97922281062176575</c:v>
                </c:pt>
                <c:pt idx="690" formatCode="0.00">
                  <c:v>-0.9822872507286885</c:v>
                </c:pt>
                <c:pt idx="691" formatCode="0.00">
                  <c:v>-0.98510932615477431</c:v>
                </c:pt>
                <c:pt idx="692" formatCode="0.00">
                  <c:v>-0.98768834059513766</c:v>
                </c:pt>
                <c:pt idx="693" formatCode="0.00">
                  <c:v>-0.99002365771655754</c:v>
                </c:pt>
                <c:pt idx="694" formatCode="0.00">
                  <c:v>-0.99211470131447776</c:v>
                </c:pt>
                <c:pt idx="695" formatCode="0.00">
                  <c:v>-0.99396095545517971</c:v>
                </c:pt>
                <c:pt idx="696" formatCode="0.00">
                  <c:v>-0.99556196460308</c:v>
                </c:pt>
                <c:pt idx="697" formatCode="0.00">
                  <c:v>-0.99691733373312796</c:v>
                </c:pt>
                <c:pt idx="698" formatCode="0.00">
                  <c:v>-0.99802672842827167</c:v>
                </c:pt>
                <c:pt idx="699" formatCode="0.00">
                  <c:v>-0.99888987496197001</c:v>
                </c:pt>
                <c:pt idx="700" formatCode="0.00">
                  <c:v>-0.99950656036573104</c:v>
                </c:pt>
                <c:pt idx="701" formatCode="0.00">
                  <c:v>-0.9998766324816607</c:v>
                </c:pt>
                <c:pt idx="702" formatCode="0.00">
                  <c:v>-1</c:v>
                </c:pt>
                <c:pt idx="703" formatCode="0.00">
                  <c:v>-0.9998766324816607</c:v>
                </c:pt>
                <c:pt idx="704" formatCode="0.00">
                  <c:v>-0.99950656036573104</c:v>
                </c:pt>
                <c:pt idx="705" formatCode="0.00">
                  <c:v>-0.99888987496197001</c:v>
                </c:pt>
                <c:pt idx="706" formatCode="0.00">
                  <c:v>-0.99802672842827167</c:v>
                </c:pt>
                <c:pt idx="707" formatCode="0.00">
                  <c:v>-0.99691733373312807</c:v>
                </c:pt>
                <c:pt idx="708" formatCode="0.00">
                  <c:v>-0.99556196460308</c:v>
                </c:pt>
                <c:pt idx="709" formatCode="0.00">
                  <c:v>-0.99396095545517982</c:v>
                </c:pt>
                <c:pt idx="710" formatCode="0.00">
                  <c:v>-0.99211470131447788</c:v>
                </c:pt>
                <c:pt idx="711" formatCode="0.00">
                  <c:v>-0.99002365771655754</c:v>
                </c:pt>
                <c:pt idx="712" formatCode="0.00">
                  <c:v>-0.98768834059513777</c:v>
                </c:pt>
                <c:pt idx="713" formatCode="0.00">
                  <c:v>-0.98510932615477442</c:v>
                </c:pt>
                <c:pt idx="714" formatCode="0.00">
                  <c:v>-0.9822872507286885</c:v>
                </c:pt>
                <c:pt idx="715" formatCode="0.00">
                  <c:v>-0.9792228106217663</c:v>
                </c:pt>
                <c:pt idx="716" formatCode="0.00">
                  <c:v>-0.97591676193874688</c:v>
                </c:pt>
                <c:pt idx="717" formatCode="0.00">
                  <c:v>-0.97236992039767678</c:v>
                </c:pt>
                <c:pt idx="718" formatCode="0.00">
                  <c:v>-0.96858316112863041</c:v>
                </c:pt>
                <c:pt idx="719" formatCode="0.00">
                  <c:v>-0.96455741845779852</c:v>
                </c:pt>
                <c:pt idx="720" formatCode="0.00">
                  <c:v>-0.96029368567694307</c:v>
                </c:pt>
                <c:pt idx="721" formatCode="0.00">
                  <c:v>-0.95579301479833056</c:v>
                </c:pt>
                <c:pt idx="722" formatCode="0.00">
                  <c:v>-0.95105651629515364</c:v>
                </c:pt>
                <c:pt idx="723" formatCode="0.00">
                  <c:v>-0.94608535882754541</c:v>
                </c:pt>
                <c:pt idx="724" formatCode="0.00">
                  <c:v>-0.9408807689542249</c:v>
                </c:pt>
                <c:pt idx="725" formatCode="0.00">
                  <c:v>-0.9354440308298676</c:v>
                </c:pt>
                <c:pt idx="726" formatCode="0.00">
                  <c:v>-0.92977648588825079</c:v>
                </c:pt>
                <c:pt idx="727" formatCode="0.00">
                  <c:v>-0.92387953251128718</c:v>
                </c:pt>
                <c:pt idx="728" formatCode="0.00">
                  <c:v>-0.91775462568398203</c:v>
                </c:pt>
                <c:pt idx="729" formatCode="0.00">
                  <c:v>-0.91140327663544562</c:v>
                </c:pt>
                <c:pt idx="730" formatCode="0.00">
                  <c:v>-0.90482705246602035</c:v>
                </c:pt>
                <c:pt idx="731" formatCode="0.00">
                  <c:v>-0.89802757576061509</c:v>
                </c:pt>
                <c:pt idx="732" formatCode="0.00">
                  <c:v>-0.89100652418836757</c:v>
                </c:pt>
                <c:pt idx="733" formatCode="0.00">
                  <c:v>-0.88376563008869413</c:v>
                </c:pt>
                <c:pt idx="734" formatCode="0.00">
                  <c:v>-0.87630668004386381</c:v>
                </c:pt>
                <c:pt idx="735" formatCode="0.00">
                  <c:v>-0.86863151443819286</c:v>
                </c:pt>
                <c:pt idx="736" formatCode="0.00">
                  <c:v>-0.86074202700394442</c:v>
                </c:pt>
                <c:pt idx="737" formatCode="0.00">
                  <c:v>-0.85264016435409284</c:v>
                </c:pt>
                <c:pt idx="738" formatCode="0.00">
                  <c:v>-0.84432792550201552</c:v>
                </c:pt>
                <c:pt idx="739" formatCode="0.00">
                  <c:v>-0.83580736136827061</c:v>
                </c:pt>
                <c:pt idx="740" formatCode="0.00">
                  <c:v>-0.82708057427456183</c:v>
                </c:pt>
                <c:pt idx="741" formatCode="0.00">
                  <c:v>-0.81814971742502418</c:v>
                </c:pt>
                <c:pt idx="742" formatCode="0.00">
                  <c:v>-0.80901699437494756</c:v>
                </c:pt>
                <c:pt idx="743" formatCode="0.00">
                  <c:v>-0.79968465848709114</c:v>
                </c:pt>
                <c:pt idx="744" formatCode="0.00">
                  <c:v>-0.7901550123756913</c:v>
                </c:pt>
                <c:pt idx="745" formatCode="0.00">
                  <c:v>-0.78043040733832969</c:v>
                </c:pt>
                <c:pt idx="746" formatCode="0.00">
                  <c:v>-0.7705132427757897</c:v>
                </c:pt>
                <c:pt idx="747" formatCode="0.00">
                  <c:v>-0.76040596560003082</c:v>
                </c:pt>
                <c:pt idx="748" formatCode="0.00">
                  <c:v>-0.7501110696304597</c:v>
                </c:pt>
                <c:pt idx="749" formatCode="0.00">
                  <c:v>-0.73963109497861013</c:v>
                </c:pt>
                <c:pt idx="750" formatCode="0.00">
                  <c:v>-0.728968627421412</c:v>
                </c:pt>
                <c:pt idx="751" formatCode="0.00">
                  <c:v>-0.71812629776318948</c:v>
                </c:pt>
                <c:pt idx="752" formatCode="0.00">
                  <c:v>-0.70710678118654757</c:v>
                </c:pt>
                <c:pt idx="753" formatCode="0.00">
                  <c:v>-0.69591279659231453</c:v>
                </c:pt>
                <c:pt idx="754" formatCode="0.00">
                  <c:v>-0.6845471059286885</c:v>
                </c:pt>
                <c:pt idx="755" formatCode="0.00">
                  <c:v>-0.67301251350977442</c:v>
                </c:pt>
                <c:pt idx="756" formatCode="0.00">
                  <c:v>-0.6613118653236526</c:v>
                </c:pt>
                <c:pt idx="757" formatCode="0.00">
                  <c:v>-0.6494480483301851</c:v>
                </c:pt>
                <c:pt idx="758" formatCode="0.00">
                  <c:v>-0.63742398974868952</c:v>
                </c:pt>
                <c:pt idx="759" formatCode="0.00">
                  <c:v>-0.62524265633570675</c:v>
                </c:pt>
                <c:pt idx="760" formatCode="0.00">
                  <c:v>-0.61290705365297704</c:v>
                </c:pt>
                <c:pt idx="761" formatCode="0.00">
                  <c:v>-0.60042022532588468</c:v>
                </c:pt>
                <c:pt idx="762" formatCode="0.00">
                  <c:v>-0.58778525229247403</c:v>
                </c:pt>
                <c:pt idx="763" formatCode="0.00">
                  <c:v>-0.57500525204327979</c:v>
                </c:pt>
                <c:pt idx="764" formatCode="0.00">
                  <c:v>-0.56208337785213058</c:v>
                </c:pt>
                <c:pt idx="765" formatCode="0.00">
                  <c:v>-0.54902281799813268</c:v>
                </c:pt>
                <c:pt idx="766" formatCode="0.00">
                  <c:v>-0.53582679497899632</c:v>
                </c:pt>
                <c:pt idx="767" formatCode="0.00">
                  <c:v>-0.52249856471594869</c:v>
                </c:pt>
                <c:pt idx="768" formatCode="0.00">
                  <c:v>-0.50904141575037165</c:v>
                </c:pt>
                <c:pt idx="769" formatCode="0.00">
                  <c:v>-0.49545866843240788</c:v>
                </c:pt>
                <c:pt idx="770" formatCode="0.00">
                  <c:v>-0.48175367410171527</c:v>
                </c:pt>
                <c:pt idx="771" formatCode="0.00">
                  <c:v>-0.46792981426057373</c:v>
                </c:pt>
                <c:pt idx="772" formatCode="0.00">
                  <c:v>-0.45399049973954736</c:v>
                </c:pt>
                <c:pt idx="773" formatCode="0.00">
                  <c:v>-0.43993916985591563</c:v>
                </c:pt>
                <c:pt idx="774" formatCode="0.00">
                  <c:v>-0.42577929156507238</c:v>
                </c:pt>
                <c:pt idx="775" formatCode="0.00">
                  <c:v>-0.41151435860510921</c:v>
                </c:pt>
                <c:pt idx="776" formatCode="0.00">
                  <c:v>-0.39714789063478056</c:v>
                </c:pt>
                <c:pt idx="777" formatCode="0.00">
                  <c:v>-0.38268343236509061</c:v>
                </c:pt>
                <c:pt idx="778" formatCode="0.00">
                  <c:v>-0.36812455268467897</c:v>
                </c:pt>
                <c:pt idx="779" formatCode="0.00">
                  <c:v>-0.3534748437792577</c:v>
                </c:pt>
                <c:pt idx="780" formatCode="0.00">
                  <c:v>-0.33873792024529231</c:v>
                </c:pt>
                <c:pt idx="781" formatCode="0.00">
                  <c:v>-0.32391741819814984</c:v>
                </c:pt>
                <c:pt idx="782" formatCode="0.00">
                  <c:v>-0.30901699437494828</c:v>
                </c:pt>
                <c:pt idx="783" formatCode="0.00">
                  <c:v>-0.2940403252323045</c:v>
                </c:pt>
                <c:pt idx="784" formatCode="0.00">
                  <c:v>-0.27899110603922966</c:v>
                </c:pt>
                <c:pt idx="785" formatCode="0.00">
                  <c:v>-0.26387304996537336</c:v>
                </c:pt>
                <c:pt idx="786" formatCode="0.00">
                  <c:v>-0.24868988716485541</c:v>
                </c:pt>
                <c:pt idx="787" formatCode="0.00">
                  <c:v>-0.23344536385590542</c:v>
                </c:pt>
                <c:pt idx="788" formatCode="0.00">
                  <c:v>-0.21814324139654345</c:v>
                </c:pt>
                <c:pt idx="789" formatCode="0.00">
                  <c:v>-0.20278729535651246</c:v>
                </c:pt>
                <c:pt idx="790" formatCode="0.00">
                  <c:v>-0.18738131458572488</c:v>
                </c:pt>
                <c:pt idx="791" formatCode="0.00">
                  <c:v>-0.1719291002794098</c:v>
                </c:pt>
                <c:pt idx="792" formatCode="0.00">
                  <c:v>-0.15643446504023137</c:v>
                </c:pt>
                <c:pt idx="793" formatCode="0.00">
                  <c:v>-0.14090123193758311</c:v>
                </c:pt>
                <c:pt idx="794" formatCode="0.00">
                  <c:v>-0.12533323356430479</c:v>
                </c:pt>
                <c:pt idx="795" formatCode="0.00">
                  <c:v>-0.10973431109104489</c:v>
                </c:pt>
                <c:pt idx="796" formatCode="0.00">
                  <c:v>-9.4108313318514908E-2</c:v>
                </c:pt>
                <c:pt idx="797" formatCode="0.00">
                  <c:v>-7.8459095727844763E-2</c:v>
                </c:pt>
                <c:pt idx="798" formatCode="0.00">
                  <c:v>-6.2790519529313332E-2</c:v>
                </c:pt>
                <c:pt idx="799" formatCode="0.00">
                  <c:v>-4.7106450709642686E-2</c:v>
                </c:pt>
                <c:pt idx="800" formatCode="0.00">
                  <c:v>-3.1410759078128382E-2</c:v>
                </c:pt>
                <c:pt idx="801" formatCode="0.00">
                  <c:v>-1.5707317311820831E-2</c:v>
                </c:pt>
                <c:pt idx="802" formatCode="0.00">
                  <c:v>-2.4502969098172474E-16</c:v>
                </c:pt>
                <c:pt idx="803" formatCode="0.00">
                  <c:v>1.5707317311820342E-2</c:v>
                </c:pt>
                <c:pt idx="804" formatCode="0.00">
                  <c:v>3.1410759078127001E-2</c:v>
                </c:pt>
                <c:pt idx="805" formatCode="0.00">
                  <c:v>4.7106450709643082E-2</c:v>
                </c:pt>
                <c:pt idx="806" formatCode="0.00">
                  <c:v>6.2790519529312833E-2</c:v>
                </c:pt>
                <c:pt idx="807" formatCode="0.00">
                  <c:v>7.8459095727844264E-2</c:v>
                </c:pt>
                <c:pt idx="808" formatCode="0.00">
                  <c:v>9.4108313318513548E-2</c:v>
                </c:pt>
                <c:pt idx="809" formatCode="0.00">
                  <c:v>0.10973431109104528</c:v>
                </c:pt>
                <c:pt idx="810" formatCode="0.00">
                  <c:v>0.12533323356430431</c:v>
                </c:pt>
                <c:pt idx="811" formatCode="0.00">
                  <c:v>0.14090123193758261</c:v>
                </c:pt>
                <c:pt idx="812" formatCode="0.00">
                  <c:v>0.15643446504022995</c:v>
                </c:pt>
                <c:pt idx="813" formatCode="0.00">
                  <c:v>0.17192910027941019</c:v>
                </c:pt>
                <c:pt idx="814" formatCode="0.00">
                  <c:v>0.18738131458572438</c:v>
                </c:pt>
                <c:pt idx="815" formatCode="0.00">
                  <c:v>0.20278729535651199</c:v>
                </c:pt>
                <c:pt idx="816" formatCode="0.00">
                  <c:v>0.21814324139654206</c:v>
                </c:pt>
                <c:pt idx="817" formatCode="0.00">
                  <c:v>0.23344536385590581</c:v>
                </c:pt>
                <c:pt idx="818" formatCode="0.00">
                  <c:v>0.24868988716485491</c:v>
                </c:pt>
                <c:pt idx="819" formatCode="0.00">
                  <c:v>0.26387304996537292</c:v>
                </c:pt>
                <c:pt idx="820" formatCode="0.00">
                  <c:v>0.27899110603922833</c:v>
                </c:pt>
                <c:pt idx="821" formatCode="0.00">
                  <c:v>0.29404032523230489</c:v>
                </c:pt>
                <c:pt idx="822" formatCode="0.00">
                  <c:v>0.30901699437494784</c:v>
                </c:pt>
                <c:pt idx="823" formatCode="0.00">
                  <c:v>0.32391741819814934</c:v>
                </c:pt>
                <c:pt idx="824" formatCode="0.00">
                  <c:v>0.33873792024529098</c:v>
                </c:pt>
                <c:pt idx="825" formatCode="0.00">
                  <c:v>0.35347484377925803</c:v>
                </c:pt>
                <c:pt idx="826" formatCode="0.00">
                  <c:v>0.36812455268467847</c:v>
                </c:pt>
                <c:pt idx="827" formatCode="0.00">
                  <c:v>0.38268343236509017</c:v>
                </c:pt>
                <c:pt idx="828" formatCode="0.00">
                  <c:v>0.39714789063478012</c:v>
                </c:pt>
                <c:pt idx="829" formatCode="0.00">
                  <c:v>0.41151435860510799</c:v>
                </c:pt>
                <c:pt idx="830" formatCode="0.00">
                  <c:v>0.42577929156507277</c:v>
                </c:pt>
                <c:pt idx="831" formatCode="0.00">
                  <c:v>0.43993916985591525</c:v>
                </c:pt>
                <c:pt idx="832" formatCode="0.00">
                  <c:v>0.45399049973954692</c:v>
                </c:pt>
                <c:pt idx="833" formatCode="0.00">
                  <c:v>0.46792981426057256</c:v>
                </c:pt>
                <c:pt idx="834" formatCode="0.00">
                  <c:v>0.48175367410171566</c:v>
                </c:pt>
                <c:pt idx="835" formatCode="0.00">
                  <c:v>0.49545866843240743</c:v>
                </c:pt>
                <c:pt idx="836" formatCode="0.00">
                  <c:v>0.50904141575037121</c:v>
                </c:pt>
                <c:pt idx="837" formatCode="0.00">
                  <c:v>0.52249856471594747</c:v>
                </c:pt>
                <c:pt idx="838" formatCode="0.00">
                  <c:v>0.53582679497899666</c:v>
                </c:pt>
                <c:pt idx="839" formatCode="0.00">
                  <c:v>0.54902281799813224</c:v>
                </c:pt>
                <c:pt idx="840" formatCode="0.00">
                  <c:v>0.56208337785213047</c:v>
                </c:pt>
                <c:pt idx="841" formatCode="0.00">
                  <c:v>0.57500525204327857</c:v>
                </c:pt>
                <c:pt idx="842" formatCode="0.00">
                  <c:v>0.58778525229247414</c:v>
                </c:pt>
                <c:pt idx="843" formatCode="0.00">
                  <c:v>0.60042022532588424</c:v>
                </c:pt>
                <c:pt idx="844" formatCode="0.00">
                  <c:v>0.61290705365297682</c:v>
                </c:pt>
                <c:pt idx="845" formatCode="0.00">
                  <c:v>0.62524265633570553</c:v>
                </c:pt>
                <c:pt idx="846" formatCode="0.00">
                  <c:v>0.63742398974868986</c:v>
                </c:pt>
                <c:pt idx="847" formatCode="0.00">
                  <c:v>0.64944804833018466</c:v>
                </c:pt>
                <c:pt idx="848" formatCode="0.00">
                  <c:v>0.66131186532365194</c:v>
                </c:pt>
                <c:pt idx="849" formatCode="0.00">
                  <c:v>0.67301251350977342</c:v>
                </c:pt>
                <c:pt idx="850" formatCode="0.00">
                  <c:v>0.68454710592868928</c:v>
                </c:pt>
                <c:pt idx="851" formatCode="0.00">
                  <c:v>0.6959127965923142</c:v>
                </c:pt>
                <c:pt idx="852" formatCode="0.00">
                  <c:v>0.70710678118654691</c:v>
                </c:pt>
                <c:pt idx="853" formatCode="0.00">
                  <c:v>0.71812629776318915</c:v>
                </c:pt>
                <c:pt idx="854" formatCode="0.00">
                  <c:v>0.728968627421411</c:v>
                </c:pt>
                <c:pt idx="855" formatCode="0.00">
                  <c:v>0.73963109497861035</c:v>
                </c:pt>
                <c:pt idx="856" formatCode="0.00">
                  <c:v>0.75011106963045915</c:v>
                </c:pt>
                <c:pt idx="857" formatCode="0.00">
                  <c:v>0.7604059656000306</c:v>
                </c:pt>
                <c:pt idx="858" formatCode="0.00">
                  <c:v>0.7705132427757887</c:v>
                </c:pt>
                <c:pt idx="859" formatCode="0.00">
                  <c:v>0.78043040733832969</c:v>
                </c:pt>
                <c:pt idx="860" formatCode="0.00">
                  <c:v>0.79015501237569108</c:v>
                </c:pt>
                <c:pt idx="861" formatCode="0.00">
                  <c:v>0.79968465848709103</c:v>
                </c:pt>
                <c:pt idx="862" formatCode="0.00">
                  <c:v>0.80901699437494656</c:v>
                </c:pt>
                <c:pt idx="863" formatCode="0.00">
                  <c:v>0.8181497174250244</c:v>
                </c:pt>
                <c:pt idx="864" formatCode="0.00">
                  <c:v>0.82708057427456161</c:v>
                </c:pt>
                <c:pt idx="865" formatCode="0.00">
                  <c:v>0.8358073613682695</c:v>
                </c:pt>
                <c:pt idx="866" formatCode="0.00">
                  <c:v>0.84432792550201452</c:v>
                </c:pt>
                <c:pt idx="867" formatCode="0.00">
                  <c:v>0.85264016435409296</c:v>
                </c:pt>
                <c:pt idx="868" formatCode="0.00">
                  <c:v>0.86074202700394364</c:v>
                </c:pt>
                <c:pt idx="869" formatCode="0.00">
                  <c:v>0.86863151443819253</c:v>
                </c:pt>
                <c:pt idx="870" formatCode="0.00">
                  <c:v>0.87630668004386314</c:v>
                </c:pt>
                <c:pt idx="871" formatCode="0.00">
                  <c:v>0.88376563008869424</c:v>
                </c:pt>
                <c:pt idx="872" formatCode="0.00">
                  <c:v>0.89100652418836757</c:v>
                </c:pt>
                <c:pt idx="873" formatCode="0.00">
                  <c:v>0.89802757576061498</c:v>
                </c:pt>
                <c:pt idx="874" formatCode="0.00">
                  <c:v>0.90482705246601991</c:v>
                </c:pt>
                <c:pt idx="875" formatCode="0.00">
                  <c:v>0.91140327663544562</c:v>
                </c:pt>
                <c:pt idx="876" formatCode="0.00">
                  <c:v>0.91775462568398192</c:v>
                </c:pt>
                <c:pt idx="877" formatCode="0.00">
                  <c:v>0.92387953251128718</c:v>
                </c:pt>
                <c:pt idx="878" formatCode="0.00">
                  <c:v>0.92977648588825068</c:v>
                </c:pt>
                <c:pt idx="879" formatCode="0.00">
                  <c:v>0.93544403082986705</c:v>
                </c:pt>
                <c:pt idx="880" formatCode="0.00">
                  <c:v>0.94088076895422501</c:v>
                </c:pt>
                <c:pt idx="881" formatCode="0.00">
                  <c:v>0.9460853588275453</c:v>
                </c:pt>
                <c:pt idx="882" formatCode="0.00">
                  <c:v>0.95105651629515364</c:v>
                </c:pt>
                <c:pt idx="883" formatCode="0.00">
                  <c:v>0.95579301479833023</c:v>
                </c:pt>
                <c:pt idx="884" formatCode="0.00">
                  <c:v>0.96029368567694318</c:v>
                </c:pt>
                <c:pt idx="885" formatCode="0.00">
                  <c:v>0.96455741845779841</c:v>
                </c:pt>
                <c:pt idx="886" formatCode="0.00">
                  <c:v>0.9685831611286303</c:v>
                </c:pt>
                <c:pt idx="887" formatCode="0.00">
                  <c:v>0.97236992039767645</c:v>
                </c:pt>
                <c:pt idx="888" formatCode="0.00">
                  <c:v>0.97591676193874699</c:v>
                </c:pt>
                <c:pt idx="889" formatCode="0.00">
                  <c:v>0.97922281062176575</c:v>
                </c:pt>
                <c:pt idx="890" formatCode="0.00">
                  <c:v>0.9822872507286885</c:v>
                </c:pt>
                <c:pt idx="891" formatCode="0.00">
                  <c:v>0.9851093261547742</c:v>
                </c:pt>
                <c:pt idx="892" formatCode="0.00">
                  <c:v>0.98768834059513777</c:v>
                </c:pt>
                <c:pt idx="893" formatCode="0.00">
                  <c:v>0.99002365771655754</c:v>
                </c:pt>
                <c:pt idx="894" formatCode="0.00">
                  <c:v>0.99211470131447776</c:v>
                </c:pt>
                <c:pt idx="895" formatCode="0.00">
                  <c:v>0.9939609554551796</c:v>
                </c:pt>
                <c:pt idx="896" formatCode="0.00">
                  <c:v>0.99556196460308</c:v>
                </c:pt>
                <c:pt idx="897" formatCode="0.00">
                  <c:v>0.99691733373312796</c:v>
                </c:pt>
                <c:pt idx="898" formatCode="0.00">
                  <c:v>0.99802672842827167</c:v>
                </c:pt>
                <c:pt idx="899" formatCode="0.00">
                  <c:v>0.99888987496196957</c:v>
                </c:pt>
                <c:pt idx="900" formatCode="0.00">
                  <c:v>0.99950656036573104</c:v>
                </c:pt>
                <c:pt idx="901" formatCode="0.00">
                  <c:v>0.9998766324816607</c:v>
                </c:pt>
                <c:pt idx="902" formatCode="0.0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'součet stejná fázevýchylky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(2)'!$B$205:$B$1107</c:f>
              <c:numCache>
                <c:formatCode>General</c:formatCode>
                <c:ptCount val="903"/>
                <c:pt idx="0">
                  <c:v>-2.0099999999999998</c:v>
                </c:pt>
                <c:pt idx="1">
                  <c:v>-2.0049999999999999</c:v>
                </c:pt>
                <c:pt idx="2">
                  <c:v>-2</c:v>
                </c:pt>
                <c:pt idx="3">
                  <c:v>-1.9950000000000001</c:v>
                </c:pt>
                <c:pt idx="4">
                  <c:v>-1.9900000000000009</c:v>
                </c:pt>
                <c:pt idx="5">
                  <c:v>-1.9850000000000001</c:v>
                </c:pt>
                <c:pt idx="6">
                  <c:v>-1.9800000000000009</c:v>
                </c:pt>
                <c:pt idx="7">
                  <c:v>-1.9750000000000001</c:v>
                </c:pt>
                <c:pt idx="8">
                  <c:v>-1.9700000000000009</c:v>
                </c:pt>
                <c:pt idx="9">
                  <c:v>-1.9650000000000001</c:v>
                </c:pt>
                <c:pt idx="10">
                  <c:v>-1.9600000000000009</c:v>
                </c:pt>
                <c:pt idx="11">
                  <c:v>-1.9550000000000001</c:v>
                </c:pt>
                <c:pt idx="12">
                  <c:v>-1.9500000000000008</c:v>
                </c:pt>
                <c:pt idx="13">
                  <c:v>-1.9450000000000001</c:v>
                </c:pt>
                <c:pt idx="14">
                  <c:v>-1.9400000000000008</c:v>
                </c:pt>
                <c:pt idx="15">
                  <c:v>-1.9350000000000001</c:v>
                </c:pt>
                <c:pt idx="16">
                  <c:v>-1.9300000000000008</c:v>
                </c:pt>
                <c:pt idx="17">
                  <c:v>-1.925</c:v>
                </c:pt>
                <c:pt idx="18">
                  <c:v>-1.9200000000000008</c:v>
                </c:pt>
                <c:pt idx="19">
                  <c:v>-1.915</c:v>
                </c:pt>
                <c:pt idx="20">
                  <c:v>-1.9100000000000001</c:v>
                </c:pt>
                <c:pt idx="21">
                  <c:v>-1.905</c:v>
                </c:pt>
                <c:pt idx="22">
                  <c:v>-1.9000000000000001</c:v>
                </c:pt>
                <c:pt idx="23">
                  <c:v>-1.895</c:v>
                </c:pt>
                <c:pt idx="24">
                  <c:v>-1.8900000000000001</c:v>
                </c:pt>
                <c:pt idx="25">
                  <c:v>-1.885</c:v>
                </c:pt>
                <c:pt idx="26">
                  <c:v>-1.8800000000000001</c:v>
                </c:pt>
                <c:pt idx="27">
                  <c:v>-1.875</c:v>
                </c:pt>
                <c:pt idx="28">
                  <c:v>-1.87</c:v>
                </c:pt>
                <c:pt idx="29">
                  <c:v>-1.865</c:v>
                </c:pt>
                <c:pt idx="30">
                  <c:v>-1.86</c:v>
                </c:pt>
                <c:pt idx="31">
                  <c:v>-1.855</c:v>
                </c:pt>
                <c:pt idx="32">
                  <c:v>-1.85</c:v>
                </c:pt>
                <c:pt idx="33">
                  <c:v>-1.845</c:v>
                </c:pt>
                <c:pt idx="34">
                  <c:v>-1.84</c:v>
                </c:pt>
                <c:pt idx="35">
                  <c:v>-1.835</c:v>
                </c:pt>
                <c:pt idx="36">
                  <c:v>-1.83</c:v>
                </c:pt>
                <c:pt idx="37">
                  <c:v>-1.825</c:v>
                </c:pt>
                <c:pt idx="38">
                  <c:v>-1.82</c:v>
                </c:pt>
                <c:pt idx="39">
                  <c:v>-1.8149999999999991</c:v>
                </c:pt>
                <c:pt idx="40">
                  <c:v>-1.81</c:v>
                </c:pt>
                <c:pt idx="41">
                  <c:v>-1.804999999999999</c:v>
                </c:pt>
                <c:pt idx="42">
                  <c:v>-1.8</c:v>
                </c:pt>
                <c:pt idx="43">
                  <c:v>-1.794999999999999</c:v>
                </c:pt>
                <c:pt idx="44">
                  <c:v>-1.79</c:v>
                </c:pt>
                <c:pt idx="45">
                  <c:v>-1.784999999999999</c:v>
                </c:pt>
                <c:pt idx="46">
                  <c:v>-1.78</c:v>
                </c:pt>
                <c:pt idx="47">
                  <c:v>-1.774999999999999</c:v>
                </c:pt>
                <c:pt idx="48">
                  <c:v>-1.77</c:v>
                </c:pt>
                <c:pt idx="49">
                  <c:v>-1.764999999999999</c:v>
                </c:pt>
                <c:pt idx="50">
                  <c:v>-1.76</c:v>
                </c:pt>
                <c:pt idx="51">
                  <c:v>-1.754999999999999</c:v>
                </c:pt>
                <c:pt idx="52">
                  <c:v>-1.75</c:v>
                </c:pt>
                <c:pt idx="53">
                  <c:v>-1.7449999999999992</c:v>
                </c:pt>
                <c:pt idx="54">
                  <c:v>-1.74</c:v>
                </c:pt>
                <c:pt idx="55">
                  <c:v>-1.7349999999999992</c:v>
                </c:pt>
                <c:pt idx="56">
                  <c:v>-1.73</c:v>
                </c:pt>
                <c:pt idx="57">
                  <c:v>-1.7249999999999992</c:v>
                </c:pt>
                <c:pt idx="58">
                  <c:v>-1.72</c:v>
                </c:pt>
                <c:pt idx="59">
                  <c:v>-1.7149999999999992</c:v>
                </c:pt>
                <c:pt idx="60">
                  <c:v>-1.71</c:v>
                </c:pt>
                <c:pt idx="61">
                  <c:v>-1.7049999999999992</c:v>
                </c:pt>
                <c:pt idx="62">
                  <c:v>-1.7</c:v>
                </c:pt>
                <c:pt idx="63">
                  <c:v>-1.6950000000000001</c:v>
                </c:pt>
                <c:pt idx="64">
                  <c:v>-1.6900000000000008</c:v>
                </c:pt>
                <c:pt idx="65">
                  <c:v>-1.6850000000000001</c:v>
                </c:pt>
                <c:pt idx="66">
                  <c:v>-1.6800000000000008</c:v>
                </c:pt>
                <c:pt idx="67">
                  <c:v>-1.675</c:v>
                </c:pt>
                <c:pt idx="68">
                  <c:v>-1.6700000000000008</c:v>
                </c:pt>
                <c:pt idx="69">
                  <c:v>-1.665</c:v>
                </c:pt>
                <c:pt idx="70">
                  <c:v>-1.6600000000000001</c:v>
                </c:pt>
                <c:pt idx="71">
                  <c:v>-1.655</c:v>
                </c:pt>
                <c:pt idx="72">
                  <c:v>-1.6500000000000001</c:v>
                </c:pt>
                <c:pt idx="73">
                  <c:v>-1.645</c:v>
                </c:pt>
                <c:pt idx="74">
                  <c:v>-1.6400000000000001</c:v>
                </c:pt>
                <c:pt idx="75">
                  <c:v>-1.635</c:v>
                </c:pt>
                <c:pt idx="76">
                  <c:v>-1.6300000000000001</c:v>
                </c:pt>
                <c:pt idx="77">
                  <c:v>-1.625</c:v>
                </c:pt>
                <c:pt idx="78">
                  <c:v>-1.62</c:v>
                </c:pt>
                <c:pt idx="79">
                  <c:v>-1.615</c:v>
                </c:pt>
                <c:pt idx="80">
                  <c:v>-1.61</c:v>
                </c:pt>
                <c:pt idx="81">
                  <c:v>-1.605</c:v>
                </c:pt>
                <c:pt idx="82">
                  <c:v>-1.6</c:v>
                </c:pt>
                <c:pt idx="83">
                  <c:v>-1.595</c:v>
                </c:pt>
                <c:pt idx="84">
                  <c:v>-1.59</c:v>
                </c:pt>
                <c:pt idx="85">
                  <c:v>-1.585</c:v>
                </c:pt>
                <c:pt idx="86">
                  <c:v>-1.58</c:v>
                </c:pt>
                <c:pt idx="87">
                  <c:v>-1.575</c:v>
                </c:pt>
                <c:pt idx="88">
                  <c:v>-1.57</c:v>
                </c:pt>
                <c:pt idx="89">
                  <c:v>-1.5649999999999991</c:v>
                </c:pt>
                <c:pt idx="90">
                  <c:v>-1.56</c:v>
                </c:pt>
                <c:pt idx="91">
                  <c:v>-1.554999999999999</c:v>
                </c:pt>
                <c:pt idx="92">
                  <c:v>-1.55</c:v>
                </c:pt>
                <c:pt idx="93">
                  <c:v>-1.544999999999999</c:v>
                </c:pt>
                <c:pt idx="94">
                  <c:v>-1.54</c:v>
                </c:pt>
                <c:pt idx="95">
                  <c:v>-1.534999999999999</c:v>
                </c:pt>
                <c:pt idx="96">
                  <c:v>-1.53</c:v>
                </c:pt>
                <c:pt idx="97">
                  <c:v>-1.524999999999999</c:v>
                </c:pt>
                <c:pt idx="98">
                  <c:v>-1.52</c:v>
                </c:pt>
                <c:pt idx="99">
                  <c:v>-1.514999999999999</c:v>
                </c:pt>
                <c:pt idx="100">
                  <c:v>-1.51</c:v>
                </c:pt>
                <c:pt idx="101">
                  <c:v>-1.504999999999999</c:v>
                </c:pt>
                <c:pt idx="102">
                  <c:v>-1.5</c:v>
                </c:pt>
                <c:pt idx="103">
                  <c:v>-1.4949999999999992</c:v>
                </c:pt>
                <c:pt idx="104">
                  <c:v>-1.49</c:v>
                </c:pt>
                <c:pt idx="105">
                  <c:v>-1.4849999999999992</c:v>
                </c:pt>
                <c:pt idx="106">
                  <c:v>-1.48</c:v>
                </c:pt>
                <c:pt idx="107">
                  <c:v>-1.4749999999999992</c:v>
                </c:pt>
                <c:pt idx="108">
                  <c:v>-1.47</c:v>
                </c:pt>
                <c:pt idx="109">
                  <c:v>-1.4649999999999992</c:v>
                </c:pt>
                <c:pt idx="110">
                  <c:v>-1.46</c:v>
                </c:pt>
                <c:pt idx="111">
                  <c:v>-1.4549999999999992</c:v>
                </c:pt>
                <c:pt idx="112">
                  <c:v>-1.45</c:v>
                </c:pt>
                <c:pt idx="113">
                  <c:v>-1.4449999999999992</c:v>
                </c:pt>
                <c:pt idx="114">
                  <c:v>-1.44</c:v>
                </c:pt>
                <c:pt idx="115">
                  <c:v>-1.4349999999999992</c:v>
                </c:pt>
                <c:pt idx="116">
                  <c:v>-1.43</c:v>
                </c:pt>
                <c:pt idx="117">
                  <c:v>-1.4249999999999992</c:v>
                </c:pt>
                <c:pt idx="118">
                  <c:v>-1.42</c:v>
                </c:pt>
                <c:pt idx="119">
                  <c:v>-1.4149999999999991</c:v>
                </c:pt>
                <c:pt idx="120">
                  <c:v>-1.41</c:v>
                </c:pt>
                <c:pt idx="121">
                  <c:v>-1.4049999999999991</c:v>
                </c:pt>
                <c:pt idx="122">
                  <c:v>-1.4</c:v>
                </c:pt>
                <c:pt idx="123">
                  <c:v>-1.395</c:v>
                </c:pt>
                <c:pt idx="124">
                  <c:v>-1.3900000000000001</c:v>
                </c:pt>
                <c:pt idx="125">
                  <c:v>-1.385</c:v>
                </c:pt>
                <c:pt idx="126">
                  <c:v>-1.3800000000000001</c:v>
                </c:pt>
                <c:pt idx="127">
                  <c:v>-1.375</c:v>
                </c:pt>
                <c:pt idx="128">
                  <c:v>-1.37</c:v>
                </c:pt>
                <c:pt idx="129">
                  <c:v>-1.365</c:v>
                </c:pt>
                <c:pt idx="130">
                  <c:v>-1.36</c:v>
                </c:pt>
                <c:pt idx="131">
                  <c:v>-1.355</c:v>
                </c:pt>
                <c:pt idx="132">
                  <c:v>-1.35</c:v>
                </c:pt>
                <c:pt idx="133">
                  <c:v>-1.345</c:v>
                </c:pt>
                <c:pt idx="134">
                  <c:v>-1.34</c:v>
                </c:pt>
                <c:pt idx="135">
                  <c:v>-1.335</c:v>
                </c:pt>
                <c:pt idx="136">
                  <c:v>-1.33</c:v>
                </c:pt>
                <c:pt idx="137">
                  <c:v>-1.325</c:v>
                </c:pt>
                <c:pt idx="138">
                  <c:v>-1.32</c:v>
                </c:pt>
                <c:pt idx="139">
                  <c:v>-1.3149999999999991</c:v>
                </c:pt>
                <c:pt idx="140">
                  <c:v>-1.31</c:v>
                </c:pt>
                <c:pt idx="141">
                  <c:v>-1.304999999999999</c:v>
                </c:pt>
                <c:pt idx="142">
                  <c:v>-1.3</c:v>
                </c:pt>
                <c:pt idx="143">
                  <c:v>-1.294999999999999</c:v>
                </c:pt>
                <c:pt idx="144">
                  <c:v>-1.29</c:v>
                </c:pt>
                <c:pt idx="145">
                  <c:v>-1.284999999999999</c:v>
                </c:pt>
                <c:pt idx="146">
                  <c:v>-1.28</c:v>
                </c:pt>
                <c:pt idx="147">
                  <c:v>-1.274999999999999</c:v>
                </c:pt>
                <c:pt idx="148">
                  <c:v>-1.27</c:v>
                </c:pt>
                <c:pt idx="149">
                  <c:v>-1.264999999999999</c:v>
                </c:pt>
                <c:pt idx="150">
                  <c:v>-1.26</c:v>
                </c:pt>
                <c:pt idx="151">
                  <c:v>-1.254999999999999</c:v>
                </c:pt>
                <c:pt idx="152">
                  <c:v>-1.25</c:v>
                </c:pt>
                <c:pt idx="153">
                  <c:v>-1.2449999999999992</c:v>
                </c:pt>
                <c:pt idx="154">
                  <c:v>-1.24</c:v>
                </c:pt>
                <c:pt idx="155">
                  <c:v>-1.2349999999999992</c:v>
                </c:pt>
                <c:pt idx="156">
                  <c:v>-1.23</c:v>
                </c:pt>
                <c:pt idx="157">
                  <c:v>-1.2249999999999992</c:v>
                </c:pt>
                <c:pt idx="158">
                  <c:v>-1.22</c:v>
                </c:pt>
                <c:pt idx="159">
                  <c:v>-1.2149999999999992</c:v>
                </c:pt>
                <c:pt idx="160">
                  <c:v>-1.21</c:v>
                </c:pt>
                <c:pt idx="161">
                  <c:v>-1.2049999999999992</c:v>
                </c:pt>
                <c:pt idx="162">
                  <c:v>-1.2</c:v>
                </c:pt>
                <c:pt idx="163">
                  <c:v>-1.1950000000000001</c:v>
                </c:pt>
                <c:pt idx="164">
                  <c:v>-1.1900000000000008</c:v>
                </c:pt>
                <c:pt idx="165">
                  <c:v>-1.1850000000000001</c:v>
                </c:pt>
                <c:pt idx="166">
                  <c:v>-1.1800000000000008</c:v>
                </c:pt>
                <c:pt idx="167">
                  <c:v>-1.175</c:v>
                </c:pt>
                <c:pt idx="168">
                  <c:v>-1.1700000000000008</c:v>
                </c:pt>
                <c:pt idx="169">
                  <c:v>-1.165</c:v>
                </c:pt>
                <c:pt idx="170">
                  <c:v>-1.159999999999999</c:v>
                </c:pt>
                <c:pt idx="171">
                  <c:v>-1.155</c:v>
                </c:pt>
                <c:pt idx="172">
                  <c:v>-1.149999999999999</c:v>
                </c:pt>
                <c:pt idx="173">
                  <c:v>-1.145</c:v>
                </c:pt>
                <c:pt idx="174">
                  <c:v>-1.139999999999999</c:v>
                </c:pt>
                <c:pt idx="175">
                  <c:v>-1.135</c:v>
                </c:pt>
                <c:pt idx="176">
                  <c:v>-1.129999999999999</c:v>
                </c:pt>
                <c:pt idx="177">
                  <c:v>-1.125</c:v>
                </c:pt>
                <c:pt idx="178">
                  <c:v>-1.1200000000000001</c:v>
                </c:pt>
                <c:pt idx="179">
                  <c:v>-1.115</c:v>
                </c:pt>
                <c:pt idx="180">
                  <c:v>-1.1100000000000001</c:v>
                </c:pt>
                <c:pt idx="181">
                  <c:v>-1.105</c:v>
                </c:pt>
                <c:pt idx="182">
                  <c:v>-1.1000000000000001</c:v>
                </c:pt>
                <c:pt idx="183">
                  <c:v>-1.095</c:v>
                </c:pt>
                <c:pt idx="184">
                  <c:v>-1.0900000000000001</c:v>
                </c:pt>
                <c:pt idx="185">
                  <c:v>-1.085</c:v>
                </c:pt>
                <c:pt idx="186">
                  <c:v>-1.08</c:v>
                </c:pt>
                <c:pt idx="187">
                  <c:v>-1.075</c:v>
                </c:pt>
                <c:pt idx="188">
                  <c:v>-1.07</c:v>
                </c:pt>
                <c:pt idx="189">
                  <c:v>-1.0649999999999991</c:v>
                </c:pt>
                <c:pt idx="190">
                  <c:v>-1.06</c:v>
                </c:pt>
                <c:pt idx="191">
                  <c:v>-1.054999999999999</c:v>
                </c:pt>
                <c:pt idx="192">
                  <c:v>-1.05</c:v>
                </c:pt>
                <c:pt idx="193">
                  <c:v>-1.044999999999999</c:v>
                </c:pt>
                <c:pt idx="194">
                  <c:v>-1.04</c:v>
                </c:pt>
                <c:pt idx="195">
                  <c:v>-1.034999999999999</c:v>
                </c:pt>
                <c:pt idx="196">
                  <c:v>-1.03</c:v>
                </c:pt>
                <c:pt idx="197">
                  <c:v>-1.024999999999999</c:v>
                </c:pt>
                <c:pt idx="198">
                  <c:v>-1.02</c:v>
                </c:pt>
                <c:pt idx="199">
                  <c:v>-1.014999999999999</c:v>
                </c:pt>
                <c:pt idx="200">
                  <c:v>-1.01</c:v>
                </c:pt>
                <c:pt idx="201">
                  <c:v>-1.004999999999999</c:v>
                </c:pt>
                <c:pt idx="202">
                  <c:v>-1</c:v>
                </c:pt>
                <c:pt idx="203">
                  <c:v>-0.995</c:v>
                </c:pt>
                <c:pt idx="204">
                  <c:v>-0.99</c:v>
                </c:pt>
                <c:pt idx="205">
                  <c:v>-0.98499999999999999</c:v>
                </c:pt>
                <c:pt idx="206">
                  <c:v>-0.98</c:v>
                </c:pt>
                <c:pt idx="207">
                  <c:v>-0.97500000000000042</c:v>
                </c:pt>
                <c:pt idx="208">
                  <c:v>-0.97000000000000042</c:v>
                </c:pt>
                <c:pt idx="209">
                  <c:v>-0.96500000000000041</c:v>
                </c:pt>
                <c:pt idx="210">
                  <c:v>-0.96000000000000041</c:v>
                </c:pt>
                <c:pt idx="211">
                  <c:v>-0.9550000000000004</c:v>
                </c:pt>
                <c:pt idx="212">
                  <c:v>-0.9500000000000004</c:v>
                </c:pt>
                <c:pt idx="213">
                  <c:v>-0.94499999999999995</c:v>
                </c:pt>
                <c:pt idx="214">
                  <c:v>-0.94000000000000039</c:v>
                </c:pt>
                <c:pt idx="215">
                  <c:v>-0.93500000000000005</c:v>
                </c:pt>
                <c:pt idx="216">
                  <c:v>-0.93</c:v>
                </c:pt>
                <c:pt idx="217">
                  <c:v>-0.92500000000000004</c:v>
                </c:pt>
                <c:pt idx="218">
                  <c:v>-0.92</c:v>
                </c:pt>
                <c:pt idx="219">
                  <c:v>-0.91500000000000004</c:v>
                </c:pt>
                <c:pt idx="220">
                  <c:v>-0.91</c:v>
                </c:pt>
                <c:pt idx="221">
                  <c:v>-0.90500000000000003</c:v>
                </c:pt>
                <c:pt idx="222">
                  <c:v>-0.9</c:v>
                </c:pt>
                <c:pt idx="223">
                  <c:v>-0.89500000000000002</c:v>
                </c:pt>
                <c:pt idx="224">
                  <c:v>-0.89</c:v>
                </c:pt>
                <c:pt idx="225">
                  <c:v>-0.88500000000000001</c:v>
                </c:pt>
                <c:pt idx="226">
                  <c:v>-0.88</c:v>
                </c:pt>
                <c:pt idx="227">
                  <c:v>-0.87500000000000044</c:v>
                </c:pt>
                <c:pt idx="228">
                  <c:v>-0.87000000000000044</c:v>
                </c:pt>
                <c:pt idx="229">
                  <c:v>-0.86500000000000044</c:v>
                </c:pt>
                <c:pt idx="230">
                  <c:v>-0.86000000000000043</c:v>
                </c:pt>
                <c:pt idx="231">
                  <c:v>-0.85500000000000043</c:v>
                </c:pt>
                <c:pt idx="232">
                  <c:v>-0.85000000000000042</c:v>
                </c:pt>
                <c:pt idx="233">
                  <c:v>-0.84500000000000042</c:v>
                </c:pt>
                <c:pt idx="234">
                  <c:v>-0.84000000000000041</c:v>
                </c:pt>
                <c:pt idx="235">
                  <c:v>-0.83500000000000041</c:v>
                </c:pt>
                <c:pt idx="236">
                  <c:v>-0.8300000000000004</c:v>
                </c:pt>
                <c:pt idx="237">
                  <c:v>-0.8250000000000004</c:v>
                </c:pt>
                <c:pt idx="238">
                  <c:v>-0.8200000000000004</c:v>
                </c:pt>
                <c:pt idx="239">
                  <c:v>-0.81499999999999995</c:v>
                </c:pt>
                <c:pt idx="240">
                  <c:v>-0.81</c:v>
                </c:pt>
                <c:pt idx="241">
                  <c:v>-0.80500000000000005</c:v>
                </c:pt>
                <c:pt idx="242">
                  <c:v>-0.8</c:v>
                </c:pt>
                <c:pt idx="243">
                  <c:v>-0.79500000000000004</c:v>
                </c:pt>
                <c:pt idx="244">
                  <c:v>-0.79</c:v>
                </c:pt>
                <c:pt idx="245">
                  <c:v>-0.78500000000000003</c:v>
                </c:pt>
                <c:pt idx="246">
                  <c:v>-0.78</c:v>
                </c:pt>
                <c:pt idx="247">
                  <c:v>-0.77500000000000058</c:v>
                </c:pt>
                <c:pt idx="248">
                  <c:v>-0.77000000000000046</c:v>
                </c:pt>
                <c:pt idx="249">
                  <c:v>-0.76500000000000046</c:v>
                </c:pt>
                <c:pt idx="250">
                  <c:v>-0.76000000000000045</c:v>
                </c:pt>
                <c:pt idx="251">
                  <c:v>-0.75500000000000045</c:v>
                </c:pt>
                <c:pt idx="252">
                  <c:v>-0.75000000000000044</c:v>
                </c:pt>
                <c:pt idx="253">
                  <c:v>-0.74500000000000044</c:v>
                </c:pt>
                <c:pt idx="254">
                  <c:v>-0.74000000000000044</c:v>
                </c:pt>
                <c:pt idx="255">
                  <c:v>-0.73500000000000043</c:v>
                </c:pt>
                <c:pt idx="256">
                  <c:v>-0.73000000000000043</c:v>
                </c:pt>
                <c:pt idx="257">
                  <c:v>-0.72500000000000042</c:v>
                </c:pt>
                <c:pt idx="258">
                  <c:v>-0.72000000000000042</c:v>
                </c:pt>
                <c:pt idx="259">
                  <c:v>-0.71500000000000041</c:v>
                </c:pt>
                <c:pt idx="260">
                  <c:v>-0.71000000000000041</c:v>
                </c:pt>
                <c:pt idx="261">
                  <c:v>-0.7050000000000004</c:v>
                </c:pt>
                <c:pt idx="262">
                  <c:v>-0.7000000000000004</c:v>
                </c:pt>
                <c:pt idx="263">
                  <c:v>-0.69499999999999995</c:v>
                </c:pt>
                <c:pt idx="264">
                  <c:v>-0.69000000000000039</c:v>
                </c:pt>
                <c:pt idx="265">
                  <c:v>-0.68500000000000005</c:v>
                </c:pt>
                <c:pt idx="266">
                  <c:v>-0.68</c:v>
                </c:pt>
                <c:pt idx="267">
                  <c:v>-0.67500000000000071</c:v>
                </c:pt>
                <c:pt idx="268">
                  <c:v>-0.67000000000000071</c:v>
                </c:pt>
                <c:pt idx="269">
                  <c:v>-0.6650000000000007</c:v>
                </c:pt>
                <c:pt idx="270">
                  <c:v>-0.66000000000000059</c:v>
                </c:pt>
                <c:pt idx="271">
                  <c:v>-0.65500000000000058</c:v>
                </c:pt>
                <c:pt idx="272">
                  <c:v>-0.65000000000000058</c:v>
                </c:pt>
                <c:pt idx="273">
                  <c:v>-0.64500000000000046</c:v>
                </c:pt>
                <c:pt idx="274">
                  <c:v>-0.64000000000000046</c:v>
                </c:pt>
                <c:pt idx="275">
                  <c:v>-0.63500000000000045</c:v>
                </c:pt>
                <c:pt idx="276">
                  <c:v>-0.63000000000000045</c:v>
                </c:pt>
                <c:pt idx="277">
                  <c:v>-0.62500000000000044</c:v>
                </c:pt>
                <c:pt idx="278">
                  <c:v>-0.62000000000000044</c:v>
                </c:pt>
                <c:pt idx="279">
                  <c:v>-0.61500000000000044</c:v>
                </c:pt>
                <c:pt idx="280">
                  <c:v>-0.61000000000000043</c:v>
                </c:pt>
                <c:pt idx="281">
                  <c:v>-0.60500000000000043</c:v>
                </c:pt>
                <c:pt idx="282">
                  <c:v>-0.60000000000000042</c:v>
                </c:pt>
                <c:pt idx="283">
                  <c:v>-0.59499999999999997</c:v>
                </c:pt>
                <c:pt idx="284">
                  <c:v>-0.59</c:v>
                </c:pt>
                <c:pt idx="285">
                  <c:v>-0.58499999999999996</c:v>
                </c:pt>
                <c:pt idx="286">
                  <c:v>-0.58000000000000007</c:v>
                </c:pt>
                <c:pt idx="287">
                  <c:v>-0.5750000000000004</c:v>
                </c:pt>
                <c:pt idx="288">
                  <c:v>-0.56999999999999995</c:v>
                </c:pt>
                <c:pt idx="289">
                  <c:v>-0.56499999999999995</c:v>
                </c:pt>
                <c:pt idx="290">
                  <c:v>-0.56000000000000005</c:v>
                </c:pt>
                <c:pt idx="291">
                  <c:v>-0.55500000000000005</c:v>
                </c:pt>
                <c:pt idx="292">
                  <c:v>-0.55000000000000004</c:v>
                </c:pt>
                <c:pt idx="293">
                  <c:v>-0.54500000000000004</c:v>
                </c:pt>
                <c:pt idx="294">
                  <c:v>-0.54</c:v>
                </c:pt>
                <c:pt idx="295">
                  <c:v>-0.53500000000000003</c:v>
                </c:pt>
                <c:pt idx="296">
                  <c:v>-0.53</c:v>
                </c:pt>
                <c:pt idx="297">
                  <c:v>-0.52500000000000002</c:v>
                </c:pt>
                <c:pt idx="298">
                  <c:v>-0.52</c:v>
                </c:pt>
                <c:pt idx="299">
                  <c:v>-0.51500000000000001</c:v>
                </c:pt>
                <c:pt idx="300">
                  <c:v>-0.51</c:v>
                </c:pt>
                <c:pt idx="301">
                  <c:v>-0.505</c:v>
                </c:pt>
                <c:pt idx="302">
                  <c:v>-0.5</c:v>
                </c:pt>
                <c:pt idx="303">
                  <c:v>-0.49500000000000022</c:v>
                </c:pt>
                <c:pt idx="304">
                  <c:v>-0.49000000000000021</c:v>
                </c:pt>
                <c:pt idx="305">
                  <c:v>-0.48500000000000026</c:v>
                </c:pt>
                <c:pt idx="306">
                  <c:v>-0.4800000000000002</c:v>
                </c:pt>
                <c:pt idx="307">
                  <c:v>-0.4750000000000002</c:v>
                </c:pt>
                <c:pt idx="308">
                  <c:v>-0.47000000000000008</c:v>
                </c:pt>
                <c:pt idx="309">
                  <c:v>-0.46500000000000002</c:v>
                </c:pt>
                <c:pt idx="310">
                  <c:v>-0.46</c:v>
                </c:pt>
                <c:pt idx="311">
                  <c:v>-0.45500000000000002</c:v>
                </c:pt>
                <c:pt idx="312">
                  <c:v>-0.45</c:v>
                </c:pt>
                <c:pt idx="313">
                  <c:v>-0.44500000000000001</c:v>
                </c:pt>
                <c:pt idx="314">
                  <c:v>-0.44</c:v>
                </c:pt>
                <c:pt idx="315">
                  <c:v>-0.43500000000000022</c:v>
                </c:pt>
                <c:pt idx="316">
                  <c:v>-0.43000000000000022</c:v>
                </c:pt>
                <c:pt idx="317">
                  <c:v>-0.42500000000000027</c:v>
                </c:pt>
                <c:pt idx="318">
                  <c:v>-0.42000000000000021</c:v>
                </c:pt>
                <c:pt idx="319">
                  <c:v>-0.4150000000000002</c:v>
                </c:pt>
                <c:pt idx="320">
                  <c:v>-0.4100000000000002</c:v>
                </c:pt>
                <c:pt idx="321">
                  <c:v>-0.40500000000000008</c:v>
                </c:pt>
                <c:pt idx="322">
                  <c:v>-0.4</c:v>
                </c:pt>
                <c:pt idx="323">
                  <c:v>-0.39500000000000035</c:v>
                </c:pt>
                <c:pt idx="324">
                  <c:v>-0.39000000000000024</c:v>
                </c:pt>
                <c:pt idx="325">
                  <c:v>-0.38500000000000023</c:v>
                </c:pt>
                <c:pt idx="326">
                  <c:v>-0.38000000000000023</c:v>
                </c:pt>
                <c:pt idx="327">
                  <c:v>-0.37500000000000022</c:v>
                </c:pt>
                <c:pt idx="328">
                  <c:v>-0.37000000000000022</c:v>
                </c:pt>
                <c:pt idx="329">
                  <c:v>-0.36500000000000027</c:v>
                </c:pt>
                <c:pt idx="330">
                  <c:v>-0.36000000000000021</c:v>
                </c:pt>
                <c:pt idx="331">
                  <c:v>-0.3550000000000002</c:v>
                </c:pt>
                <c:pt idx="332">
                  <c:v>-0.3500000000000002</c:v>
                </c:pt>
                <c:pt idx="333">
                  <c:v>-0.34500000000000008</c:v>
                </c:pt>
                <c:pt idx="334">
                  <c:v>-0.34</c:v>
                </c:pt>
                <c:pt idx="335">
                  <c:v>-0.33500000000000035</c:v>
                </c:pt>
                <c:pt idx="336">
                  <c:v>-0.33000000000000035</c:v>
                </c:pt>
                <c:pt idx="337">
                  <c:v>-0.32500000000000023</c:v>
                </c:pt>
                <c:pt idx="338">
                  <c:v>-0.32000000000000023</c:v>
                </c:pt>
                <c:pt idx="339">
                  <c:v>-0.31500000000000022</c:v>
                </c:pt>
                <c:pt idx="340">
                  <c:v>-0.31000000000000022</c:v>
                </c:pt>
                <c:pt idx="341">
                  <c:v>-0.30500000000000027</c:v>
                </c:pt>
                <c:pt idx="342">
                  <c:v>-0.30000000000000021</c:v>
                </c:pt>
                <c:pt idx="343">
                  <c:v>-0.29500000000000021</c:v>
                </c:pt>
                <c:pt idx="344">
                  <c:v>-0.2900000000000002</c:v>
                </c:pt>
                <c:pt idx="345">
                  <c:v>-0.2850000000000002</c:v>
                </c:pt>
                <c:pt idx="346">
                  <c:v>-0.28000000000000008</c:v>
                </c:pt>
                <c:pt idx="347">
                  <c:v>-0.27500000000000002</c:v>
                </c:pt>
                <c:pt idx="348">
                  <c:v>-0.27</c:v>
                </c:pt>
                <c:pt idx="349">
                  <c:v>-0.26500000000000001</c:v>
                </c:pt>
                <c:pt idx="350">
                  <c:v>-0.26</c:v>
                </c:pt>
                <c:pt idx="351">
                  <c:v>-0.255</c:v>
                </c:pt>
                <c:pt idx="352">
                  <c:v>-0.25</c:v>
                </c:pt>
                <c:pt idx="353">
                  <c:v>-0.24500000000000011</c:v>
                </c:pt>
                <c:pt idx="354">
                  <c:v>-0.2400000000000001</c:v>
                </c:pt>
                <c:pt idx="355">
                  <c:v>-0.23500000000000001</c:v>
                </c:pt>
                <c:pt idx="356">
                  <c:v>-0.23</c:v>
                </c:pt>
                <c:pt idx="357">
                  <c:v>-0.22500000000000001</c:v>
                </c:pt>
                <c:pt idx="358">
                  <c:v>-0.22</c:v>
                </c:pt>
                <c:pt idx="359">
                  <c:v>-0.21500000000000011</c:v>
                </c:pt>
                <c:pt idx="360">
                  <c:v>-0.2100000000000001</c:v>
                </c:pt>
                <c:pt idx="361">
                  <c:v>-0.20500000000000004</c:v>
                </c:pt>
                <c:pt idx="362">
                  <c:v>-0.2</c:v>
                </c:pt>
                <c:pt idx="363">
                  <c:v>-0.19500000000000001</c:v>
                </c:pt>
                <c:pt idx="364">
                  <c:v>-0.19</c:v>
                </c:pt>
                <c:pt idx="365">
                  <c:v>-0.18500000000000011</c:v>
                </c:pt>
                <c:pt idx="366">
                  <c:v>-0.1800000000000001</c:v>
                </c:pt>
                <c:pt idx="367">
                  <c:v>-0.17500000000000004</c:v>
                </c:pt>
                <c:pt idx="368">
                  <c:v>-0.17</c:v>
                </c:pt>
                <c:pt idx="369">
                  <c:v>-0.16500000000000001</c:v>
                </c:pt>
                <c:pt idx="370">
                  <c:v>-0.16</c:v>
                </c:pt>
                <c:pt idx="371">
                  <c:v>-0.15500000000000011</c:v>
                </c:pt>
                <c:pt idx="372">
                  <c:v>-0.15000000000000011</c:v>
                </c:pt>
                <c:pt idx="373">
                  <c:v>-0.1450000000000001</c:v>
                </c:pt>
                <c:pt idx="374">
                  <c:v>-0.14000000000000001</c:v>
                </c:pt>
                <c:pt idx="375">
                  <c:v>-0.13500000000000001</c:v>
                </c:pt>
                <c:pt idx="376">
                  <c:v>-0.13</c:v>
                </c:pt>
                <c:pt idx="377">
                  <c:v>-0.125</c:v>
                </c:pt>
                <c:pt idx="378">
                  <c:v>-0.12000000000000002</c:v>
                </c:pt>
                <c:pt idx="379">
                  <c:v>-0.115</c:v>
                </c:pt>
                <c:pt idx="380">
                  <c:v>-0.11</c:v>
                </c:pt>
                <c:pt idx="381">
                  <c:v>-0.10500000000000002</c:v>
                </c:pt>
                <c:pt idx="382">
                  <c:v>-0.1</c:v>
                </c:pt>
                <c:pt idx="383">
                  <c:v>-9.5000000000000043E-2</c:v>
                </c:pt>
                <c:pt idx="384">
                  <c:v>-9.0000000000000024E-2</c:v>
                </c:pt>
                <c:pt idx="385">
                  <c:v>-8.5000000000000006E-2</c:v>
                </c:pt>
                <c:pt idx="386">
                  <c:v>-8.0000000000000043E-2</c:v>
                </c:pt>
                <c:pt idx="387">
                  <c:v>-7.5000000000000011E-2</c:v>
                </c:pt>
                <c:pt idx="388">
                  <c:v>-7.0000000000000021E-2</c:v>
                </c:pt>
                <c:pt idx="389">
                  <c:v>-6.5000000000000002E-2</c:v>
                </c:pt>
                <c:pt idx="390">
                  <c:v>-6.0000000000000032E-2</c:v>
                </c:pt>
                <c:pt idx="391">
                  <c:v>-5.5000000000000014E-2</c:v>
                </c:pt>
                <c:pt idx="392">
                  <c:v>-0.05</c:v>
                </c:pt>
                <c:pt idx="393">
                  <c:v>-4.5000000000000012E-2</c:v>
                </c:pt>
                <c:pt idx="394">
                  <c:v>-4.0000000000000022E-2</c:v>
                </c:pt>
                <c:pt idx="395">
                  <c:v>-3.500000000000001E-2</c:v>
                </c:pt>
                <c:pt idx="396">
                  <c:v>-3.0000000000000002E-2</c:v>
                </c:pt>
                <c:pt idx="397">
                  <c:v>-2.5000000000000001E-2</c:v>
                </c:pt>
                <c:pt idx="398">
                  <c:v>-2.0000000000000011E-2</c:v>
                </c:pt>
                <c:pt idx="399">
                  <c:v>-1.4999999999999998E-2</c:v>
                </c:pt>
                <c:pt idx="400">
                  <c:v>-1.0000000000000005E-2</c:v>
                </c:pt>
                <c:pt idx="401">
                  <c:v>-5.0000000000000036E-3</c:v>
                </c:pt>
                <c:pt idx="402">
                  <c:v>0</c:v>
                </c:pt>
                <c:pt idx="403">
                  <c:v>5.0000000000000036E-3</c:v>
                </c:pt>
                <c:pt idx="404">
                  <c:v>1.0000000000000005E-2</c:v>
                </c:pt>
                <c:pt idx="405">
                  <c:v>1.4999999999999998E-2</c:v>
                </c:pt>
                <c:pt idx="406">
                  <c:v>2.0000000000000011E-2</c:v>
                </c:pt>
                <c:pt idx="407">
                  <c:v>2.5000000000000001E-2</c:v>
                </c:pt>
                <c:pt idx="408">
                  <c:v>3.0000000000000002E-2</c:v>
                </c:pt>
                <c:pt idx="409">
                  <c:v>3.500000000000001E-2</c:v>
                </c:pt>
                <c:pt idx="410">
                  <c:v>4.0000000000000022E-2</c:v>
                </c:pt>
                <c:pt idx="411">
                  <c:v>4.5000000000000012E-2</c:v>
                </c:pt>
                <c:pt idx="412">
                  <c:v>0.05</c:v>
                </c:pt>
                <c:pt idx="413">
                  <c:v>5.5000000000000014E-2</c:v>
                </c:pt>
                <c:pt idx="414">
                  <c:v>6.0000000000000032E-2</c:v>
                </c:pt>
                <c:pt idx="415">
                  <c:v>6.5000000000000002E-2</c:v>
                </c:pt>
                <c:pt idx="416">
                  <c:v>7.0000000000000021E-2</c:v>
                </c:pt>
                <c:pt idx="417">
                  <c:v>7.5000000000000011E-2</c:v>
                </c:pt>
                <c:pt idx="418">
                  <c:v>8.0000000000000043E-2</c:v>
                </c:pt>
                <c:pt idx="419">
                  <c:v>8.5000000000000006E-2</c:v>
                </c:pt>
                <c:pt idx="420">
                  <c:v>9.0000000000000024E-2</c:v>
                </c:pt>
                <c:pt idx="421">
                  <c:v>9.5000000000000043E-2</c:v>
                </c:pt>
                <c:pt idx="422">
                  <c:v>0.1</c:v>
                </c:pt>
                <c:pt idx="423">
                  <c:v>0.10500000000000002</c:v>
                </c:pt>
                <c:pt idx="424">
                  <c:v>0.11</c:v>
                </c:pt>
                <c:pt idx="425">
                  <c:v>0.115</c:v>
                </c:pt>
                <c:pt idx="426">
                  <c:v>0.12000000000000002</c:v>
                </c:pt>
                <c:pt idx="427">
                  <c:v>0.125</c:v>
                </c:pt>
                <c:pt idx="428">
                  <c:v>0.13</c:v>
                </c:pt>
                <c:pt idx="429">
                  <c:v>0.13500000000000001</c:v>
                </c:pt>
                <c:pt idx="430">
                  <c:v>0.14000000000000001</c:v>
                </c:pt>
                <c:pt idx="431">
                  <c:v>0.1450000000000001</c:v>
                </c:pt>
                <c:pt idx="432">
                  <c:v>0.15000000000000011</c:v>
                </c:pt>
                <c:pt idx="433">
                  <c:v>0.15500000000000011</c:v>
                </c:pt>
                <c:pt idx="434">
                  <c:v>0.16</c:v>
                </c:pt>
                <c:pt idx="435">
                  <c:v>0.16500000000000001</c:v>
                </c:pt>
                <c:pt idx="436">
                  <c:v>0.17</c:v>
                </c:pt>
                <c:pt idx="437">
                  <c:v>0.17500000000000004</c:v>
                </c:pt>
                <c:pt idx="438">
                  <c:v>0.1800000000000001</c:v>
                </c:pt>
                <c:pt idx="439">
                  <c:v>0.18500000000000011</c:v>
                </c:pt>
                <c:pt idx="440">
                  <c:v>0.19</c:v>
                </c:pt>
                <c:pt idx="441">
                  <c:v>0.19500000000000001</c:v>
                </c:pt>
                <c:pt idx="442">
                  <c:v>0.2</c:v>
                </c:pt>
                <c:pt idx="443">
                  <c:v>0.20500000000000004</c:v>
                </c:pt>
                <c:pt idx="444">
                  <c:v>0.2100000000000001</c:v>
                </c:pt>
                <c:pt idx="445">
                  <c:v>0.21500000000000011</c:v>
                </c:pt>
                <c:pt idx="446">
                  <c:v>0.22</c:v>
                </c:pt>
                <c:pt idx="447">
                  <c:v>0.22500000000000001</c:v>
                </c:pt>
                <c:pt idx="448">
                  <c:v>0.23</c:v>
                </c:pt>
                <c:pt idx="449">
                  <c:v>0.23500000000000001</c:v>
                </c:pt>
                <c:pt idx="450">
                  <c:v>0.2400000000000001</c:v>
                </c:pt>
                <c:pt idx="451">
                  <c:v>0.24500000000000011</c:v>
                </c:pt>
                <c:pt idx="452">
                  <c:v>0.25</c:v>
                </c:pt>
                <c:pt idx="453">
                  <c:v>0.255</c:v>
                </c:pt>
                <c:pt idx="454">
                  <c:v>0.26</c:v>
                </c:pt>
                <c:pt idx="455">
                  <c:v>0.26500000000000001</c:v>
                </c:pt>
                <c:pt idx="456">
                  <c:v>0.27</c:v>
                </c:pt>
                <c:pt idx="457">
                  <c:v>0.27500000000000002</c:v>
                </c:pt>
                <c:pt idx="458">
                  <c:v>0.28000000000000008</c:v>
                </c:pt>
                <c:pt idx="459">
                  <c:v>0.2850000000000002</c:v>
                </c:pt>
                <c:pt idx="460">
                  <c:v>0.2900000000000002</c:v>
                </c:pt>
                <c:pt idx="461">
                  <c:v>0.29500000000000021</c:v>
                </c:pt>
                <c:pt idx="462">
                  <c:v>0.30000000000000021</c:v>
                </c:pt>
                <c:pt idx="463">
                  <c:v>0.30500000000000027</c:v>
                </c:pt>
                <c:pt idx="464">
                  <c:v>0.31000000000000022</c:v>
                </c:pt>
                <c:pt idx="465">
                  <c:v>0.31500000000000022</c:v>
                </c:pt>
                <c:pt idx="466">
                  <c:v>0.32000000000000023</c:v>
                </c:pt>
                <c:pt idx="467">
                  <c:v>0.32500000000000023</c:v>
                </c:pt>
                <c:pt idx="468">
                  <c:v>0.33000000000000035</c:v>
                </c:pt>
                <c:pt idx="469">
                  <c:v>0.33500000000000035</c:v>
                </c:pt>
                <c:pt idx="470">
                  <c:v>0.34</c:v>
                </c:pt>
                <c:pt idx="471">
                  <c:v>0.34500000000000008</c:v>
                </c:pt>
                <c:pt idx="472">
                  <c:v>0.3500000000000002</c:v>
                </c:pt>
                <c:pt idx="473">
                  <c:v>0.3550000000000002</c:v>
                </c:pt>
                <c:pt idx="474">
                  <c:v>0.36000000000000021</c:v>
                </c:pt>
                <c:pt idx="475">
                  <c:v>0.36500000000000027</c:v>
                </c:pt>
                <c:pt idx="476">
                  <c:v>0.37000000000000022</c:v>
                </c:pt>
                <c:pt idx="477">
                  <c:v>0.37500000000000022</c:v>
                </c:pt>
                <c:pt idx="478">
                  <c:v>0.38000000000000023</c:v>
                </c:pt>
                <c:pt idx="479">
                  <c:v>0.38500000000000023</c:v>
                </c:pt>
                <c:pt idx="480">
                  <c:v>0.39000000000000024</c:v>
                </c:pt>
                <c:pt idx="481">
                  <c:v>0.39500000000000035</c:v>
                </c:pt>
                <c:pt idx="482">
                  <c:v>0.4</c:v>
                </c:pt>
                <c:pt idx="483">
                  <c:v>0.40500000000000008</c:v>
                </c:pt>
                <c:pt idx="484">
                  <c:v>0.4100000000000002</c:v>
                </c:pt>
                <c:pt idx="485">
                  <c:v>0.4150000000000002</c:v>
                </c:pt>
                <c:pt idx="486">
                  <c:v>0.42000000000000021</c:v>
                </c:pt>
                <c:pt idx="487">
                  <c:v>0.42500000000000027</c:v>
                </c:pt>
                <c:pt idx="488">
                  <c:v>0.43000000000000022</c:v>
                </c:pt>
                <c:pt idx="489">
                  <c:v>0.43500000000000022</c:v>
                </c:pt>
                <c:pt idx="490">
                  <c:v>0.44</c:v>
                </c:pt>
                <c:pt idx="491">
                  <c:v>0.44500000000000001</c:v>
                </c:pt>
                <c:pt idx="492">
                  <c:v>0.45</c:v>
                </c:pt>
                <c:pt idx="493">
                  <c:v>0.45500000000000002</c:v>
                </c:pt>
                <c:pt idx="494">
                  <c:v>0.46</c:v>
                </c:pt>
                <c:pt idx="495">
                  <c:v>0.46500000000000002</c:v>
                </c:pt>
                <c:pt idx="496">
                  <c:v>0.47000000000000008</c:v>
                </c:pt>
                <c:pt idx="497">
                  <c:v>0.4750000000000002</c:v>
                </c:pt>
                <c:pt idx="498">
                  <c:v>0.4800000000000002</c:v>
                </c:pt>
                <c:pt idx="499">
                  <c:v>0.48500000000000026</c:v>
                </c:pt>
                <c:pt idx="500">
                  <c:v>0.49000000000000021</c:v>
                </c:pt>
                <c:pt idx="501">
                  <c:v>0.49500000000000022</c:v>
                </c:pt>
                <c:pt idx="502">
                  <c:v>0.5</c:v>
                </c:pt>
                <c:pt idx="503">
                  <c:v>0.505</c:v>
                </c:pt>
                <c:pt idx="504">
                  <c:v>0.51</c:v>
                </c:pt>
                <c:pt idx="505">
                  <c:v>0.51500000000000001</c:v>
                </c:pt>
                <c:pt idx="506">
                  <c:v>0.52</c:v>
                </c:pt>
                <c:pt idx="507">
                  <c:v>0.52500000000000002</c:v>
                </c:pt>
                <c:pt idx="508">
                  <c:v>0.53</c:v>
                </c:pt>
                <c:pt idx="509">
                  <c:v>0.53500000000000003</c:v>
                </c:pt>
                <c:pt idx="510">
                  <c:v>0.54</c:v>
                </c:pt>
                <c:pt idx="511">
                  <c:v>0.54500000000000004</c:v>
                </c:pt>
                <c:pt idx="512">
                  <c:v>0.55000000000000004</c:v>
                </c:pt>
                <c:pt idx="513">
                  <c:v>0.55500000000000005</c:v>
                </c:pt>
                <c:pt idx="514">
                  <c:v>0.56000000000000005</c:v>
                </c:pt>
                <c:pt idx="515">
                  <c:v>0.56499999999999995</c:v>
                </c:pt>
                <c:pt idx="516">
                  <c:v>0.56999999999999995</c:v>
                </c:pt>
                <c:pt idx="517">
                  <c:v>0.5750000000000004</c:v>
                </c:pt>
                <c:pt idx="518">
                  <c:v>0.58000000000000007</c:v>
                </c:pt>
                <c:pt idx="519">
                  <c:v>0.58499999999999996</c:v>
                </c:pt>
                <c:pt idx="520">
                  <c:v>0.59</c:v>
                </c:pt>
                <c:pt idx="521">
                  <c:v>0.59499999999999997</c:v>
                </c:pt>
                <c:pt idx="522">
                  <c:v>0.60000000000000042</c:v>
                </c:pt>
                <c:pt idx="523">
                  <c:v>0.60500000000000043</c:v>
                </c:pt>
                <c:pt idx="524">
                  <c:v>0.61000000000000043</c:v>
                </c:pt>
                <c:pt idx="525">
                  <c:v>0.61500000000000044</c:v>
                </c:pt>
                <c:pt idx="526">
                  <c:v>0.62000000000000044</c:v>
                </c:pt>
                <c:pt idx="527">
                  <c:v>0.62500000000000044</c:v>
                </c:pt>
                <c:pt idx="528">
                  <c:v>0.63000000000000045</c:v>
                </c:pt>
                <c:pt idx="529">
                  <c:v>0.63500000000000045</c:v>
                </c:pt>
                <c:pt idx="530">
                  <c:v>0.64000000000000046</c:v>
                </c:pt>
                <c:pt idx="531">
                  <c:v>0.64500000000000046</c:v>
                </c:pt>
                <c:pt idx="532">
                  <c:v>0.65000000000000058</c:v>
                </c:pt>
                <c:pt idx="533">
                  <c:v>0.65500000000000058</c:v>
                </c:pt>
                <c:pt idx="534">
                  <c:v>0.66000000000000059</c:v>
                </c:pt>
                <c:pt idx="535">
                  <c:v>0.6650000000000007</c:v>
                </c:pt>
                <c:pt idx="536">
                  <c:v>0.67000000000000071</c:v>
                </c:pt>
                <c:pt idx="537">
                  <c:v>0.67500000000000071</c:v>
                </c:pt>
                <c:pt idx="538">
                  <c:v>0.68</c:v>
                </c:pt>
                <c:pt idx="539">
                  <c:v>0.68500000000000005</c:v>
                </c:pt>
                <c:pt idx="540">
                  <c:v>0.69000000000000039</c:v>
                </c:pt>
                <c:pt idx="541">
                  <c:v>0.69499999999999995</c:v>
                </c:pt>
                <c:pt idx="542">
                  <c:v>0.7000000000000004</c:v>
                </c:pt>
                <c:pt idx="543">
                  <c:v>0.7050000000000004</c:v>
                </c:pt>
                <c:pt idx="544">
                  <c:v>0.71000000000000041</c:v>
                </c:pt>
                <c:pt idx="545">
                  <c:v>0.71500000000000041</c:v>
                </c:pt>
                <c:pt idx="546">
                  <c:v>0.72000000000000042</c:v>
                </c:pt>
                <c:pt idx="547">
                  <c:v>0.72500000000000042</c:v>
                </c:pt>
                <c:pt idx="548">
                  <c:v>0.73000000000000043</c:v>
                </c:pt>
                <c:pt idx="549">
                  <c:v>0.73500000000000043</c:v>
                </c:pt>
                <c:pt idx="550">
                  <c:v>0.74000000000000044</c:v>
                </c:pt>
                <c:pt idx="551">
                  <c:v>0.74500000000000044</c:v>
                </c:pt>
                <c:pt idx="552">
                  <c:v>0.75000000000000044</c:v>
                </c:pt>
                <c:pt idx="553">
                  <c:v>0.75500000000000045</c:v>
                </c:pt>
                <c:pt idx="554">
                  <c:v>0.76000000000000045</c:v>
                </c:pt>
                <c:pt idx="555">
                  <c:v>0.76500000000000046</c:v>
                </c:pt>
                <c:pt idx="556">
                  <c:v>0.77000000000000046</c:v>
                </c:pt>
                <c:pt idx="557">
                  <c:v>0.77500000000000058</c:v>
                </c:pt>
                <c:pt idx="558">
                  <c:v>0.78</c:v>
                </c:pt>
                <c:pt idx="559">
                  <c:v>0.78500000000000003</c:v>
                </c:pt>
                <c:pt idx="560">
                  <c:v>0.79</c:v>
                </c:pt>
                <c:pt idx="561">
                  <c:v>0.79500000000000004</c:v>
                </c:pt>
                <c:pt idx="562">
                  <c:v>0.8</c:v>
                </c:pt>
                <c:pt idx="563">
                  <c:v>0.80500000000000005</c:v>
                </c:pt>
                <c:pt idx="564">
                  <c:v>0.81</c:v>
                </c:pt>
                <c:pt idx="565">
                  <c:v>0.81499999999999995</c:v>
                </c:pt>
                <c:pt idx="566">
                  <c:v>0.8200000000000004</c:v>
                </c:pt>
                <c:pt idx="567">
                  <c:v>0.8250000000000004</c:v>
                </c:pt>
                <c:pt idx="568">
                  <c:v>0.8300000000000004</c:v>
                </c:pt>
                <c:pt idx="569">
                  <c:v>0.83500000000000041</c:v>
                </c:pt>
                <c:pt idx="570">
                  <c:v>0.84000000000000041</c:v>
                </c:pt>
                <c:pt idx="571">
                  <c:v>0.84500000000000042</c:v>
                </c:pt>
                <c:pt idx="572">
                  <c:v>0.85000000000000042</c:v>
                </c:pt>
                <c:pt idx="573">
                  <c:v>0.85500000000000043</c:v>
                </c:pt>
                <c:pt idx="574">
                  <c:v>0.86000000000000043</c:v>
                </c:pt>
                <c:pt idx="575">
                  <c:v>0.86500000000000044</c:v>
                </c:pt>
                <c:pt idx="576">
                  <c:v>0.87000000000000044</c:v>
                </c:pt>
                <c:pt idx="577">
                  <c:v>0.87500000000000044</c:v>
                </c:pt>
                <c:pt idx="578">
                  <c:v>0.88</c:v>
                </c:pt>
                <c:pt idx="579">
                  <c:v>0.88500000000000001</c:v>
                </c:pt>
                <c:pt idx="580">
                  <c:v>0.89</c:v>
                </c:pt>
                <c:pt idx="581">
                  <c:v>0.89500000000000002</c:v>
                </c:pt>
                <c:pt idx="582">
                  <c:v>0.9</c:v>
                </c:pt>
                <c:pt idx="583">
                  <c:v>0.90500000000000003</c:v>
                </c:pt>
                <c:pt idx="584">
                  <c:v>0.91</c:v>
                </c:pt>
                <c:pt idx="585">
                  <c:v>0.91500000000000004</c:v>
                </c:pt>
                <c:pt idx="586">
                  <c:v>0.92</c:v>
                </c:pt>
                <c:pt idx="587">
                  <c:v>0.92500000000000004</c:v>
                </c:pt>
                <c:pt idx="588">
                  <c:v>0.93</c:v>
                </c:pt>
                <c:pt idx="589">
                  <c:v>0.93500000000000005</c:v>
                </c:pt>
                <c:pt idx="590">
                  <c:v>0.94000000000000039</c:v>
                </c:pt>
                <c:pt idx="591">
                  <c:v>0.94499999999999995</c:v>
                </c:pt>
                <c:pt idx="592">
                  <c:v>0.9500000000000004</c:v>
                </c:pt>
                <c:pt idx="593">
                  <c:v>0.9550000000000004</c:v>
                </c:pt>
                <c:pt idx="594">
                  <c:v>0.96000000000000041</c:v>
                </c:pt>
                <c:pt idx="595">
                  <c:v>0.96500000000000041</c:v>
                </c:pt>
                <c:pt idx="596">
                  <c:v>0.97000000000000042</c:v>
                </c:pt>
                <c:pt idx="597">
                  <c:v>0.97500000000000042</c:v>
                </c:pt>
                <c:pt idx="598">
                  <c:v>0.98</c:v>
                </c:pt>
                <c:pt idx="599">
                  <c:v>0.98499999999999999</c:v>
                </c:pt>
                <c:pt idx="600">
                  <c:v>0.99</c:v>
                </c:pt>
                <c:pt idx="601">
                  <c:v>0.995</c:v>
                </c:pt>
                <c:pt idx="602">
                  <c:v>1</c:v>
                </c:pt>
                <c:pt idx="603">
                  <c:v>1.004999999999999</c:v>
                </c:pt>
                <c:pt idx="604">
                  <c:v>1.01</c:v>
                </c:pt>
                <c:pt idx="605">
                  <c:v>1.014999999999999</c:v>
                </c:pt>
                <c:pt idx="606">
                  <c:v>1.02</c:v>
                </c:pt>
                <c:pt idx="607">
                  <c:v>1.024999999999999</c:v>
                </c:pt>
                <c:pt idx="608">
                  <c:v>1.03</c:v>
                </c:pt>
                <c:pt idx="609">
                  <c:v>1.034999999999999</c:v>
                </c:pt>
                <c:pt idx="610">
                  <c:v>1.04</c:v>
                </c:pt>
                <c:pt idx="611">
                  <c:v>1.044999999999999</c:v>
                </c:pt>
                <c:pt idx="612">
                  <c:v>1.05</c:v>
                </c:pt>
                <c:pt idx="613">
                  <c:v>1.054999999999999</c:v>
                </c:pt>
                <c:pt idx="614">
                  <c:v>1.06</c:v>
                </c:pt>
                <c:pt idx="615">
                  <c:v>1.0649999999999991</c:v>
                </c:pt>
                <c:pt idx="616">
                  <c:v>1.07</c:v>
                </c:pt>
                <c:pt idx="617">
                  <c:v>1.075</c:v>
                </c:pt>
                <c:pt idx="618">
                  <c:v>1.08</c:v>
                </c:pt>
                <c:pt idx="619">
                  <c:v>1.085</c:v>
                </c:pt>
                <c:pt idx="620">
                  <c:v>1.0900000000000001</c:v>
                </c:pt>
                <c:pt idx="621">
                  <c:v>1.095</c:v>
                </c:pt>
                <c:pt idx="622">
                  <c:v>1.1000000000000001</c:v>
                </c:pt>
                <c:pt idx="623">
                  <c:v>1.105</c:v>
                </c:pt>
                <c:pt idx="624">
                  <c:v>1.1100000000000001</c:v>
                </c:pt>
                <c:pt idx="625">
                  <c:v>1.115</c:v>
                </c:pt>
                <c:pt idx="626">
                  <c:v>1.1200000000000001</c:v>
                </c:pt>
                <c:pt idx="627">
                  <c:v>1.125</c:v>
                </c:pt>
                <c:pt idx="628">
                  <c:v>1.129999999999999</c:v>
                </c:pt>
                <c:pt idx="629">
                  <c:v>1.135</c:v>
                </c:pt>
                <c:pt idx="630">
                  <c:v>1.139999999999999</c:v>
                </c:pt>
                <c:pt idx="631">
                  <c:v>1.145</c:v>
                </c:pt>
                <c:pt idx="632">
                  <c:v>1.149999999999999</c:v>
                </c:pt>
                <c:pt idx="633">
                  <c:v>1.155</c:v>
                </c:pt>
                <c:pt idx="634">
                  <c:v>1.159999999999999</c:v>
                </c:pt>
                <c:pt idx="635">
                  <c:v>1.165</c:v>
                </c:pt>
                <c:pt idx="636">
                  <c:v>1.1700000000000008</c:v>
                </c:pt>
                <c:pt idx="637">
                  <c:v>1.175</c:v>
                </c:pt>
                <c:pt idx="638">
                  <c:v>1.1800000000000008</c:v>
                </c:pt>
                <c:pt idx="639">
                  <c:v>1.1850000000000001</c:v>
                </c:pt>
                <c:pt idx="640">
                  <c:v>1.1900000000000008</c:v>
                </c:pt>
                <c:pt idx="641">
                  <c:v>1.1950000000000001</c:v>
                </c:pt>
                <c:pt idx="642">
                  <c:v>1.2</c:v>
                </c:pt>
                <c:pt idx="643">
                  <c:v>1.2049999999999992</c:v>
                </c:pt>
                <c:pt idx="644">
                  <c:v>1.21</c:v>
                </c:pt>
                <c:pt idx="645">
                  <c:v>1.2149999999999992</c:v>
                </c:pt>
                <c:pt idx="646">
                  <c:v>1.22</c:v>
                </c:pt>
                <c:pt idx="647">
                  <c:v>1.2249999999999992</c:v>
                </c:pt>
                <c:pt idx="648">
                  <c:v>1.23</c:v>
                </c:pt>
                <c:pt idx="649">
                  <c:v>1.2349999999999992</c:v>
                </c:pt>
                <c:pt idx="650">
                  <c:v>1.24</c:v>
                </c:pt>
                <c:pt idx="651">
                  <c:v>1.2449999999999992</c:v>
                </c:pt>
                <c:pt idx="652">
                  <c:v>1.25</c:v>
                </c:pt>
                <c:pt idx="653">
                  <c:v>1.254999999999999</c:v>
                </c:pt>
                <c:pt idx="654">
                  <c:v>1.26</c:v>
                </c:pt>
                <c:pt idx="655">
                  <c:v>1.264999999999999</c:v>
                </c:pt>
                <c:pt idx="656">
                  <c:v>1.27</c:v>
                </c:pt>
                <c:pt idx="657">
                  <c:v>1.274999999999999</c:v>
                </c:pt>
                <c:pt idx="658">
                  <c:v>1.28</c:v>
                </c:pt>
                <c:pt idx="659">
                  <c:v>1.284999999999999</c:v>
                </c:pt>
                <c:pt idx="660">
                  <c:v>1.29</c:v>
                </c:pt>
                <c:pt idx="661">
                  <c:v>1.294999999999999</c:v>
                </c:pt>
                <c:pt idx="662">
                  <c:v>1.3</c:v>
                </c:pt>
                <c:pt idx="663">
                  <c:v>1.304999999999999</c:v>
                </c:pt>
                <c:pt idx="664">
                  <c:v>1.31</c:v>
                </c:pt>
                <c:pt idx="665">
                  <c:v>1.3149999999999991</c:v>
                </c:pt>
                <c:pt idx="666">
                  <c:v>1.32</c:v>
                </c:pt>
                <c:pt idx="667">
                  <c:v>1.325</c:v>
                </c:pt>
                <c:pt idx="668">
                  <c:v>1.33</c:v>
                </c:pt>
                <c:pt idx="669">
                  <c:v>1.335</c:v>
                </c:pt>
                <c:pt idx="670">
                  <c:v>1.34</c:v>
                </c:pt>
                <c:pt idx="671">
                  <c:v>1.345</c:v>
                </c:pt>
                <c:pt idx="672">
                  <c:v>1.35</c:v>
                </c:pt>
                <c:pt idx="673">
                  <c:v>1.355</c:v>
                </c:pt>
                <c:pt idx="674">
                  <c:v>1.36</c:v>
                </c:pt>
                <c:pt idx="675">
                  <c:v>1.365</c:v>
                </c:pt>
                <c:pt idx="676">
                  <c:v>1.37</c:v>
                </c:pt>
                <c:pt idx="677">
                  <c:v>1.375</c:v>
                </c:pt>
                <c:pt idx="678">
                  <c:v>1.3800000000000001</c:v>
                </c:pt>
                <c:pt idx="679">
                  <c:v>1.385</c:v>
                </c:pt>
                <c:pt idx="680">
                  <c:v>1.3900000000000001</c:v>
                </c:pt>
                <c:pt idx="681">
                  <c:v>1.395</c:v>
                </c:pt>
                <c:pt idx="682">
                  <c:v>1.4</c:v>
                </c:pt>
                <c:pt idx="683">
                  <c:v>1.4049999999999991</c:v>
                </c:pt>
                <c:pt idx="684">
                  <c:v>1.41</c:v>
                </c:pt>
                <c:pt idx="685">
                  <c:v>1.4149999999999991</c:v>
                </c:pt>
                <c:pt idx="686">
                  <c:v>1.42</c:v>
                </c:pt>
                <c:pt idx="687">
                  <c:v>1.4249999999999992</c:v>
                </c:pt>
                <c:pt idx="688">
                  <c:v>1.43</c:v>
                </c:pt>
                <c:pt idx="689">
                  <c:v>1.4349999999999992</c:v>
                </c:pt>
                <c:pt idx="690">
                  <c:v>1.44</c:v>
                </c:pt>
                <c:pt idx="691">
                  <c:v>1.4449999999999992</c:v>
                </c:pt>
                <c:pt idx="692">
                  <c:v>1.45</c:v>
                </c:pt>
                <c:pt idx="693">
                  <c:v>1.4549999999999992</c:v>
                </c:pt>
                <c:pt idx="694">
                  <c:v>1.46</c:v>
                </c:pt>
                <c:pt idx="695">
                  <c:v>1.4649999999999992</c:v>
                </c:pt>
                <c:pt idx="696">
                  <c:v>1.47</c:v>
                </c:pt>
                <c:pt idx="697">
                  <c:v>1.4749999999999992</c:v>
                </c:pt>
                <c:pt idx="698">
                  <c:v>1.48</c:v>
                </c:pt>
                <c:pt idx="699">
                  <c:v>1.4849999999999992</c:v>
                </c:pt>
                <c:pt idx="700">
                  <c:v>1.49</c:v>
                </c:pt>
                <c:pt idx="701">
                  <c:v>1.4949999999999992</c:v>
                </c:pt>
                <c:pt idx="702">
                  <c:v>1.5</c:v>
                </c:pt>
                <c:pt idx="703">
                  <c:v>1.504999999999999</c:v>
                </c:pt>
                <c:pt idx="704">
                  <c:v>1.51</c:v>
                </c:pt>
                <c:pt idx="705">
                  <c:v>1.514999999999999</c:v>
                </c:pt>
                <c:pt idx="706">
                  <c:v>1.52</c:v>
                </c:pt>
                <c:pt idx="707">
                  <c:v>1.524999999999999</c:v>
                </c:pt>
                <c:pt idx="708">
                  <c:v>1.53</c:v>
                </c:pt>
                <c:pt idx="709">
                  <c:v>1.534999999999999</c:v>
                </c:pt>
                <c:pt idx="710">
                  <c:v>1.54</c:v>
                </c:pt>
                <c:pt idx="711">
                  <c:v>1.544999999999999</c:v>
                </c:pt>
                <c:pt idx="712">
                  <c:v>1.55</c:v>
                </c:pt>
                <c:pt idx="713">
                  <c:v>1.554999999999999</c:v>
                </c:pt>
                <c:pt idx="714">
                  <c:v>1.56</c:v>
                </c:pt>
                <c:pt idx="715">
                  <c:v>1.5649999999999991</c:v>
                </c:pt>
                <c:pt idx="716">
                  <c:v>1.57</c:v>
                </c:pt>
                <c:pt idx="717">
                  <c:v>1.575</c:v>
                </c:pt>
                <c:pt idx="718">
                  <c:v>1.58</c:v>
                </c:pt>
                <c:pt idx="719">
                  <c:v>1.585</c:v>
                </c:pt>
                <c:pt idx="720">
                  <c:v>1.59</c:v>
                </c:pt>
                <c:pt idx="721">
                  <c:v>1.595</c:v>
                </c:pt>
                <c:pt idx="722">
                  <c:v>1.6</c:v>
                </c:pt>
                <c:pt idx="723">
                  <c:v>1.605</c:v>
                </c:pt>
                <c:pt idx="724">
                  <c:v>1.61</c:v>
                </c:pt>
                <c:pt idx="725">
                  <c:v>1.615</c:v>
                </c:pt>
                <c:pt idx="726">
                  <c:v>1.62</c:v>
                </c:pt>
                <c:pt idx="727">
                  <c:v>1.625</c:v>
                </c:pt>
                <c:pt idx="728">
                  <c:v>1.6300000000000001</c:v>
                </c:pt>
                <c:pt idx="729">
                  <c:v>1.635</c:v>
                </c:pt>
                <c:pt idx="730">
                  <c:v>1.6400000000000001</c:v>
                </c:pt>
                <c:pt idx="731">
                  <c:v>1.645</c:v>
                </c:pt>
                <c:pt idx="732">
                  <c:v>1.6500000000000001</c:v>
                </c:pt>
                <c:pt idx="733">
                  <c:v>1.655</c:v>
                </c:pt>
                <c:pt idx="734">
                  <c:v>1.6600000000000001</c:v>
                </c:pt>
                <c:pt idx="735">
                  <c:v>1.665</c:v>
                </c:pt>
                <c:pt idx="736">
                  <c:v>1.6700000000000008</c:v>
                </c:pt>
                <c:pt idx="737">
                  <c:v>1.675</c:v>
                </c:pt>
                <c:pt idx="738">
                  <c:v>1.6800000000000008</c:v>
                </c:pt>
                <c:pt idx="739">
                  <c:v>1.6850000000000001</c:v>
                </c:pt>
                <c:pt idx="740">
                  <c:v>1.6900000000000008</c:v>
                </c:pt>
                <c:pt idx="741">
                  <c:v>1.6950000000000001</c:v>
                </c:pt>
                <c:pt idx="742">
                  <c:v>1.7</c:v>
                </c:pt>
                <c:pt idx="743">
                  <c:v>1.7049999999999992</c:v>
                </c:pt>
                <c:pt idx="744">
                  <c:v>1.71</c:v>
                </c:pt>
                <c:pt idx="745">
                  <c:v>1.7149999999999992</c:v>
                </c:pt>
                <c:pt idx="746">
                  <c:v>1.72</c:v>
                </c:pt>
                <c:pt idx="747">
                  <c:v>1.7249999999999992</c:v>
                </c:pt>
                <c:pt idx="748">
                  <c:v>1.73</c:v>
                </c:pt>
                <c:pt idx="749">
                  <c:v>1.7349999999999992</c:v>
                </c:pt>
                <c:pt idx="750">
                  <c:v>1.74</c:v>
                </c:pt>
                <c:pt idx="751">
                  <c:v>1.7449999999999992</c:v>
                </c:pt>
                <c:pt idx="752">
                  <c:v>1.75</c:v>
                </c:pt>
                <c:pt idx="753">
                  <c:v>1.754999999999999</c:v>
                </c:pt>
                <c:pt idx="754">
                  <c:v>1.76</c:v>
                </c:pt>
                <c:pt idx="755">
                  <c:v>1.764999999999999</c:v>
                </c:pt>
                <c:pt idx="756">
                  <c:v>1.77</c:v>
                </c:pt>
                <c:pt idx="757">
                  <c:v>1.774999999999999</c:v>
                </c:pt>
                <c:pt idx="758">
                  <c:v>1.78</c:v>
                </c:pt>
                <c:pt idx="759">
                  <c:v>1.784999999999999</c:v>
                </c:pt>
                <c:pt idx="760">
                  <c:v>1.79</c:v>
                </c:pt>
                <c:pt idx="761">
                  <c:v>1.794999999999999</c:v>
                </c:pt>
                <c:pt idx="762">
                  <c:v>1.8</c:v>
                </c:pt>
                <c:pt idx="763">
                  <c:v>1.804999999999999</c:v>
                </c:pt>
                <c:pt idx="764">
                  <c:v>1.81</c:v>
                </c:pt>
                <c:pt idx="765">
                  <c:v>1.8149999999999991</c:v>
                </c:pt>
                <c:pt idx="766">
                  <c:v>1.82</c:v>
                </c:pt>
                <c:pt idx="767">
                  <c:v>1.825</c:v>
                </c:pt>
                <c:pt idx="768">
                  <c:v>1.83</c:v>
                </c:pt>
                <c:pt idx="769">
                  <c:v>1.835</c:v>
                </c:pt>
                <c:pt idx="770">
                  <c:v>1.84</c:v>
                </c:pt>
                <c:pt idx="771">
                  <c:v>1.845</c:v>
                </c:pt>
                <c:pt idx="772">
                  <c:v>1.85</c:v>
                </c:pt>
                <c:pt idx="773">
                  <c:v>1.855</c:v>
                </c:pt>
                <c:pt idx="774">
                  <c:v>1.86</c:v>
                </c:pt>
                <c:pt idx="775">
                  <c:v>1.865</c:v>
                </c:pt>
                <c:pt idx="776">
                  <c:v>1.87</c:v>
                </c:pt>
                <c:pt idx="777">
                  <c:v>1.875</c:v>
                </c:pt>
                <c:pt idx="778">
                  <c:v>1.8800000000000001</c:v>
                </c:pt>
                <c:pt idx="779">
                  <c:v>1.885</c:v>
                </c:pt>
                <c:pt idx="780">
                  <c:v>1.8900000000000001</c:v>
                </c:pt>
                <c:pt idx="781">
                  <c:v>1.895</c:v>
                </c:pt>
                <c:pt idx="782">
                  <c:v>1.9000000000000001</c:v>
                </c:pt>
                <c:pt idx="783">
                  <c:v>1.905</c:v>
                </c:pt>
                <c:pt idx="784">
                  <c:v>1.9100000000000001</c:v>
                </c:pt>
                <c:pt idx="785">
                  <c:v>1.915</c:v>
                </c:pt>
                <c:pt idx="786">
                  <c:v>1.9200000000000008</c:v>
                </c:pt>
                <c:pt idx="787">
                  <c:v>1.925</c:v>
                </c:pt>
                <c:pt idx="788">
                  <c:v>1.9300000000000008</c:v>
                </c:pt>
                <c:pt idx="789">
                  <c:v>1.9350000000000001</c:v>
                </c:pt>
                <c:pt idx="790">
                  <c:v>1.9400000000000008</c:v>
                </c:pt>
                <c:pt idx="791">
                  <c:v>1.9450000000000001</c:v>
                </c:pt>
                <c:pt idx="792">
                  <c:v>1.9500000000000008</c:v>
                </c:pt>
                <c:pt idx="793">
                  <c:v>1.9550000000000001</c:v>
                </c:pt>
                <c:pt idx="794">
                  <c:v>1.9600000000000009</c:v>
                </c:pt>
                <c:pt idx="795">
                  <c:v>1.9650000000000001</c:v>
                </c:pt>
                <c:pt idx="796">
                  <c:v>1.9700000000000009</c:v>
                </c:pt>
                <c:pt idx="797">
                  <c:v>1.9750000000000001</c:v>
                </c:pt>
                <c:pt idx="798">
                  <c:v>1.9800000000000009</c:v>
                </c:pt>
                <c:pt idx="799">
                  <c:v>1.9850000000000001</c:v>
                </c:pt>
                <c:pt idx="800">
                  <c:v>1.9900000000000009</c:v>
                </c:pt>
                <c:pt idx="801">
                  <c:v>1.9950000000000001</c:v>
                </c:pt>
                <c:pt idx="802">
                  <c:v>2</c:v>
                </c:pt>
                <c:pt idx="803">
                  <c:v>2.0049999999999999</c:v>
                </c:pt>
                <c:pt idx="804">
                  <c:v>2.0099999999999998</c:v>
                </c:pt>
                <c:pt idx="805">
                  <c:v>2.0149999999999997</c:v>
                </c:pt>
                <c:pt idx="806">
                  <c:v>2.02</c:v>
                </c:pt>
                <c:pt idx="807">
                  <c:v>2.0249999999999999</c:v>
                </c:pt>
                <c:pt idx="808">
                  <c:v>2.0299999999999998</c:v>
                </c:pt>
                <c:pt idx="809">
                  <c:v>2.0349999999999997</c:v>
                </c:pt>
                <c:pt idx="810">
                  <c:v>2.04</c:v>
                </c:pt>
                <c:pt idx="811">
                  <c:v>2.0449999999999999</c:v>
                </c:pt>
                <c:pt idx="812">
                  <c:v>2.0499999999999998</c:v>
                </c:pt>
                <c:pt idx="813">
                  <c:v>2.0549999999999997</c:v>
                </c:pt>
                <c:pt idx="814">
                  <c:v>2.06</c:v>
                </c:pt>
                <c:pt idx="815">
                  <c:v>2.0649999999999999</c:v>
                </c:pt>
                <c:pt idx="816">
                  <c:v>2.0699999999999998</c:v>
                </c:pt>
                <c:pt idx="817">
                  <c:v>2.0749999999999997</c:v>
                </c:pt>
                <c:pt idx="818">
                  <c:v>2.08</c:v>
                </c:pt>
                <c:pt idx="819">
                  <c:v>2.085</c:v>
                </c:pt>
                <c:pt idx="820">
                  <c:v>2.09</c:v>
                </c:pt>
                <c:pt idx="821">
                  <c:v>2.0949999999999998</c:v>
                </c:pt>
                <c:pt idx="822">
                  <c:v>2.1</c:v>
                </c:pt>
                <c:pt idx="823">
                  <c:v>2.105</c:v>
                </c:pt>
                <c:pt idx="824">
                  <c:v>2.11</c:v>
                </c:pt>
                <c:pt idx="825">
                  <c:v>2.1149999999999998</c:v>
                </c:pt>
                <c:pt idx="826">
                  <c:v>2.12</c:v>
                </c:pt>
                <c:pt idx="827">
                  <c:v>2.125</c:v>
                </c:pt>
                <c:pt idx="828">
                  <c:v>2.13</c:v>
                </c:pt>
                <c:pt idx="829">
                  <c:v>2.1349999999999998</c:v>
                </c:pt>
                <c:pt idx="830">
                  <c:v>2.14</c:v>
                </c:pt>
                <c:pt idx="831">
                  <c:v>2.145</c:v>
                </c:pt>
                <c:pt idx="832">
                  <c:v>2.15</c:v>
                </c:pt>
                <c:pt idx="833">
                  <c:v>2.1549999999999998</c:v>
                </c:pt>
                <c:pt idx="834">
                  <c:v>2.16</c:v>
                </c:pt>
                <c:pt idx="835">
                  <c:v>2.165</c:v>
                </c:pt>
                <c:pt idx="836">
                  <c:v>2.17</c:v>
                </c:pt>
                <c:pt idx="837">
                  <c:v>2.1749999999999998</c:v>
                </c:pt>
                <c:pt idx="838">
                  <c:v>2.1800000000000002</c:v>
                </c:pt>
                <c:pt idx="839">
                  <c:v>2.1850000000000001</c:v>
                </c:pt>
                <c:pt idx="840">
                  <c:v>2.19</c:v>
                </c:pt>
                <c:pt idx="841">
                  <c:v>2.1949999999999998</c:v>
                </c:pt>
                <c:pt idx="842">
                  <c:v>2.2000000000000002</c:v>
                </c:pt>
                <c:pt idx="843">
                  <c:v>2.2050000000000001</c:v>
                </c:pt>
                <c:pt idx="844">
                  <c:v>2.21</c:v>
                </c:pt>
                <c:pt idx="845">
                  <c:v>2.2149999999999999</c:v>
                </c:pt>
                <c:pt idx="846">
                  <c:v>2.2200000000000002</c:v>
                </c:pt>
                <c:pt idx="847">
                  <c:v>2.2250000000000001</c:v>
                </c:pt>
                <c:pt idx="848">
                  <c:v>2.23</c:v>
                </c:pt>
                <c:pt idx="849">
                  <c:v>2.2349999999999999</c:v>
                </c:pt>
                <c:pt idx="850">
                  <c:v>2.2400000000000002</c:v>
                </c:pt>
                <c:pt idx="851">
                  <c:v>2.2450000000000001</c:v>
                </c:pt>
                <c:pt idx="852">
                  <c:v>2.25</c:v>
                </c:pt>
                <c:pt idx="853">
                  <c:v>2.2549999999999999</c:v>
                </c:pt>
                <c:pt idx="854">
                  <c:v>2.2599999999999998</c:v>
                </c:pt>
                <c:pt idx="855">
                  <c:v>2.2650000000000001</c:v>
                </c:pt>
                <c:pt idx="856">
                  <c:v>2.27</c:v>
                </c:pt>
                <c:pt idx="857">
                  <c:v>2.2749999999999999</c:v>
                </c:pt>
                <c:pt idx="858">
                  <c:v>2.2799999999999998</c:v>
                </c:pt>
                <c:pt idx="859">
                  <c:v>2.2850000000000001</c:v>
                </c:pt>
                <c:pt idx="860">
                  <c:v>2.29</c:v>
                </c:pt>
                <c:pt idx="861">
                  <c:v>2.2949999999999999</c:v>
                </c:pt>
                <c:pt idx="862">
                  <c:v>2.2999999999999998</c:v>
                </c:pt>
                <c:pt idx="863">
                  <c:v>2.3049999999999997</c:v>
                </c:pt>
                <c:pt idx="864">
                  <c:v>2.3099999999999987</c:v>
                </c:pt>
                <c:pt idx="865">
                  <c:v>2.3149999999999982</c:v>
                </c:pt>
                <c:pt idx="866">
                  <c:v>2.3199999999999981</c:v>
                </c:pt>
                <c:pt idx="867">
                  <c:v>2.3249999999999997</c:v>
                </c:pt>
                <c:pt idx="868">
                  <c:v>2.3299999999999987</c:v>
                </c:pt>
                <c:pt idx="869">
                  <c:v>2.3349999999999982</c:v>
                </c:pt>
                <c:pt idx="870">
                  <c:v>2.34</c:v>
                </c:pt>
                <c:pt idx="871">
                  <c:v>2.3449999999999998</c:v>
                </c:pt>
                <c:pt idx="872">
                  <c:v>2.3499999999999988</c:v>
                </c:pt>
                <c:pt idx="873">
                  <c:v>2.3549999999999982</c:v>
                </c:pt>
                <c:pt idx="874">
                  <c:v>2.36</c:v>
                </c:pt>
                <c:pt idx="875">
                  <c:v>2.3649999999999998</c:v>
                </c:pt>
                <c:pt idx="876">
                  <c:v>2.3699999999999997</c:v>
                </c:pt>
                <c:pt idx="877">
                  <c:v>2.3749999999999987</c:v>
                </c:pt>
                <c:pt idx="878">
                  <c:v>2.38</c:v>
                </c:pt>
                <c:pt idx="879">
                  <c:v>2.3849999999999998</c:v>
                </c:pt>
                <c:pt idx="880">
                  <c:v>2.3899999999999997</c:v>
                </c:pt>
                <c:pt idx="881">
                  <c:v>2.3949999999999987</c:v>
                </c:pt>
                <c:pt idx="882">
                  <c:v>2.4</c:v>
                </c:pt>
                <c:pt idx="883">
                  <c:v>2.4049999999999998</c:v>
                </c:pt>
                <c:pt idx="884">
                  <c:v>2.4099999999999997</c:v>
                </c:pt>
                <c:pt idx="885">
                  <c:v>2.4149999999999987</c:v>
                </c:pt>
                <c:pt idx="886">
                  <c:v>2.42</c:v>
                </c:pt>
                <c:pt idx="887">
                  <c:v>2.4249999999999998</c:v>
                </c:pt>
                <c:pt idx="888">
                  <c:v>2.4299999999999997</c:v>
                </c:pt>
                <c:pt idx="889">
                  <c:v>2.4349999999999987</c:v>
                </c:pt>
                <c:pt idx="890">
                  <c:v>2.44</c:v>
                </c:pt>
                <c:pt idx="891">
                  <c:v>2.4449999999999998</c:v>
                </c:pt>
                <c:pt idx="892">
                  <c:v>2.4499999999999997</c:v>
                </c:pt>
                <c:pt idx="893">
                  <c:v>2.4549999999999987</c:v>
                </c:pt>
                <c:pt idx="894">
                  <c:v>2.46</c:v>
                </c:pt>
                <c:pt idx="895">
                  <c:v>2.4649999999999999</c:v>
                </c:pt>
                <c:pt idx="896">
                  <c:v>2.4699999999999998</c:v>
                </c:pt>
                <c:pt idx="897">
                  <c:v>2.4749999999999988</c:v>
                </c:pt>
                <c:pt idx="898">
                  <c:v>2.48</c:v>
                </c:pt>
                <c:pt idx="899">
                  <c:v>2.4849999999999999</c:v>
                </c:pt>
                <c:pt idx="900">
                  <c:v>2.4899999999999998</c:v>
                </c:pt>
                <c:pt idx="901">
                  <c:v>2.4949999999999997</c:v>
                </c:pt>
                <c:pt idx="902">
                  <c:v>2.5</c:v>
                </c:pt>
              </c:numCache>
            </c:numRef>
          </c:xVal>
          <c:yVal>
            <c:numRef>
              <c:f>'součet stejná fázevýchylky (2)'!$D$205:$D$1107</c:f>
              <c:numCache>
                <c:formatCode>0.000</c:formatCode>
                <c:ptCount val="903"/>
                <c:pt idx="0">
                  <c:v>4.7116138617191682E-2</c:v>
                </c:pt>
                <c:pt idx="1">
                  <c:v>2.3560975967728989E-2</c:v>
                </c:pt>
                <c:pt idx="2">
                  <c:v>-5.5131680470888078E-16</c:v>
                </c:pt>
                <c:pt idx="3">
                  <c:v>-2.3560975967730088E-2</c:v>
                </c:pt>
                <c:pt idx="4">
                  <c:v>-4.7116138617192722E-2</c:v>
                </c:pt>
                <c:pt idx="5">
                  <c:v>-7.0659676064462815E-2</c:v>
                </c:pt>
                <c:pt idx="6">
                  <c:v>-9.4185779293970096E-2</c:v>
                </c:pt>
                <c:pt idx="7">
                  <c:v>-0.11768864359176856</c:v>
                </c:pt>
                <c:pt idx="8">
                  <c:v>-0.1411624699777739</c:v>
                </c:pt>
                <c:pt idx="9">
                  <c:v>-0.16460146663656883</c:v>
                </c:pt>
                <c:pt idx="10">
                  <c:v>-0.18799985034645603</c:v>
                </c:pt>
                <c:pt idx="11">
                  <c:v>-0.21135184790637471</c:v>
                </c:pt>
                <c:pt idx="12">
                  <c:v>-0.23465169756034551</c:v>
                </c:pt>
                <c:pt idx="13">
                  <c:v>-0.2578936504191145</c:v>
                </c:pt>
                <c:pt idx="14">
                  <c:v>-0.28107197187858873</c:v>
                </c:pt>
                <c:pt idx="15">
                  <c:v>-0.30418094303476928</c:v>
                </c:pt>
                <c:pt idx="16">
                  <c:v>-0.32721486209481576</c:v>
                </c:pt>
                <c:pt idx="17">
                  <c:v>-0.3501680457838609</c:v>
                </c:pt>
                <c:pt idx="18">
                  <c:v>-0.37303483074728344</c:v>
                </c:pt>
                <c:pt idx="19">
                  <c:v>-0.39580957494805941</c:v>
                </c:pt>
                <c:pt idx="20">
                  <c:v>-0.41848665905884513</c:v>
                </c:pt>
                <c:pt idx="21">
                  <c:v>-0.44106048784845553</c:v>
                </c:pt>
                <c:pt idx="22">
                  <c:v>-0.46352549156242195</c:v>
                </c:pt>
                <c:pt idx="23">
                  <c:v>-0.48587612729722623</c:v>
                </c:pt>
                <c:pt idx="24">
                  <c:v>-0.50810688036793916</c:v>
                </c:pt>
                <c:pt idx="25">
                  <c:v>-0.53021226566888702</c:v>
                </c:pt>
                <c:pt idx="26">
                  <c:v>-0.55218682902701655</c:v>
                </c:pt>
                <c:pt idx="27">
                  <c:v>-0.57402514854763576</c:v>
                </c:pt>
                <c:pt idx="28">
                  <c:v>-0.59572183595217065</c:v>
                </c:pt>
                <c:pt idx="29">
                  <c:v>-0.61727153790766154</c:v>
                </c:pt>
                <c:pt idx="30">
                  <c:v>-0.63866893734760888</c:v>
                </c:pt>
                <c:pt idx="31">
                  <c:v>-0.65990875478387434</c:v>
                </c:pt>
                <c:pt idx="32">
                  <c:v>-0.68098574960931968</c:v>
                </c:pt>
                <c:pt idx="33">
                  <c:v>-0.70189472139086062</c:v>
                </c:pt>
                <c:pt idx="34">
                  <c:v>-0.72263051115257493</c:v>
                </c:pt>
                <c:pt idx="35">
                  <c:v>-0.74318800264861196</c:v>
                </c:pt>
                <c:pt idx="36">
                  <c:v>-0.76356212362555809</c:v>
                </c:pt>
                <c:pt idx="37">
                  <c:v>-0.78374784707392364</c:v>
                </c:pt>
                <c:pt idx="38">
                  <c:v>-0.8037401924684946</c:v>
                </c:pt>
                <c:pt idx="39">
                  <c:v>-0.82353422699719725</c:v>
                </c:pt>
                <c:pt idx="40">
                  <c:v>-0.84312506677819743</c:v>
                </c:pt>
                <c:pt idx="41">
                  <c:v>-0.86250787806491969</c:v>
                </c:pt>
                <c:pt idx="42">
                  <c:v>-0.8816778784387107</c:v>
                </c:pt>
                <c:pt idx="43">
                  <c:v>-0.90063033798882763</c:v>
                </c:pt>
                <c:pt idx="44">
                  <c:v>-0.91936058047946456</c:v>
                </c:pt>
                <c:pt idx="45">
                  <c:v>-0.93786398450355679</c:v>
                </c:pt>
                <c:pt idx="46">
                  <c:v>-0.95613598462303462</c:v>
                </c:pt>
                <c:pt idx="47">
                  <c:v>-0.97417207249527693</c:v>
                </c:pt>
                <c:pt idx="48">
                  <c:v>-0.99196779798547752</c:v>
                </c:pt>
                <c:pt idx="49">
                  <c:v>-1.0095187702646597</c:v>
                </c:pt>
                <c:pt idx="50">
                  <c:v>-1.0268206588930338</c:v>
                </c:pt>
                <c:pt idx="51">
                  <c:v>-1.0438691948884711</c:v>
                </c:pt>
                <c:pt idx="52">
                  <c:v>-1.0606601717798225</c:v>
                </c:pt>
                <c:pt idx="53">
                  <c:v>-1.077189446644784</c:v>
                </c:pt>
                <c:pt idx="54">
                  <c:v>-1.0934529411321174</c:v>
                </c:pt>
                <c:pt idx="55">
                  <c:v>-1.1094466424679135</c:v>
                </c:pt>
                <c:pt idx="56">
                  <c:v>-1.1251666044456898</c:v>
                </c:pt>
                <c:pt idx="57">
                  <c:v>-1.1406089484000463</c:v>
                </c:pt>
                <c:pt idx="58">
                  <c:v>-1.1557698641636844</c:v>
                </c:pt>
                <c:pt idx="59">
                  <c:v>-1.1706456110074959</c:v>
                </c:pt>
                <c:pt idx="60">
                  <c:v>-1.1852325185635368</c:v>
                </c:pt>
                <c:pt idx="61">
                  <c:v>-1.1995269877306354</c:v>
                </c:pt>
                <c:pt idx="62">
                  <c:v>-1.2135254915624207</c:v>
                </c:pt>
                <c:pt idx="63">
                  <c:v>-1.2272245761375338</c:v>
                </c:pt>
                <c:pt idx="64">
                  <c:v>-1.2406208614118439</c:v>
                </c:pt>
                <c:pt idx="65">
                  <c:v>-1.2537110420524051</c:v>
                </c:pt>
                <c:pt idx="66">
                  <c:v>-1.2664918882530238</c:v>
                </c:pt>
                <c:pt idx="67">
                  <c:v>-1.278960246531138</c:v>
                </c:pt>
                <c:pt idx="68">
                  <c:v>-1.2911130405059152</c:v>
                </c:pt>
                <c:pt idx="69">
                  <c:v>-1.3029472716572881</c:v>
                </c:pt>
                <c:pt idx="70">
                  <c:v>-1.3144600200657959</c:v>
                </c:pt>
                <c:pt idx="71">
                  <c:v>-1.3256484451330404</c:v>
                </c:pt>
                <c:pt idx="72">
                  <c:v>-1.3365097862825528</c:v>
                </c:pt>
                <c:pt idx="73">
                  <c:v>-1.3470413636409235</c:v>
                </c:pt>
                <c:pt idx="74">
                  <c:v>-1.35724057869903</c:v>
                </c:pt>
                <c:pt idx="75">
                  <c:v>-1.3671049149531689</c:v>
                </c:pt>
                <c:pt idx="76">
                  <c:v>-1.3766319385259722</c:v>
                </c:pt>
                <c:pt idx="77">
                  <c:v>-1.3858192987669298</c:v>
                </c:pt>
                <c:pt idx="78">
                  <c:v>-1.3946647288323775</c:v>
                </c:pt>
                <c:pt idx="79">
                  <c:v>-1.4031660462447999</c:v>
                </c:pt>
                <c:pt idx="80">
                  <c:v>-1.4113211534313366</c:v>
                </c:pt>
                <c:pt idx="81">
                  <c:v>-1.4191280382413178</c:v>
                </c:pt>
                <c:pt idx="82">
                  <c:v>-1.4265847744427305</c:v>
                </c:pt>
                <c:pt idx="83">
                  <c:v>-1.4336895221974948</c:v>
                </c:pt>
                <c:pt idx="84">
                  <c:v>-1.4404405285154147</c:v>
                </c:pt>
                <c:pt idx="85">
                  <c:v>-1.4468361276866974</c:v>
                </c:pt>
                <c:pt idx="86">
                  <c:v>-1.4528747416929457</c:v>
                </c:pt>
                <c:pt idx="87">
                  <c:v>-1.4585548805965145</c:v>
                </c:pt>
                <c:pt idx="88">
                  <c:v>-1.46387514290812</c:v>
                </c:pt>
                <c:pt idx="89">
                  <c:v>-1.4688342159326471</c:v>
                </c:pt>
                <c:pt idx="90">
                  <c:v>-1.4734308760930328</c:v>
                </c:pt>
                <c:pt idx="91">
                  <c:v>-1.4776639892321601</c:v>
                </c:pt>
                <c:pt idx="92">
                  <c:v>-1.4815325108927069</c:v>
                </c:pt>
                <c:pt idx="93">
                  <c:v>-1.4850354865748359</c:v>
                </c:pt>
                <c:pt idx="94">
                  <c:v>-1.4881720519717183</c:v>
                </c:pt>
                <c:pt idx="95">
                  <c:v>-1.4909414331827695</c:v>
                </c:pt>
                <c:pt idx="96">
                  <c:v>-1.49334294690462</c:v>
                </c:pt>
                <c:pt idx="97">
                  <c:v>-1.495376000599691</c:v>
                </c:pt>
                <c:pt idx="98">
                  <c:v>-1.4970400926424063</c:v>
                </c:pt>
                <c:pt idx="99">
                  <c:v>-1.4983348124429536</c:v>
                </c:pt>
                <c:pt idx="100">
                  <c:v>-1.4992598405485973</c:v>
                </c:pt>
                <c:pt idx="101">
                  <c:v>-1.4998149487224897</c:v>
                </c:pt>
                <c:pt idx="102">
                  <c:v>-1.5</c:v>
                </c:pt>
                <c:pt idx="103">
                  <c:v>-1.4998149487224897</c:v>
                </c:pt>
                <c:pt idx="104">
                  <c:v>-1.4992598405485973</c:v>
                </c:pt>
                <c:pt idx="105">
                  <c:v>-1.4983348124429536</c:v>
                </c:pt>
                <c:pt idx="106">
                  <c:v>-1.4970400926424063</c:v>
                </c:pt>
                <c:pt idx="107">
                  <c:v>-1.495376000599691</c:v>
                </c:pt>
                <c:pt idx="108">
                  <c:v>-1.49334294690462</c:v>
                </c:pt>
                <c:pt idx="109">
                  <c:v>-1.4909414331827695</c:v>
                </c:pt>
                <c:pt idx="110">
                  <c:v>-1.4881720519717183</c:v>
                </c:pt>
                <c:pt idx="111">
                  <c:v>-1.4850354865748359</c:v>
                </c:pt>
                <c:pt idx="112">
                  <c:v>-1.4815325108927067</c:v>
                </c:pt>
                <c:pt idx="113">
                  <c:v>-1.4776639892321604</c:v>
                </c:pt>
                <c:pt idx="114">
                  <c:v>-1.4734308760930328</c:v>
                </c:pt>
                <c:pt idx="115">
                  <c:v>-1.4688342159326468</c:v>
                </c:pt>
                <c:pt idx="116">
                  <c:v>-1.4638751429081198</c:v>
                </c:pt>
                <c:pt idx="117">
                  <c:v>-1.4585548805965147</c:v>
                </c:pt>
                <c:pt idx="118">
                  <c:v>-1.4528747416929455</c:v>
                </c:pt>
                <c:pt idx="119">
                  <c:v>-1.446836127686697</c:v>
                </c:pt>
                <c:pt idx="120">
                  <c:v>-1.4404405285154147</c:v>
                </c:pt>
                <c:pt idx="121">
                  <c:v>-1.4336895221974943</c:v>
                </c:pt>
                <c:pt idx="122">
                  <c:v>-1.4265847744427302</c:v>
                </c:pt>
                <c:pt idx="123">
                  <c:v>-1.4191280382413178</c:v>
                </c:pt>
                <c:pt idx="124">
                  <c:v>-1.4113211534313368</c:v>
                </c:pt>
                <c:pt idx="125">
                  <c:v>-1.4031660462447995</c:v>
                </c:pt>
                <c:pt idx="126">
                  <c:v>-1.3946647288323768</c:v>
                </c:pt>
                <c:pt idx="127">
                  <c:v>-1.3858192987669298</c:v>
                </c:pt>
                <c:pt idx="128">
                  <c:v>-1.376631938525972</c:v>
                </c:pt>
                <c:pt idx="129">
                  <c:v>-1.3671049149531682</c:v>
                </c:pt>
                <c:pt idx="130">
                  <c:v>-1.35724057869903</c:v>
                </c:pt>
                <c:pt idx="131">
                  <c:v>-1.3470413636409231</c:v>
                </c:pt>
                <c:pt idx="132">
                  <c:v>-1.3365097862825515</c:v>
                </c:pt>
                <c:pt idx="133">
                  <c:v>-1.3256484451330395</c:v>
                </c:pt>
                <c:pt idx="134">
                  <c:v>-1.3144600200657957</c:v>
                </c:pt>
                <c:pt idx="135">
                  <c:v>-1.3029472716572867</c:v>
                </c:pt>
                <c:pt idx="136">
                  <c:v>-1.2911130405059155</c:v>
                </c:pt>
                <c:pt idx="137">
                  <c:v>-1.2789602465311378</c:v>
                </c:pt>
                <c:pt idx="138">
                  <c:v>-1.2664918882530218</c:v>
                </c:pt>
                <c:pt idx="139">
                  <c:v>-1.2537110420524034</c:v>
                </c:pt>
                <c:pt idx="140">
                  <c:v>-1.2406208614118432</c:v>
                </c:pt>
                <c:pt idx="141">
                  <c:v>-1.2272245761375338</c:v>
                </c:pt>
                <c:pt idx="142">
                  <c:v>-1.2135254915624192</c:v>
                </c:pt>
                <c:pt idx="143">
                  <c:v>-1.1995269877306356</c:v>
                </c:pt>
                <c:pt idx="144">
                  <c:v>-1.1852325185635364</c:v>
                </c:pt>
                <c:pt idx="145">
                  <c:v>-1.1706456110074939</c:v>
                </c:pt>
                <c:pt idx="146">
                  <c:v>-1.155769864163684</c:v>
                </c:pt>
                <c:pt idx="147">
                  <c:v>-1.1406089484000461</c:v>
                </c:pt>
                <c:pt idx="148">
                  <c:v>-1.1251666044456878</c:v>
                </c:pt>
                <c:pt idx="149">
                  <c:v>-1.1094466424679121</c:v>
                </c:pt>
                <c:pt idx="150">
                  <c:v>-1.0934529411321161</c:v>
                </c:pt>
                <c:pt idx="151">
                  <c:v>-1.0771894466447829</c:v>
                </c:pt>
                <c:pt idx="152">
                  <c:v>-1.0606601717798219</c:v>
                </c:pt>
                <c:pt idx="153">
                  <c:v>-1.0438691948884704</c:v>
                </c:pt>
                <c:pt idx="154">
                  <c:v>-1.0268206588930338</c:v>
                </c:pt>
                <c:pt idx="155">
                  <c:v>-1.00951877026466</c:v>
                </c:pt>
                <c:pt idx="156">
                  <c:v>-0.99196779798547796</c:v>
                </c:pt>
                <c:pt idx="157">
                  <c:v>-0.97417207249527604</c:v>
                </c:pt>
                <c:pt idx="158">
                  <c:v>-0.95613598462303373</c:v>
                </c:pt>
                <c:pt idx="159">
                  <c:v>-0.93786398450355712</c:v>
                </c:pt>
                <c:pt idx="160">
                  <c:v>-0.91936058047946378</c:v>
                </c:pt>
                <c:pt idx="161">
                  <c:v>-0.90063033798882564</c:v>
                </c:pt>
                <c:pt idx="162">
                  <c:v>-0.88167787843871104</c:v>
                </c:pt>
                <c:pt idx="163">
                  <c:v>-0.86250787806491869</c:v>
                </c:pt>
                <c:pt idx="164">
                  <c:v>-0.84312506677819665</c:v>
                </c:pt>
                <c:pt idx="165">
                  <c:v>-0.82353422699719769</c:v>
                </c:pt>
                <c:pt idx="166">
                  <c:v>-0.80374019246849493</c:v>
                </c:pt>
                <c:pt idx="167">
                  <c:v>-0.78374784707392264</c:v>
                </c:pt>
                <c:pt idx="168">
                  <c:v>-0.76356212362555609</c:v>
                </c:pt>
                <c:pt idx="169">
                  <c:v>-0.74318800264861118</c:v>
                </c:pt>
                <c:pt idx="170">
                  <c:v>-0.72263051115257404</c:v>
                </c:pt>
                <c:pt idx="171">
                  <c:v>-0.70189472139086073</c:v>
                </c:pt>
                <c:pt idx="172">
                  <c:v>-0.6809857496093199</c:v>
                </c:pt>
                <c:pt idx="173">
                  <c:v>-0.65990875478387334</c:v>
                </c:pt>
                <c:pt idx="174">
                  <c:v>-0.6386689373476081</c:v>
                </c:pt>
                <c:pt idx="175">
                  <c:v>-0.61727153790766198</c:v>
                </c:pt>
                <c:pt idx="176">
                  <c:v>-0.59572183595216988</c:v>
                </c:pt>
                <c:pt idx="177">
                  <c:v>-0.57402514854763487</c:v>
                </c:pt>
                <c:pt idx="178">
                  <c:v>-0.55218682902701688</c:v>
                </c:pt>
                <c:pt idx="179">
                  <c:v>-0.53021226566888624</c:v>
                </c:pt>
                <c:pt idx="180">
                  <c:v>-0.50810688036793716</c:v>
                </c:pt>
                <c:pt idx="181">
                  <c:v>-0.48587612729722418</c:v>
                </c:pt>
                <c:pt idx="182">
                  <c:v>-0.46352549156242101</c:v>
                </c:pt>
                <c:pt idx="183">
                  <c:v>-0.44106048784845475</c:v>
                </c:pt>
                <c:pt idx="184">
                  <c:v>-0.41848665905884308</c:v>
                </c:pt>
                <c:pt idx="185">
                  <c:v>-0.39580957494805979</c:v>
                </c:pt>
                <c:pt idx="186">
                  <c:v>-0.37303483074728255</c:v>
                </c:pt>
                <c:pt idx="187">
                  <c:v>-0.35016804578385863</c:v>
                </c:pt>
                <c:pt idx="188">
                  <c:v>-0.32721486209481476</c:v>
                </c:pt>
                <c:pt idx="189">
                  <c:v>-0.30418094303476839</c:v>
                </c:pt>
                <c:pt idx="190">
                  <c:v>-0.28107197187858657</c:v>
                </c:pt>
                <c:pt idx="191">
                  <c:v>-0.25789365041911227</c:v>
                </c:pt>
                <c:pt idx="192">
                  <c:v>-0.23465169756034471</c:v>
                </c:pt>
                <c:pt idx="193">
                  <c:v>-0.21135184790637374</c:v>
                </c:pt>
                <c:pt idx="194">
                  <c:v>-0.18799985034645647</c:v>
                </c:pt>
                <c:pt idx="195">
                  <c:v>-0.16460146663656788</c:v>
                </c:pt>
                <c:pt idx="196">
                  <c:v>-0.14116246997777171</c:v>
                </c:pt>
                <c:pt idx="197">
                  <c:v>-0.11768864359176637</c:v>
                </c:pt>
                <c:pt idx="198">
                  <c:v>-9.4185779293969166E-2</c:v>
                </c:pt>
                <c:pt idx="199">
                  <c:v>-7.0659676064461899E-2</c:v>
                </c:pt>
                <c:pt idx="200">
                  <c:v>-4.7116138617190474E-2</c:v>
                </c:pt>
                <c:pt idx="201">
                  <c:v>-2.3560975967730508E-2</c:v>
                </c:pt>
                <c:pt idx="202">
                  <c:v>3.6754453647258699E-16</c:v>
                </c:pt>
                <c:pt idx="203">
                  <c:v>2.3560975967731247E-2</c:v>
                </c:pt>
                <c:pt idx="204">
                  <c:v>4.7116138617192542E-2</c:v>
                </c:pt>
                <c:pt idx="205">
                  <c:v>7.0659676064465285E-2</c:v>
                </c:pt>
                <c:pt idx="206">
                  <c:v>9.4185779293969971E-2</c:v>
                </c:pt>
                <c:pt idx="207">
                  <c:v>0.11768864359176708</c:v>
                </c:pt>
                <c:pt idx="208">
                  <c:v>0.1411624699777724</c:v>
                </c:pt>
                <c:pt idx="209">
                  <c:v>0.16460146663656866</c:v>
                </c:pt>
                <c:pt idx="210">
                  <c:v>0.18799985034645719</c:v>
                </c:pt>
                <c:pt idx="211">
                  <c:v>0.21135184790637451</c:v>
                </c:pt>
                <c:pt idx="212">
                  <c:v>0.23465169756034671</c:v>
                </c:pt>
                <c:pt idx="213">
                  <c:v>0.25789365041911561</c:v>
                </c:pt>
                <c:pt idx="214">
                  <c:v>0.28107197187858723</c:v>
                </c:pt>
                <c:pt idx="215">
                  <c:v>0.30418094303476917</c:v>
                </c:pt>
                <c:pt idx="216">
                  <c:v>0.32721486209481426</c:v>
                </c:pt>
                <c:pt idx="217">
                  <c:v>0.35016804578385802</c:v>
                </c:pt>
                <c:pt idx="218">
                  <c:v>0.37303483074728327</c:v>
                </c:pt>
                <c:pt idx="219">
                  <c:v>0.39580957494806057</c:v>
                </c:pt>
                <c:pt idx="220">
                  <c:v>0.41848665905884369</c:v>
                </c:pt>
                <c:pt idx="221">
                  <c:v>0.44106048784845675</c:v>
                </c:pt>
                <c:pt idx="222">
                  <c:v>0.46352549156242162</c:v>
                </c:pt>
                <c:pt idx="223">
                  <c:v>0.48587612729722479</c:v>
                </c:pt>
                <c:pt idx="224">
                  <c:v>0.50810688036793639</c:v>
                </c:pt>
                <c:pt idx="225">
                  <c:v>0.53021226566888568</c:v>
                </c:pt>
                <c:pt idx="226">
                  <c:v>0.55218682902701755</c:v>
                </c:pt>
                <c:pt idx="227">
                  <c:v>0.57402514854763553</c:v>
                </c:pt>
                <c:pt idx="228">
                  <c:v>0.59572183595217065</c:v>
                </c:pt>
                <c:pt idx="229">
                  <c:v>0.61727153790766387</c:v>
                </c:pt>
                <c:pt idx="230">
                  <c:v>0.63866893734760999</c:v>
                </c:pt>
                <c:pt idx="231">
                  <c:v>0.65990875478387412</c:v>
                </c:pt>
                <c:pt idx="232">
                  <c:v>0.68098574960932068</c:v>
                </c:pt>
                <c:pt idx="233">
                  <c:v>0.70189472139086062</c:v>
                </c:pt>
                <c:pt idx="234">
                  <c:v>0.72263051115257482</c:v>
                </c:pt>
                <c:pt idx="235">
                  <c:v>0.74318800264861196</c:v>
                </c:pt>
                <c:pt idx="236">
                  <c:v>0.76356212362555653</c:v>
                </c:pt>
                <c:pt idx="237">
                  <c:v>0.78374784707392464</c:v>
                </c:pt>
                <c:pt idx="238">
                  <c:v>0.80374019246849671</c:v>
                </c:pt>
                <c:pt idx="239">
                  <c:v>0.82353422699719814</c:v>
                </c:pt>
                <c:pt idx="240">
                  <c:v>0.84312506677819721</c:v>
                </c:pt>
                <c:pt idx="241">
                  <c:v>0.86250787806491713</c:v>
                </c:pt>
                <c:pt idx="242">
                  <c:v>0.8816778784387107</c:v>
                </c:pt>
                <c:pt idx="243">
                  <c:v>0.90063033798882663</c:v>
                </c:pt>
                <c:pt idx="244">
                  <c:v>0.91936058047946456</c:v>
                </c:pt>
                <c:pt idx="245">
                  <c:v>0.93786398450355768</c:v>
                </c:pt>
                <c:pt idx="246">
                  <c:v>0.95613598462303462</c:v>
                </c:pt>
                <c:pt idx="247">
                  <c:v>0.97417207249527693</c:v>
                </c:pt>
                <c:pt idx="248">
                  <c:v>0.99196779798547841</c:v>
                </c:pt>
                <c:pt idx="249">
                  <c:v>1.0095187702646586</c:v>
                </c:pt>
                <c:pt idx="250">
                  <c:v>1.0268206588930324</c:v>
                </c:pt>
                <c:pt idx="251">
                  <c:v>1.0438691948884709</c:v>
                </c:pt>
                <c:pt idx="252">
                  <c:v>1.0606601717798221</c:v>
                </c:pt>
                <c:pt idx="253">
                  <c:v>1.0771894466447833</c:v>
                </c:pt>
                <c:pt idx="254">
                  <c:v>1.0934529411321181</c:v>
                </c:pt>
                <c:pt idx="255">
                  <c:v>1.1094466424679146</c:v>
                </c:pt>
                <c:pt idx="256">
                  <c:v>1.1251666044456892</c:v>
                </c:pt>
                <c:pt idx="257">
                  <c:v>1.1406089484000463</c:v>
                </c:pt>
                <c:pt idx="258">
                  <c:v>1.1557698641636844</c:v>
                </c:pt>
                <c:pt idx="259">
                  <c:v>1.170645611007495</c:v>
                </c:pt>
                <c:pt idx="260">
                  <c:v>1.1852325185635368</c:v>
                </c:pt>
                <c:pt idx="261">
                  <c:v>1.1995269877306358</c:v>
                </c:pt>
                <c:pt idx="262">
                  <c:v>1.2135254915624203</c:v>
                </c:pt>
                <c:pt idx="263">
                  <c:v>1.2272245761375358</c:v>
                </c:pt>
                <c:pt idx="264">
                  <c:v>1.2406208614118437</c:v>
                </c:pt>
                <c:pt idx="265">
                  <c:v>1.2537110420524038</c:v>
                </c:pt>
                <c:pt idx="266">
                  <c:v>1.2664918882530218</c:v>
                </c:pt>
                <c:pt idx="267">
                  <c:v>1.2789602465311378</c:v>
                </c:pt>
                <c:pt idx="268">
                  <c:v>1.2911130405059159</c:v>
                </c:pt>
                <c:pt idx="269">
                  <c:v>1.3029472716572881</c:v>
                </c:pt>
                <c:pt idx="270">
                  <c:v>1.3144600200657959</c:v>
                </c:pt>
                <c:pt idx="271">
                  <c:v>1.3256484451330404</c:v>
                </c:pt>
                <c:pt idx="272">
                  <c:v>1.3365097862825519</c:v>
                </c:pt>
                <c:pt idx="273">
                  <c:v>1.3470413636409235</c:v>
                </c:pt>
                <c:pt idx="274">
                  <c:v>1.35724057869903</c:v>
                </c:pt>
                <c:pt idx="275">
                  <c:v>1.367104914953168</c:v>
                </c:pt>
                <c:pt idx="276">
                  <c:v>1.3766319385259722</c:v>
                </c:pt>
                <c:pt idx="277">
                  <c:v>1.3858192987669298</c:v>
                </c:pt>
                <c:pt idx="278">
                  <c:v>1.3946647288323768</c:v>
                </c:pt>
                <c:pt idx="279">
                  <c:v>1.4031660462448003</c:v>
                </c:pt>
                <c:pt idx="280">
                  <c:v>1.4113211534313372</c:v>
                </c:pt>
                <c:pt idx="281">
                  <c:v>1.4191280382413178</c:v>
                </c:pt>
                <c:pt idx="282">
                  <c:v>1.4265847744427305</c:v>
                </c:pt>
                <c:pt idx="283">
                  <c:v>1.4336895221974943</c:v>
                </c:pt>
                <c:pt idx="284">
                  <c:v>1.4404405285154149</c:v>
                </c:pt>
                <c:pt idx="285">
                  <c:v>1.446836127686697</c:v>
                </c:pt>
                <c:pt idx="286">
                  <c:v>1.4528747416929457</c:v>
                </c:pt>
                <c:pt idx="287">
                  <c:v>1.4585548805965161</c:v>
                </c:pt>
                <c:pt idx="288">
                  <c:v>1.4638751429081214</c:v>
                </c:pt>
                <c:pt idx="289">
                  <c:v>1.4688342159326471</c:v>
                </c:pt>
                <c:pt idx="290">
                  <c:v>1.473430876093033</c:v>
                </c:pt>
                <c:pt idx="291">
                  <c:v>1.4776639892321597</c:v>
                </c:pt>
                <c:pt idx="292">
                  <c:v>1.4815325108927067</c:v>
                </c:pt>
                <c:pt idx="293">
                  <c:v>1.4850354865748359</c:v>
                </c:pt>
                <c:pt idx="294">
                  <c:v>1.4881720519717183</c:v>
                </c:pt>
                <c:pt idx="295">
                  <c:v>1.4909414331827695</c:v>
                </c:pt>
                <c:pt idx="296">
                  <c:v>1.49334294690462</c:v>
                </c:pt>
                <c:pt idx="297">
                  <c:v>1.495376000599691</c:v>
                </c:pt>
                <c:pt idx="298">
                  <c:v>1.4970400926424063</c:v>
                </c:pt>
                <c:pt idx="299">
                  <c:v>1.4983348124429536</c:v>
                </c:pt>
                <c:pt idx="300">
                  <c:v>1.4992598405485973</c:v>
                </c:pt>
                <c:pt idx="301">
                  <c:v>1.4998149487224897</c:v>
                </c:pt>
                <c:pt idx="302">
                  <c:v>1.5</c:v>
                </c:pt>
                <c:pt idx="303">
                  <c:v>1.4998149487224897</c:v>
                </c:pt>
                <c:pt idx="304">
                  <c:v>1.4992598405485973</c:v>
                </c:pt>
                <c:pt idx="305">
                  <c:v>1.4983348124429536</c:v>
                </c:pt>
                <c:pt idx="306">
                  <c:v>1.4970400926424063</c:v>
                </c:pt>
                <c:pt idx="307">
                  <c:v>1.495376000599691</c:v>
                </c:pt>
                <c:pt idx="308">
                  <c:v>1.49334294690462</c:v>
                </c:pt>
                <c:pt idx="309">
                  <c:v>1.4909414331827695</c:v>
                </c:pt>
                <c:pt idx="310">
                  <c:v>1.4881720519717183</c:v>
                </c:pt>
                <c:pt idx="311">
                  <c:v>1.4850354865748359</c:v>
                </c:pt>
                <c:pt idx="312">
                  <c:v>1.4815325108927064</c:v>
                </c:pt>
                <c:pt idx="313">
                  <c:v>1.4776639892321597</c:v>
                </c:pt>
                <c:pt idx="314">
                  <c:v>1.473430876093033</c:v>
                </c:pt>
                <c:pt idx="315">
                  <c:v>1.4688342159326468</c:v>
                </c:pt>
                <c:pt idx="316">
                  <c:v>1.4638751429081198</c:v>
                </c:pt>
                <c:pt idx="317">
                  <c:v>1.4585548805965149</c:v>
                </c:pt>
                <c:pt idx="318">
                  <c:v>1.4528747416929455</c:v>
                </c:pt>
                <c:pt idx="319">
                  <c:v>1.446836127686697</c:v>
                </c:pt>
                <c:pt idx="320">
                  <c:v>1.4404405285154145</c:v>
                </c:pt>
                <c:pt idx="321">
                  <c:v>1.4336895221974939</c:v>
                </c:pt>
                <c:pt idx="322">
                  <c:v>1.4265847744427302</c:v>
                </c:pt>
                <c:pt idx="323">
                  <c:v>1.4191280382413178</c:v>
                </c:pt>
                <c:pt idx="324">
                  <c:v>1.411321153431337</c:v>
                </c:pt>
                <c:pt idx="325">
                  <c:v>1.4031660462447999</c:v>
                </c:pt>
                <c:pt idx="326">
                  <c:v>1.3946647288323768</c:v>
                </c:pt>
                <c:pt idx="327">
                  <c:v>1.3858192987669298</c:v>
                </c:pt>
                <c:pt idx="328">
                  <c:v>1.376631938525972</c:v>
                </c:pt>
                <c:pt idx="329">
                  <c:v>1.3671049149531675</c:v>
                </c:pt>
                <c:pt idx="330">
                  <c:v>1.3572405786990291</c:v>
                </c:pt>
                <c:pt idx="331">
                  <c:v>1.3470413636409233</c:v>
                </c:pt>
                <c:pt idx="332">
                  <c:v>1.3365097862825517</c:v>
                </c:pt>
                <c:pt idx="333">
                  <c:v>1.3256484451330399</c:v>
                </c:pt>
                <c:pt idx="334">
                  <c:v>1.3144600200657961</c:v>
                </c:pt>
                <c:pt idx="335">
                  <c:v>1.3029472716572879</c:v>
                </c:pt>
                <c:pt idx="336">
                  <c:v>1.2911130405059157</c:v>
                </c:pt>
                <c:pt idx="337">
                  <c:v>1.2789602465311378</c:v>
                </c:pt>
                <c:pt idx="338">
                  <c:v>1.2664918882530221</c:v>
                </c:pt>
                <c:pt idx="339">
                  <c:v>1.2537110420524036</c:v>
                </c:pt>
                <c:pt idx="340">
                  <c:v>1.2406208614118432</c:v>
                </c:pt>
                <c:pt idx="341">
                  <c:v>1.227224576137534</c:v>
                </c:pt>
                <c:pt idx="342">
                  <c:v>1.2135254915624196</c:v>
                </c:pt>
                <c:pt idx="343">
                  <c:v>1.1995269877306356</c:v>
                </c:pt>
                <c:pt idx="344">
                  <c:v>1.1852325185635366</c:v>
                </c:pt>
                <c:pt idx="345">
                  <c:v>1.1706456110074939</c:v>
                </c:pt>
                <c:pt idx="346">
                  <c:v>1.155769864163684</c:v>
                </c:pt>
                <c:pt idx="347">
                  <c:v>1.1406089484000461</c:v>
                </c:pt>
                <c:pt idx="348">
                  <c:v>1.1251666044456892</c:v>
                </c:pt>
                <c:pt idx="349">
                  <c:v>1.1094466424679135</c:v>
                </c:pt>
                <c:pt idx="350">
                  <c:v>1.0934529411321179</c:v>
                </c:pt>
                <c:pt idx="351">
                  <c:v>1.0771894466447827</c:v>
                </c:pt>
                <c:pt idx="352">
                  <c:v>1.0606601717798221</c:v>
                </c:pt>
                <c:pt idx="353">
                  <c:v>1.0438691948884711</c:v>
                </c:pt>
                <c:pt idx="354">
                  <c:v>1.0268206588930322</c:v>
                </c:pt>
                <c:pt idx="355">
                  <c:v>1.0095187702646586</c:v>
                </c:pt>
                <c:pt idx="356">
                  <c:v>0.99196779798547752</c:v>
                </c:pt>
                <c:pt idx="357">
                  <c:v>0.97417207249527626</c:v>
                </c:pt>
                <c:pt idx="358">
                  <c:v>0.95613598462303462</c:v>
                </c:pt>
                <c:pt idx="359">
                  <c:v>0.93786398450355779</c:v>
                </c:pt>
                <c:pt idx="360">
                  <c:v>0.91936058047946401</c:v>
                </c:pt>
                <c:pt idx="361">
                  <c:v>0.90063033798882663</c:v>
                </c:pt>
                <c:pt idx="362">
                  <c:v>0.88167787843871015</c:v>
                </c:pt>
                <c:pt idx="363">
                  <c:v>0.8625078780649178</c:v>
                </c:pt>
                <c:pt idx="364">
                  <c:v>0.84312506677819621</c:v>
                </c:pt>
                <c:pt idx="365">
                  <c:v>0.82353422699719769</c:v>
                </c:pt>
                <c:pt idx="366">
                  <c:v>0.8037401924684956</c:v>
                </c:pt>
                <c:pt idx="367">
                  <c:v>0.78374784707392342</c:v>
                </c:pt>
                <c:pt idx="368">
                  <c:v>0.76356212362555631</c:v>
                </c:pt>
                <c:pt idx="369">
                  <c:v>0.74318800264861196</c:v>
                </c:pt>
                <c:pt idx="370">
                  <c:v>0.72263051115257304</c:v>
                </c:pt>
                <c:pt idx="371">
                  <c:v>0.70189472139085973</c:v>
                </c:pt>
                <c:pt idx="372">
                  <c:v>0.68098574960931935</c:v>
                </c:pt>
                <c:pt idx="373">
                  <c:v>0.65990875478387356</c:v>
                </c:pt>
                <c:pt idx="374">
                  <c:v>0.63866893734760943</c:v>
                </c:pt>
                <c:pt idx="375">
                  <c:v>0.61727153790766276</c:v>
                </c:pt>
                <c:pt idx="376">
                  <c:v>0.59572183595216999</c:v>
                </c:pt>
                <c:pt idx="377">
                  <c:v>0.57402514854763453</c:v>
                </c:pt>
                <c:pt idx="378">
                  <c:v>0.55218682902701699</c:v>
                </c:pt>
                <c:pt idx="379">
                  <c:v>0.53021226566888568</c:v>
                </c:pt>
                <c:pt idx="380">
                  <c:v>0.50810688036793639</c:v>
                </c:pt>
                <c:pt idx="381">
                  <c:v>0.48587612729722429</c:v>
                </c:pt>
                <c:pt idx="382">
                  <c:v>0.4635254915624219</c:v>
                </c:pt>
                <c:pt idx="383">
                  <c:v>0.44106048784845614</c:v>
                </c:pt>
                <c:pt idx="384">
                  <c:v>0.41848665905884441</c:v>
                </c:pt>
                <c:pt idx="385">
                  <c:v>0.39580957494805941</c:v>
                </c:pt>
                <c:pt idx="386">
                  <c:v>0.37303483074728272</c:v>
                </c:pt>
                <c:pt idx="387">
                  <c:v>0.35016804578385813</c:v>
                </c:pt>
                <c:pt idx="388">
                  <c:v>0.32721486209481443</c:v>
                </c:pt>
                <c:pt idx="389">
                  <c:v>0.30418094303476861</c:v>
                </c:pt>
                <c:pt idx="390">
                  <c:v>0.2810719718785874</c:v>
                </c:pt>
                <c:pt idx="391">
                  <c:v>0.25789365041911372</c:v>
                </c:pt>
                <c:pt idx="392">
                  <c:v>0.23465169756034621</c:v>
                </c:pt>
                <c:pt idx="393">
                  <c:v>0.21135184790637329</c:v>
                </c:pt>
                <c:pt idx="394">
                  <c:v>0.18799985034645664</c:v>
                </c:pt>
                <c:pt idx="395">
                  <c:v>0.16460146663656738</c:v>
                </c:pt>
                <c:pt idx="396">
                  <c:v>0.14116246997777121</c:v>
                </c:pt>
                <c:pt idx="397">
                  <c:v>0.11768864359176655</c:v>
                </c:pt>
                <c:pt idx="398">
                  <c:v>9.4185779293970026E-2</c:v>
                </c:pt>
                <c:pt idx="399">
                  <c:v>7.0659676064463411E-2</c:v>
                </c:pt>
                <c:pt idx="400">
                  <c:v>4.7116138617191994E-2</c:v>
                </c:pt>
                <c:pt idx="401">
                  <c:v>2.3560975967730029E-2</c:v>
                </c:pt>
                <c:pt idx="402">
                  <c:v>-1.8377226823629349E-16</c:v>
                </c:pt>
                <c:pt idx="403">
                  <c:v>-2.356097596773107E-2</c:v>
                </c:pt>
                <c:pt idx="404">
                  <c:v>-4.7116138617192382E-2</c:v>
                </c:pt>
                <c:pt idx="405">
                  <c:v>-7.0659676064464425E-2</c:v>
                </c:pt>
                <c:pt idx="406">
                  <c:v>-9.4185779293970373E-2</c:v>
                </c:pt>
                <c:pt idx="407">
                  <c:v>-0.11768864359176755</c:v>
                </c:pt>
                <c:pt idx="408">
                  <c:v>-0.14116246997777154</c:v>
                </c:pt>
                <c:pt idx="409">
                  <c:v>-0.16460146663656847</c:v>
                </c:pt>
                <c:pt idx="410">
                  <c:v>-0.18799985034645697</c:v>
                </c:pt>
                <c:pt idx="411">
                  <c:v>-0.21135184790637429</c:v>
                </c:pt>
                <c:pt idx="412">
                  <c:v>-0.23465169756034648</c:v>
                </c:pt>
                <c:pt idx="413">
                  <c:v>-0.25789365041911477</c:v>
                </c:pt>
                <c:pt idx="414">
                  <c:v>-0.28107197187858773</c:v>
                </c:pt>
                <c:pt idx="415">
                  <c:v>-0.30418094303476895</c:v>
                </c:pt>
                <c:pt idx="416">
                  <c:v>-0.32721486209481476</c:v>
                </c:pt>
                <c:pt idx="417">
                  <c:v>-0.35016804578385857</c:v>
                </c:pt>
                <c:pt idx="418">
                  <c:v>-0.37303483074728244</c:v>
                </c:pt>
                <c:pt idx="419">
                  <c:v>-0.39580957494805979</c:v>
                </c:pt>
                <c:pt idx="420">
                  <c:v>-0.41848665905884413</c:v>
                </c:pt>
                <c:pt idx="421">
                  <c:v>-0.44106048784845653</c:v>
                </c:pt>
                <c:pt idx="422">
                  <c:v>-0.46352549156242157</c:v>
                </c:pt>
                <c:pt idx="423">
                  <c:v>-0.48587612729722468</c:v>
                </c:pt>
                <c:pt idx="424">
                  <c:v>-0.50810688036793628</c:v>
                </c:pt>
                <c:pt idx="425">
                  <c:v>-0.53021226566888613</c:v>
                </c:pt>
                <c:pt idx="426">
                  <c:v>-0.55218682902701677</c:v>
                </c:pt>
                <c:pt idx="427">
                  <c:v>-0.57402514854763487</c:v>
                </c:pt>
                <c:pt idx="428">
                  <c:v>-0.59572183595217143</c:v>
                </c:pt>
                <c:pt idx="429">
                  <c:v>-0.61727153790766309</c:v>
                </c:pt>
                <c:pt idx="430">
                  <c:v>-0.63866893734760977</c:v>
                </c:pt>
                <c:pt idx="431">
                  <c:v>-0.6599087547838739</c:v>
                </c:pt>
                <c:pt idx="432">
                  <c:v>-0.68098574960932035</c:v>
                </c:pt>
                <c:pt idx="433">
                  <c:v>-0.70189472139086051</c:v>
                </c:pt>
                <c:pt idx="434">
                  <c:v>-0.72263051115257393</c:v>
                </c:pt>
                <c:pt idx="435">
                  <c:v>-0.74318800264861218</c:v>
                </c:pt>
                <c:pt idx="436">
                  <c:v>-0.7635621236255572</c:v>
                </c:pt>
                <c:pt idx="437">
                  <c:v>-0.78374784707392364</c:v>
                </c:pt>
                <c:pt idx="438">
                  <c:v>-0.80374019246849604</c:v>
                </c:pt>
                <c:pt idx="439">
                  <c:v>-0.82353422699719803</c:v>
                </c:pt>
                <c:pt idx="440">
                  <c:v>-0.84312506677819665</c:v>
                </c:pt>
                <c:pt idx="441">
                  <c:v>-0.86250787806491802</c:v>
                </c:pt>
                <c:pt idx="442">
                  <c:v>-0.88167787843871026</c:v>
                </c:pt>
                <c:pt idx="443">
                  <c:v>-0.90063033798882652</c:v>
                </c:pt>
                <c:pt idx="444">
                  <c:v>-0.91936058047946456</c:v>
                </c:pt>
                <c:pt idx="445">
                  <c:v>-0.93786398450355768</c:v>
                </c:pt>
                <c:pt idx="446">
                  <c:v>-0.95613598462303484</c:v>
                </c:pt>
                <c:pt idx="447">
                  <c:v>-0.97417207249527604</c:v>
                </c:pt>
                <c:pt idx="448">
                  <c:v>-0.99196779798547752</c:v>
                </c:pt>
                <c:pt idx="449">
                  <c:v>-1.0095187702646591</c:v>
                </c:pt>
                <c:pt idx="450">
                  <c:v>-1.0268206588930324</c:v>
                </c:pt>
                <c:pt idx="451">
                  <c:v>-1.0438691948884706</c:v>
                </c:pt>
                <c:pt idx="452">
                  <c:v>-1.0606601717798221</c:v>
                </c:pt>
                <c:pt idx="453">
                  <c:v>-1.0771894466447831</c:v>
                </c:pt>
                <c:pt idx="454">
                  <c:v>-1.0934529411321181</c:v>
                </c:pt>
                <c:pt idx="455">
                  <c:v>-1.1094466424679137</c:v>
                </c:pt>
                <c:pt idx="456">
                  <c:v>-1.1251666044456896</c:v>
                </c:pt>
                <c:pt idx="457">
                  <c:v>-1.1406089484000475</c:v>
                </c:pt>
                <c:pt idx="458">
                  <c:v>-1.155769864163684</c:v>
                </c:pt>
                <c:pt idx="459">
                  <c:v>-1.1706456110074939</c:v>
                </c:pt>
                <c:pt idx="460">
                  <c:v>-1.1852325185635366</c:v>
                </c:pt>
                <c:pt idx="461">
                  <c:v>-1.1995269877306356</c:v>
                </c:pt>
                <c:pt idx="462">
                  <c:v>-1.2135254915624198</c:v>
                </c:pt>
                <c:pt idx="463">
                  <c:v>-1.2272245761375342</c:v>
                </c:pt>
                <c:pt idx="464">
                  <c:v>-1.2406208614118439</c:v>
                </c:pt>
                <c:pt idx="465">
                  <c:v>-1.2537110420524036</c:v>
                </c:pt>
                <c:pt idx="466">
                  <c:v>-1.2664918882530218</c:v>
                </c:pt>
                <c:pt idx="467">
                  <c:v>-1.2789602465311378</c:v>
                </c:pt>
                <c:pt idx="468">
                  <c:v>-1.2911130405059157</c:v>
                </c:pt>
                <c:pt idx="469">
                  <c:v>-1.3029472716572867</c:v>
                </c:pt>
                <c:pt idx="470">
                  <c:v>-1.3144600200657961</c:v>
                </c:pt>
                <c:pt idx="471">
                  <c:v>-1.3256484451330399</c:v>
                </c:pt>
                <c:pt idx="472">
                  <c:v>-1.3365097862825519</c:v>
                </c:pt>
                <c:pt idx="473">
                  <c:v>-1.3470413636409235</c:v>
                </c:pt>
                <c:pt idx="474">
                  <c:v>-1.3572405786990291</c:v>
                </c:pt>
                <c:pt idx="475">
                  <c:v>-1.367104914953168</c:v>
                </c:pt>
                <c:pt idx="476">
                  <c:v>-1.376631938525972</c:v>
                </c:pt>
                <c:pt idx="477">
                  <c:v>-1.3858192987669298</c:v>
                </c:pt>
                <c:pt idx="478">
                  <c:v>-1.394664728832377</c:v>
                </c:pt>
                <c:pt idx="479">
                  <c:v>-1.4031660462447999</c:v>
                </c:pt>
                <c:pt idx="480">
                  <c:v>-1.411321153431337</c:v>
                </c:pt>
                <c:pt idx="481">
                  <c:v>-1.4191280382413178</c:v>
                </c:pt>
                <c:pt idx="482">
                  <c:v>-1.4265847744427305</c:v>
                </c:pt>
                <c:pt idx="483">
                  <c:v>-1.4336895221974943</c:v>
                </c:pt>
                <c:pt idx="484">
                  <c:v>-1.4404405285154147</c:v>
                </c:pt>
                <c:pt idx="485">
                  <c:v>-1.4468361276866972</c:v>
                </c:pt>
                <c:pt idx="486">
                  <c:v>-1.4528747416929457</c:v>
                </c:pt>
                <c:pt idx="487">
                  <c:v>-1.4585548805965149</c:v>
                </c:pt>
                <c:pt idx="488">
                  <c:v>-1.4638751429081212</c:v>
                </c:pt>
                <c:pt idx="489">
                  <c:v>-1.4688342159326471</c:v>
                </c:pt>
                <c:pt idx="490">
                  <c:v>-1.4734308760930328</c:v>
                </c:pt>
                <c:pt idx="491">
                  <c:v>-1.4776639892321601</c:v>
                </c:pt>
                <c:pt idx="492">
                  <c:v>-1.4815325108927064</c:v>
                </c:pt>
                <c:pt idx="493">
                  <c:v>-1.4850354865748359</c:v>
                </c:pt>
                <c:pt idx="494">
                  <c:v>-1.4881720519717183</c:v>
                </c:pt>
                <c:pt idx="495">
                  <c:v>-1.4909414331827695</c:v>
                </c:pt>
                <c:pt idx="496">
                  <c:v>-1.49334294690462</c:v>
                </c:pt>
                <c:pt idx="497">
                  <c:v>-1.495376000599691</c:v>
                </c:pt>
                <c:pt idx="498">
                  <c:v>-1.4970400926424063</c:v>
                </c:pt>
                <c:pt idx="499">
                  <c:v>-1.4983348124429536</c:v>
                </c:pt>
                <c:pt idx="500">
                  <c:v>-1.4992598405485973</c:v>
                </c:pt>
                <c:pt idx="501">
                  <c:v>-1.4998149487224897</c:v>
                </c:pt>
                <c:pt idx="502">
                  <c:v>-1.5</c:v>
                </c:pt>
                <c:pt idx="503">
                  <c:v>-1.4998149487224897</c:v>
                </c:pt>
                <c:pt idx="504">
                  <c:v>-1.4992598405485973</c:v>
                </c:pt>
                <c:pt idx="505">
                  <c:v>-1.4983348124429536</c:v>
                </c:pt>
                <c:pt idx="506">
                  <c:v>-1.4970400926424063</c:v>
                </c:pt>
                <c:pt idx="507">
                  <c:v>-1.495376000599691</c:v>
                </c:pt>
                <c:pt idx="508">
                  <c:v>-1.49334294690462</c:v>
                </c:pt>
                <c:pt idx="509">
                  <c:v>-1.4909414331827695</c:v>
                </c:pt>
                <c:pt idx="510">
                  <c:v>-1.4881720519717183</c:v>
                </c:pt>
                <c:pt idx="511">
                  <c:v>-1.4850354865748359</c:v>
                </c:pt>
                <c:pt idx="512">
                  <c:v>-1.4815325108927064</c:v>
                </c:pt>
                <c:pt idx="513">
                  <c:v>-1.4776639892321597</c:v>
                </c:pt>
                <c:pt idx="514">
                  <c:v>-1.4734308760930328</c:v>
                </c:pt>
                <c:pt idx="515">
                  <c:v>-1.4688342159326471</c:v>
                </c:pt>
                <c:pt idx="516">
                  <c:v>-1.4638751429081212</c:v>
                </c:pt>
                <c:pt idx="517">
                  <c:v>-1.4585548805965149</c:v>
                </c:pt>
                <c:pt idx="518">
                  <c:v>-1.4528747416929457</c:v>
                </c:pt>
                <c:pt idx="519">
                  <c:v>-1.446836127686697</c:v>
                </c:pt>
                <c:pt idx="520">
                  <c:v>-1.4404405285154147</c:v>
                </c:pt>
                <c:pt idx="521">
                  <c:v>-1.4336895221974943</c:v>
                </c:pt>
                <c:pt idx="522">
                  <c:v>-1.4265847744427302</c:v>
                </c:pt>
                <c:pt idx="523">
                  <c:v>-1.4191280382413178</c:v>
                </c:pt>
                <c:pt idx="524">
                  <c:v>-1.411321153431337</c:v>
                </c:pt>
                <c:pt idx="525">
                  <c:v>-1.4031660462447999</c:v>
                </c:pt>
                <c:pt idx="526">
                  <c:v>-1.394664728832377</c:v>
                </c:pt>
                <c:pt idx="527">
                  <c:v>-1.3858192987669298</c:v>
                </c:pt>
                <c:pt idx="528">
                  <c:v>-1.376631938525972</c:v>
                </c:pt>
                <c:pt idx="529">
                  <c:v>-1.367104914953168</c:v>
                </c:pt>
                <c:pt idx="530">
                  <c:v>-1.35724057869903</c:v>
                </c:pt>
                <c:pt idx="531">
                  <c:v>-1.3470413636409233</c:v>
                </c:pt>
                <c:pt idx="532">
                  <c:v>-1.3365097862825517</c:v>
                </c:pt>
                <c:pt idx="533">
                  <c:v>-1.3256484451330399</c:v>
                </c:pt>
                <c:pt idx="534">
                  <c:v>-1.3144600200657961</c:v>
                </c:pt>
                <c:pt idx="535">
                  <c:v>-1.3029472716572865</c:v>
                </c:pt>
                <c:pt idx="536">
                  <c:v>-1.2911130405059152</c:v>
                </c:pt>
                <c:pt idx="537">
                  <c:v>-1.2789602465311378</c:v>
                </c:pt>
                <c:pt idx="538">
                  <c:v>-1.2664918882530218</c:v>
                </c:pt>
                <c:pt idx="539">
                  <c:v>-1.2537110420524036</c:v>
                </c:pt>
                <c:pt idx="540">
                  <c:v>-1.2406208614118439</c:v>
                </c:pt>
                <c:pt idx="541">
                  <c:v>-1.2272245761375344</c:v>
                </c:pt>
                <c:pt idx="542">
                  <c:v>-1.2135254915624198</c:v>
                </c:pt>
                <c:pt idx="543">
                  <c:v>-1.1995269877306358</c:v>
                </c:pt>
                <c:pt idx="544">
                  <c:v>-1.1852325185635366</c:v>
                </c:pt>
                <c:pt idx="545">
                  <c:v>-1.1706456110074939</c:v>
                </c:pt>
                <c:pt idx="546">
                  <c:v>-1.155769864163684</c:v>
                </c:pt>
                <c:pt idx="547">
                  <c:v>-1.1406089484000475</c:v>
                </c:pt>
                <c:pt idx="548">
                  <c:v>-1.1251666044456894</c:v>
                </c:pt>
                <c:pt idx="549">
                  <c:v>-1.1094466424679135</c:v>
                </c:pt>
                <c:pt idx="550">
                  <c:v>-1.0934529411321181</c:v>
                </c:pt>
                <c:pt idx="551">
                  <c:v>-1.0771894466447831</c:v>
                </c:pt>
                <c:pt idx="552">
                  <c:v>-1.0606601717798221</c:v>
                </c:pt>
                <c:pt idx="553">
                  <c:v>-1.0438691948884706</c:v>
                </c:pt>
                <c:pt idx="554">
                  <c:v>-1.026820658893032</c:v>
                </c:pt>
                <c:pt idx="555">
                  <c:v>-1.0095187702646591</c:v>
                </c:pt>
                <c:pt idx="556">
                  <c:v>-0.99196779798547752</c:v>
                </c:pt>
                <c:pt idx="557">
                  <c:v>-0.97417207249527593</c:v>
                </c:pt>
                <c:pt idx="558">
                  <c:v>-0.95613598462303462</c:v>
                </c:pt>
                <c:pt idx="559">
                  <c:v>-0.93786398450355768</c:v>
                </c:pt>
                <c:pt idx="560">
                  <c:v>-0.91936058047946456</c:v>
                </c:pt>
                <c:pt idx="561">
                  <c:v>-0.9006303379888263</c:v>
                </c:pt>
                <c:pt idx="562">
                  <c:v>-0.88167787843871015</c:v>
                </c:pt>
                <c:pt idx="563">
                  <c:v>-0.86250787806491769</c:v>
                </c:pt>
                <c:pt idx="564">
                  <c:v>-0.84312506677819665</c:v>
                </c:pt>
                <c:pt idx="565">
                  <c:v>-0.82353422699719792</c:v>
                </c:pt>
                <c:pt idx="566">
                  <c:v>-0.80374019246849615</c:v>
                </c:pt>
                <c:pt idx="567">
                  <c:v>-0.78374784707392364</c:v>
                </c:pt>
                <c:pt idx="568">
                  <c:v>-0.76356212362555698</c:v>
                </c:pt>
                <c:pt idx="569">
                  <c:v>-0.74318800264861196</c:v>
                </c:pt>
                <c:pt idx="570">
                  <c:v>-0.72263051115257371</c:v>
                </c:pt>
                <c:pt idx="571">
                  <c:v>-0.70189472139086062</c:v>
                </c:pt>
                <c:pt idx="572">
                  <c:v>-0.68098574960932023</c:v>
                </c:pt>
                <c:pt idx="573">
                  <c:v>-0.65990875478387356</c:v>
                </c:pt>
                <c:pt idx="574">
                  <c:v>-0.63866893734760954</c:v>
                </c:pt>
                <c:pt idx="575">
                  <c:v>-0.6172715379076632</c:v>
                </c:pt>
                <c:pt idx="576">
                  <c:v>-0.59572183595217143</c:v>
                </c:pt>
                <c:pt idx="577">
                  <c:v>-0.57402514854763453</c:v>
                </c:pt>
                <c:pt idx="578">
                  <c:v>-0.55218682902701643</c:v>
                </c:pt>
                <c:pt idx="579">
                  <c:v>-0.53021226566888568</c:v>
                </c:pt>
                <c:pt idx="580">
                  <c:v>-0.50810688036793628</c:v>
                </c:pt>
                <c:pt idx="581">
                  <c:v>-0.48587612729722457</c:v>
                </c:pt>
                <c:pt idx="582">
                  <c:v>-0.46352549156242123</c:v>
                </c:pt>
                <c:pt idx="583">
                  <c:v>-0.44106048784845614</c:v>
                </c:pt>
                <c:pt idx="584">
                  <c:v>-0.4184866590588443</c:v>
                </c:pt>
                <c:pt idx="585">
                  <c:v>-0.39580957494805963</c:v>
                </c:pt>
                <c:pt idx="586">
                  <c:v>-0.37303483074728216</c:v>
                </c:pt>
                <c:pt idx="587">
                  <c:v>-0.35016804578385813</c:v>
                </c:pt>
                <c:pt idx="588">
                  <c:v>-0.32721486209481426</c:v>
                </c:pt>
                <c:pt idx="589">
                  <c:v>-0.30418094303476895</c:v>
                </c:pt>
                <c:pt idx="590">
                  <c:v>-0.2810719718785874</c:v>
                </c:pt>
                <c:pt idx="591">
                  <c:v>-0.25789365041911427</c:v>
                </c:pt>
                <c:pt idx="592">
                  <c:v>-0.23465169756034651</c:v>
                </c:pt>
                <c:pt idx="593">
                  <c:v>-0.21135184790637421</c:v>
                </c:pt>
                <c:pt idx="594">
                  <c:v>-0.1879998503464568</c:v>
                </c:pt>
                <c:pt idx="595">
                  <c:v>-0.16460146663656805</c:v>
                </c:pt>
                <c:pt idx="596">
                  <c:v>-0.14116246997777171</c:v>
                </c:pt>
                <c:pt idx="597">
                  <c:v>-0.11768864359176751</c:v>
                </c:pt>
                <c:pt idx="598">
                  <c:v>-9.4185779293970165E-2</c:v>
                </c:pt>
                <c:pt idx="599">
                  <c:v>-7.065967606446405E-2</c:v>
                </c:pt>
                <c:pt idx="600">
                  <c:v>-4.7116138617192493E-2</c:v>
                </c:pt>
                <c:pt idx="601">
                  <c:v>-2.3560975967731029E-2</c:v>
                </c:pt>
                <c:pt idx="602">
                  <c:v>0</c:v>
                </c:pt>
                <c:pt idx="603">
                  <c:v>2.3560975967730508E-2</c:v>
                </c:pt>
                <c:pt idx="604">
                  <c:v>4.7116138617192493E-2</c:v>
                </c:pt>
                <c:pt idx="605">
                  <c:v>7.0659676064463509E-2</c:v>
                </c:pt>
                <c:pt idx="606">
                  <c:v>9.4185779293970165E-2</c:v>
                </c:pt>
                <c:pt idx="607">
                  <c:v>0.11768864359176701</c:v>
                </c:pt>
                <c:pt idx="608">
                  <c:v>0.14116246997777171</c:v>
                </c:pt>
                <c:pt idx="609">
                  <c:v>0.16460146663656752</c:v>
                </c:pt>
                <c:pt idx="610">
                  <c:v>0.1879998503464568</c:v>
                </c:pt>
                <c:pt idx="611">
                  <c:v>0.21135184790637371</c:v>
                </c:pt>
                <c:pt idx="612">
                  <c:v>0.23465169756034651</c:v>
                </c:pt>
                <c:pt idx="613">
                  <c:v>0.25789365041911372</c:v>
                </c:pt>
                <c:pt idx="614">
                  <c:v>0.2810719718785874</c:v>
                </c:pt>
                <c:pt idx="615">
                  <c:v>0.30418094303476895</c:v>
                </c:pt>
                <c:pt idx="616">
                  <c:v>0.32721486209481476</c:v>
                </c:pt>
                <c:pt idx="617">
                  <c:v>0.35016804578385813</c:v>
                </c:pt>
                <c:pt idx="618">
                  <c:v>0.37303483074728272</c:v>
                </c:pt>
                <c:pt idx="619">
                  <c:v>0.39580957494805963</c:v>
                </c:pt>
                <c:pt idx="620">
                  <c:v>0.41848665905884469</c:v>
                </c:pt>
                <c:pt idx="621">
                  <c:v>0.44106048784845614</c:v>
                </c:pt>
                <c:pt idx="622">
                  <c:v>0.46352549156242173</c:v>
                </c:pt>
                <c:pt idx="623">
                  <c:v>0.48587612729722457</c:v>
                </c:pt>
                <c:pt idx="624">
                  <c:v>0.50810688036793705</c:v>
                </c:pt>
                <c:pt idx="625">
                  <c:v>0.53021226566888568</c:v>
                </c:pt>
                <c:pt idx="626">
                  <c:v>0.55218682902701688</c:v>
                </c:pt>
                <c:pt idx="627">
                  <c:v>0.57402514854763453</c:v>
                </c:pt>
                <c:pt idx="628">
                  <c:v>0.59572183595217065</c:v>
                </c:pt>
                <c:pt idx="629">
                  <c:v>0.6172715379076632</c:v>
                </c:pt>
                <c:pt idx="630">
                  <c:v>0.63866893734760888</c:v>
                </c:pt>
                <c:pt idx="631">
                  <c:v>0.65990875478387356</c:v>
                </c:pt>
                <c:pt idx="632">
                  <c:v>0.68098574960931979</c:v>
                </c:pt>
                <c:pt idx="633">
                  <c:v>0.70189472139086062</c:v>
                </c:pt>
                <c:pt idx="634">
                  <c:v>0.72263051115257304</c:v>
                </c:pt>
                <c:pt idx="635">
                  <c:v>0.74318800264861196</c:v>
                </c:pt>
                <c:pt idx="636">
                  <c:v>0.76356212362555653</c:v>
                </c:pt>
                <c:pt idx="637">
                  <c:v>0.78374784707392364</c:v>
                </c:pt>
                <c:pt idx="638">
                  <c:v>0.8037401924684956</c:v>
                </c:pt>
                <c:pt idx="639">
                  <c:v>0.82353422699719792</c:v>
                </c:pt>
                <c:pt idx="640">
                  <c:v>0.84312506677819665</c:v>
                </c:pt>
                <c:pt idx="641">
                  <c:v>0.86250787806491802</c:v>
                </c:pt>
                <c:pt idx="642">
                  <c:v>0.88167787843871015</c:v>
                </c:pt>
                <c:pt idx="643">
                  <c:v>0.90063033798882663</c:v>
                </c:pt>
                <c:pt idx="644">
                  <c:v>0.91936058047946456</c:v>
                </c:pt>
                <c:pt idx="645">
                  <c:v>0.93786398450355812</c:v>
                </c:pt>
                <c:pt idx="646">
                  <c:v>0.95613598462303462</c:v>
                </c:pt>
                <c:pt idx="647">
                  <c:v>0.97417207249527626</c:v>
                </c:pt>
                <c:pt idx="648">
                  <c:v>0.99196779798547752</c:v>
                </c:pt>
                <c:pt idx="649">
                  <c:v>1.0095187702646595</c:v>
                </c:pt>
                <c:pt idx="650">
                  <c:v>1.026820658893032</c:v>
                </c:pt>
                <c:pt idx="651">
                  <c:v>1.0438691948884709</c:v>
                </c:pt>
                <c:pt idx="652">
                  <c:v>1.0606601717798221</c:v>
                </c:pt>
                <c:pt idx="653">
                  <c:v>1.0771894466447829</c:v>
                </c:pt>
                <c:pt idx="654">
                  <c:v>1.0934529411321181</c:v>
                </c:pt>
                <c:pt idx="655">
                  <c:v>1.109446642467913</c:v>
                </c:pt>
                <c:pt idx="656">
                  <c:v>1.1251666044456894</c:v>
                </c:pt>
                <c:pt idx="657">
                  <c:v>1.1406089484000461</c:v>
                </c:pt>
                <c:pt idx="658">
                  <c:v>1.155769864163684</c:v>
                </c:pt>
                <c:pt idx="659">
                  <c:v>1.1706456110074939</c:v>
                </c:pt>
                <c:pt idx="660">
                  <c:v>1.1852325185635366</c:v>
                </c:pt>
                <c:pt idx="661">
                  <c:v>1.1995269877306356</c:v>
                </c:pt>
                <c:pt idx="662">
                  <c:v>1.2135254915624198</c:v>
                </c:pt>
                <c:pt idx="663">
                  <c:v>1.227224576137534</c:v>
                </c:pt>
                <c:pt idx="664">
                  <c:v>1.2406208614118439</c:v>
                </c:pt>
                <c:pt idx="665">
                  <c:v>1.2537110420524036</c:v>
                </c:pt>
                <c:pt idx="666">
                  <c:v>1.2664918882530218</c:v>
                </c:pt>
                <c:pt idx="667">
                  <c:v>1.2789602465311378</c:v>
                </c:pt>
                <c:pt idx="668">
                  <c:v>1.2911130405059155</c:v>
                </c:pt>
                <c:pt idx="669">
                  <c:v>1.3029472716572865</c:v>
                </c:pt>
                <c:pt idx="670">
                  <c:v>1.3144600200657961</c:v>
                </c:pt>
                <c:pt idx="671">
                  <c:v>1.3256484451330399</c:v>
                </c:pt>
                <c:pt idx="672">
                  <c:v>1.3365097862825519</c:v>
                </c:pt>
                <c:pt idx="673">
                  <c:v>1.3470413636409233</c:v>
                </c:pt>
                <c:pt idx="674">
                  <c:v>1.35724057869903</c:v>
                </c:pt>
                <c:pt idx="675">
                  <c:v>1.367104914953168</c:v>
                </c:pt>
                <c:pt idx="676">
                  <c:v>1.376631938525972</c:v>
                </c:pt>
                <c:pt idx="677">
                  <c:v>1.3858192987669298</c:v>
                </c:pt>
                <c:pt idx="678">
                  <c:v>1.3946647288323768</c:v>
                </c:pt>
                <c:pt idx="679">
                  <c:v>1.4031660462447999</c:v>
                </c:pt>
                <c:pt idx="680">
                  <c:v>1.411321153431337</c:v>
                </c:pt>
                <c:pt idx="681">
                  <c:v>1.4191280382413178</c:v>
                </c:pt>
                <c:pt idx="682">
                  <c:v>1.4265847744427302</c:v>
                </c:pt>
                <c:pt idx="683">
                  <c:v>1.4336895221974943</c:v>
                </c:pt>
                <c:pt idx="684">
                  <c:v>1.4404405285154145</c:v>
                </c:pt>
                <c:pt idx="685">
                  <c:v>1.446836127686697</c:v>
                </c:pt>
                <c:pt idx="686">
                  <c:v>1.4528747416929457</c:v>
                </c:pt>
                <c:pt idx="687">
                  <c:v>1.4585548805965149</c:v>
                </c:pt>
                <c:pt idx="688">
                  <c:v>1.46387514290812</c:v>
                </c:pt>
                <c:pt idx="689">
                  <c:v>1.4688342159326471</c:v>
                </c:pt>
                <c:pt idx="690">
                  <c:v>1.4734308760930328</c:v>
                </c:pt>
                <c:pt idx="691">
                  <c:v>1.4776639892321601</c:v>
                </c:pt>
                <c:pt idx="692">
                  <c:v>1.4815325108927064</c:v>
                </c:pt>
                <c:pt idx="693">
                  <c:v>1.4850354865748359</c:v>
                </c:pt>
                <c:pt idx="694">
                  <c:v>1.4881720519717183</c:v>
                </c:pt>
                <c:pt idx="695">
                  <c:v>1.4909414331827695</c:v>
                </c:pt>
                <c:pt idx="696">
                  <c:v>1.49334294690462</c:v>
                </c:pt>
                <c:pt idx="697">
                  <c:v>1.495376000599691</c:v>
                </c:pt>
                <c:pt idx="698">
                  <c:v>1.4970400926424063</c:v>
                </c:pt>
                <c:pt idx="699">
                  <c:v>1.4983348124429536</c:v>
                </c:pt>
                <c:pt idx="700">
                  <c:v>1.4992598405485973</c:v>
                </c:pt>
                <c:pt idx="701">
                  <c:v>1.4998149487224897</c:v>
                </c:pt>
                <c:pt idx="702">
                  <c:v>1.5</c:v>
                </c:pt>
                <c:pt idx="703">
                  <c:v>1.4998149487224897</c:v>
                </c:pt>
                <c:pt idx="704">
                  <c:v>1.4992598405485973</c:v>
                </c:pt>
                <c:pt idx="705">
                  <c:v>1.4983348124429536</c:v>
                </c:pt>
                <c:pt idx="706">
                  <c:v>1.4970400926424063</c:v>
                </c:pt>
                <c:pt idx="707">
                  <c:v>1.495376000599691</c:v>
                </c:pt>
                <c:pt idx="708">
                  <c:v>1.49334294690462</c:v>
                </c:pt>
                <c:pt idx="709">
                  <c:v>1.4909414331827695</c:v>
                </c:pt>
                <c:pt idx="710">
                  <c:v>1.4881720519717183</c:v>
                </c:pt>
                <c:pt idx="711">
                  <c:v>1.4850354865748359</c:v>
                </c:pt>
                <c:pt idx="712">
                  <c:v>1.4815325108927064</c:v>
                </c:pt>
                <c:pt idx="713">
                  <c:v>1.4776639892321601</c:v>
                </c:pt>
                <c:pt idx="714">
                  <c:v>1.4734308760930328</c:v>
                </c:pt>
                <c:pt idx="715">
                  <c:v>1.4688342159326471</c:v>
                </c:pt>
                <c:pt idx="716">
                  <c:v>1.4638751429081212</c:v>
                </c:pt>
                <c:pt idx="717">
                  <c:v>1.4585548805965149</c:v>
                </c:pt>
                <c:pt idx="718">
                  <c:v>1.4528747416929457</c:v>
                </c:pt>
                <c:pt idx="719">
                  <c:v>1.4468361276866972</c:v>
                </c:pt>
                <c:pt idx="720">
                  <c:v>1.4404405285154147</c:v>
                </c:pt>
                <c:pt idx="721">
                  <c:v>1.4336895221974943</c:v>
                </c:pt>
                <c:pt idx="722">
                  <c:v>1.4265847744427302</c:v>
                </c:pt>
                <c:pt idx="723">
                  <c:v>1.4191280382413178</c:v>
                </c:pt>
                <c:pt idx="724">
                  <c:v>1.411321153431337</c:v>
                </c:pt>
                <c:pt idx="725">
                  <c:v>1.4031660462447999</c:v>
                </c:pt>
                <c:pt idx="726">
                  <c:v>1.394664728832377</c:v>
                </c:pt>
                <c:pt idx="727">
                  <c:v>1.3858192987669298</c:v>
                </c:pt>
                <c:pt idx="728">
                  <c:v>1.376631938525972</c:v>
                </c:pt>
                <c:pt idx="729">
                  <c:v>1.367104914953168</c:v>
                </c:pt>
                <c:pt idx="730">
                  <c:v>1.35724057869903</c:v>
                </c:pt>
                <c:pt idx="731">
                  <c:v>1.3470413636409235</c:v>
                </c:pt>
                <c:pt idx="732">
                  <c:v>1.3365097862825519</c:v>
                </c:pt>
                <c:pt idx="733">
                  <c:v>1.3256484451330399</c:v>
                </c:pt>
                <c:pt idx="734">
                  <c:v>1.3144600200657961</c:v>
                </c:pt>
                <c:pt idx="735">
                  <c:v>1.3029472716572867</c:v>
                </c:pt>
                <c:pt idx="736">
                  <c:v>1.2911130405059157</c:v>
                </c:pt>
                <c:pt idx="737">
                  <c:v>1.2789602465311378</c:v>
                </c:pt>
                <c:pt idx="738">
                  <c:v>1.2664918882530218</c:v>
                </c:pt>
                <c:pt idx="739">
                  <c:v>1.2537110420524036</c:v>
                </c:pt>
                <c:pt idx="740">
                  <c:v>1.2406208614118439</c:v>
                </c:pt>
                <c:pt idx="741">
                  <c:v>1.2272245761375342</c:v>
                </c:pt>
                <c:pt idx="742">
                  <c:v>1.2135254915624198</c:v>
                </c:pt>
                <c:pt idx="743">
                  <c:v>1.1995269877306356</c:v>
                </c:pt>
                <c:pt idx="744">
                  <c:v>1.1852325185635366</c:v>
                </c:pt>
                <c:pt idx="745">
                  <c:v>1.1706456110074939</c:v>
                </c:pt>
                <c:pt idx="746">
                  <c:v>1.155769864163684</c:v>
                </c:pt>
                <c:pt idx="747">
                  <c:v>1.1406089484000461</c:v>
                </c:pt>
                <c:pt idx="748">
                  <c:v>1.1251666044456896</c:v>
                </c:pt>
                <c:pt idx="749">
                  <c:v>1.1094466424679132</c:v>
                </c:pt>
                <c:pt idx="750">
                  <c:v>1.0934529411321181</c:v>
                </c:pt>
                <c:pt idx="751">
                  <c:v>1.0771894466447827</c:v>
                </c:pt>
                <c:pt idx="752">
                  <c:v>1.0606601717798221</c:v>
                </c:pt>
                <c:pt idx="753">
                  <c:v>1.0438691948884713</c:v>
                </c:pt>
                <c:pt idx="754">
                  <c:v>1.0268206588930324</c:v>
                </c:pt>
                <c:pt idx="755">
                  <c:v>1.0095187702646595</c:v>
                </c:pt>
                <c:pt idx="756">
                  <c:v>0.99196779798547752</c:v>
                </c:pt>
                <c:pt idx="757">
                  <c:v>0.97417207249527682</c:v>
                </c:pt>
                <c:pt idx="758">
                  <c:v>0.95613598462303484</c:v>
                </c:pt>
                <c:pt idx="759">
                  <c:v>0.93786398450355812</c:v>
                </c:pt>
                <c:pt idx="760">
                  <c:v>0.91936058047946456</c:v>
                </c:pt>
                <c:pt idx="761">
                  <c:v>0.90063033798882675</c:v>
                </c:pt>
                <c:pt idx="762">
                  <c:v>0.88167787843871026</c:v>
                </c:pt>
                <c:pt idx="763">
                  <c:v>0.86250787806491802</c:v>
                </c:pt>
                <c:pt idx="764">
                  <c:v>0.84312506677819665</c:v>
                </c:pt>
                <c:pt idx="765">
                  <c:v>0.82353422699719803</c:v>
                </c:pt>
                <c:pt idx="766">
                  <c:v>0.80374019246849604</c:v>
                </c:pt>
                <c:pt idx="767">
                  <c:v>0.78374784707392364</c:v>
                </c:pt>
                <c:pt idx="768">
                  <c:v>0.76356212362555653</c:v>
                </c:pt>
                <c:pt idx="769">
                  <c:v>0.74318800264861218</c:v>
                </c:pt>
                <c:pt idx="770">
                  <c:v>0.72263051115257326</c:v>
                </c:pt>
                <c:pt idx="771">
                  <c:v>0.70189472139086051</c:v>
                </c:pt>
                <c:pt idx="772">
                  <c:v>0.68098574960931968</c:v>
                </c:pt>
                <c:pt idx="773">
                  <c:v>0.6599087547838739</c:v>
                </c:pt>
                <c:pt idx="774">
                  <c:v>0.63866893734760921</c:v>
                </c:pt>
                <c:pt idx="775">
                  <c:v>0.61727153790766309</c:v>
                </c:pt>
                <c:pt idx="776">
                  <c:v>0.59572183595217065</c:v>
                </c:pt>
                <c:pt idx="777">
                  <c:v>0.57402514854763487</c:v>
                </c:pt>
                <c:pt idx="778">
                  <c:v>0.55218682902701732</c:v>
                </c:pt>
                <c:pt idx="779">
                  <c:v>0.53021226566888613</c:v>
                </c:pt>
                <c:pt idx="780">
                  <c:v>0.50810688036793705</c:v>
                </c:pt>
                <c:pt idx="781">
                  <c:v>0.48587612729722468</c:v>
                </c:pt>
                <c:pt idx="782">
                  <c:v>0.46352549156242218</c:v>
                </c:pt>
                <c:pt idx="783">
                  <c:v>0.44106048784845653</c:v>
                </c:pt>
                <c:pt idx="784">
                  <c:v>0.4184866590588448</c:v>
                </c:pt>
                <c:pt idx="785">
                  <c:v>0.39580957494805979</c:v>
                </c:pt>
                <c:pt idx="786">
                  <c:v>0.37303483074728305</c:v>
                </c:pt>
                <c:pt idx="787">
                  <c:v>0.35016804578385857</c:v>
                </c:pt>
                <c:pt idx="788">
                  <c:v>0.32721486209481476</c:v>
                </c:pt>
                <c:pt idx="789">
                  <c:v>0.30418094303476895</c:v>
                </c:pt>
                <c:pt idx="790">
                  <c:v>0.28107197187858773</c:v>
                </c:pt>
                <c:pt idx="791">
                  <c:v>0.25789365041911411</c:v>
                </c:pt>
                <c:pt idx="792">
                  <c:v>0.23465169756034648</c:v>
                </c:pt>
                <c:pt idx="793">
                  <c:v>0.21135184790637371</c:v>
                </c:pt>
                <c:pt idx="794">
                  <c:v>0.18799985034645697</c:v>
                </c:pt>
                <c:pt idx="795">
                  <c:v>0.16460146663656783</c:v>
                </c:pt>
                <c:pt idx="796">
                  <c:v>0.14116246997777154</c:v>
                </c:pt>
                <c:pt idx="797">
                  <c:v>0.11768864359176694</c:v>
                </c:pt>
                <c:pt idx="798">
                  <c:v>9.4185779293970373E-2</c:v>
                </c:pt>
                <c:pt idx="799">
                  <c:v>7.0659676064463772E-2</c:v>
                </c:pt>
                <c:pt idx="800">
                  <c:v>4.7116138617192382E-2</c:v>
                </c:pt>
                <c:pt idx="801">
                  <c:v>2.3560975967730397E-2</c:v>
                </c:pt>
                <c:pt idx="802">
                  <c:v>1.8377226823629349E-16</c:v>
                </c:pt>
                <c:pt idx="803">
                  <c:v>-2.3560975967730029E-2</c:v>
                </c:pt>
                <c:pt idx="804">
                  <c:v>-4.7116138617191376E-2</c:v>
                </c:pt>
                <c:pt idx="805">
                  <c:v>-7.0659676064464078E-2</c:v>
                </c:pt>
                <c:pt idx="806">
                  <c:v>-9.4185779293970026E-2</c:v>
                </c:pt>
                <c:pt idx="807">
                  <c:v>-0.11768864359176655</c:v>
                </c:pt>
                <c:pt idx="808">
                  <c:v>-0.14116246997777049</c:v>
                </c:pt>
                <c:pt idx="809">
                  <c:v>-0.16460146663656811</c:v>
                </c:pt>
                <c:pt idx="810">
                  <c:v>-0.18799985034645664</c:v>
                </c:pt>
                <c:pt idx="811">
                  <c:v>-0.21135184790637329</c:v>
                </c:pt>
                <c:pt idx="812">
                  <c:v>-0.23465169756034548</c:v>
                </c:pt>
                <c:pt idx="813">
                  <c:v>-0.25789365041911444</c:v>
                </c:pt>
                <c:pt idx="814">
                  <c:v>-0.2810719718785874</c:v>
                </c:pt>
                <c:pt idx="815">
                  <c:v>-0.30418094303476861</c:v>
                </c:pt>
                <c:pt idx="816">
                  <c:v>-0.32721486209481376</c:v>
                </c:pt>
                <c:pt idx="817">
                  <c:v>-0.35016804578385891</c:v>
                </c:pt>
                <c:pt idx="818">
                  <c:v>-0.37303483074728272</c:v>
                </c:pt>
                <c:pt idx="819">
                  <c:v>-0.39580957494805941</c:v>
                </c:pt>
                <c:pt idx="820">
                  <c:v>-0.4184866590588438</c:v>
                </c:pt>
                <c:pt idx="821">
                  <c:v>-0.44106048784845692</c:v>
                </c:pt>
                <c:pt idx="822">
                  <c:v>-0.4635254915624219</c:v>
                </c:pt>
                <c:pt idx="823">
                  <c:v>-0.48587612729722429</c:v>
                </c:pt>
                <c:pt idx="824">
                  <c:v>-0.50810688036793605</c:v>
                </c:pt>
                <c:pt idx="825">
                  <c:v>-0.53021226566888635</c:v>
                </c:pt>
                <c:pt idx="826">
                  <c:v>-0.55218682902701699</c:v>
                </c:pt>
                <c:pt idx="827">
                  <c:v>-0.57402514854763453</c:v>
                </c:pt>
                <c:pt idx="828">
                  <c:v>-0.59572183595216999</c:v>
                </c:pt>
                <c:pt idx="829">
                  <c:v>-0.61727153790766209</c:v>
                </c:pt>
                <c:pt idx="830">
                  <c:v>-0.63866893734760943</c:v>
                </c:pt>
                <c:pt idx="831">
                  <c:v>-0.65990875478387356</c:v>
                </c:pt>
                <c:pt idx="832">
                  <c:v>-0.68098574960931935</c:v>
                </c:pt>
                <c:pt idx="833">
                  <c:v>-0.70189472139085962</c:v>
                </c:pt>
                <c:pt idx="834">
                  <c:v>-0.72263051115257371</c:v>
                </c:pt>
                <c:pt idx="835">
                  <c:v>-0.74318800264861196</c:v>
                </c:pt>
                <c:pt idx="836">
                  <c:v>-0.76356212362555631</c:v>
                </c:pt>
                <c:pt idx="837">
                  <c:v>-0.78374784707392264</c:v>
                </c:pt>
                <c:pt idx="838">
                  <c:v>-0.80374019246849615</c:v>
                </c:pt>
                <c:pt idx="839">
                  <c:v>-0.82353422699719769</c:v>
                </c:pt>
                <c:pt idx="840">
                  <c:v>-0.84312506677819621</c:v>
                </c:pt>
                <c:pt idx="841">
                  <c:v>-0.86250787806491713</c:v>
                </c:pt>
                <c:pt idx="842">
                  <c:v>-0.8816778784387107</c:v>
                </c:pt>
                <c:pt idx="843">
                  <c:v>-0.90063033798882663</c:v>
                </c:pt>
                <c:pt idx="844">
                  <c:v>-0.91936058047946401</c:v>
                </c:pt>
                <c:pt idx="845">
                  <c:v>-0.93786398450355724</c:v>
                </c:pt>
                <c:pt idx="846">
                  <c:v>-0.95613598462303495</c:v>
                </c:pt>
                <c:pt idx="847">
                  <c:v>-0.97417207249527626</c:v>
                </c:pt>
                <c:pt idx="848">
                  <c:v>-0.99196779798547752</c:v>
                </c:pt>
                <c:pt idx="849">
                  <c:v>-1.0095187702646586</c:v>
                </c:pt>
                <c:pt idx="850">
                  <c:v>-1.0268206588930326</c:v>
                </c:pt>
                <c:pt idx="851">
                  <c:v>-1.0438691948884711</c:v>
                </c:pt>
                <c:pt idx="852">
                  <c:v>-1.0606601717798221</c:v>
                </c:pt>
                <c:pt idx="853">
                  <c:v>-1.0771894466447827</c:v>
                </c:pt>
                <c:pt idx="854">
                  <c:v>-1.0934529411321174</c:v>
                </c:pt>
                <c:pt idx="855">
                  <c:v>-1.1094466424679135</c:v>
                </c:pt>
                <c:pt idx="856">
                  <c:v>-1.1251666044456892</c:v>
                </c:pt>
                <c:pt idx="857">
                  <c:v>-1.1406089484000461</c:v>
                </c:pt>
                <c:pt idx="858">
                  <c:v>-1.1557698641636831</c:v>
                </c:pt>
                <c:pt idx="859">
                  <c:v>-1.1706456110074948</c:v>
                </c:pt>
                <c:pt idx="860">
                  <c:v>-1.1852325185635366</c:v>
                </c:pt>
                <c:pt idx="861">
                  <c:v>-1.1995269877306356</c:v>
                </c:pt>
                <c:pt idx="862">
                  <c:v>-1.2135254915624192</c:v>
                </c:pt>
                <c:pt idx="863">
                  <c:v>-1.2272245761375358</c:v>
                </c:pt>
                <c:pt idx="864">
                  <c:v>-1.2406208614118432</c:v>
                </c:pt>
                <c:pt idx="865">
                  <c:v>-1.2537110420524036</c:v>
                </c:pt>
                <c:pt idx="866">
                  <c:v>-1.2664918882530218</c:v>
                </c:pt>
                <c:pt idx="867">
                  <c:v>-1.2789602465311378</c:v>
                </c:pt>
                <c:pt idx="868">
                  <c:v>-1.2911130405059157</c:v>
                </c:pt>
                <c:pt idx="869">
                  <c:v>-1.3029472716572879</c:v>
                </c:pt>
                <c:pt idx="870">
                  <c:v>-1.3144600200657957</c:v>
                </c:pt>
                <c:pt idx="871">
                  <c:v>-1.3256484451330408</c:v>
                </c:pt>
                <c:pt idx="872">
                  <c:v>-1.3365097862825517</c:v>
                </c:pt>
                <c:pt idx="873">
                  <c:v>-1.3470413636409233</c:v>
                </c:pt>
                <c:pt idx="874">
                  <c:v>-1.3572405786990291</c:v>
                </c:pt>
                <c:pt idx="875">
                  <c:v>-1.3671049149531682</c:v>
                </c:pt>
                <c:pt idx="876">
                  <c:v>-1.376631938525972</c:v>
                </c:pt>
                <c:pt idx="877">
                  <c:v>-1.3858192987669298</c:v>
                </c:pt>
                <c:pt idx="878">
                  <c:v>-1.3946647288323768</c:v>
                </c:pt>
                <c:pt idx="879">
                  <c:v>-1.4031660462447995</c:v>
                </c:pt>
                <c:pt idx="880">
                  <c:v>-1.411321153431337</c:v>
                </c:pt>
                <c:pt idx="881">
                  <c:v>-1.4191280382413178</c:v>
                </c:pt>
                <c:pt idx="882">
                  <c:v>-1.4265847744427302</c:v>
                </c:pt>
                <c:pt idx="883">
                  <c:v>-1.4336895221974937</c:v>
                </c:pt>
                <c:pt idx="884">
                  <c:v>-1.4404405285154147</c:v>
                </c:pt>
                <c:pt idx="885">
                  <c:v>-1.446836127686697</c:v>
                </c:pt>
                <c:pt idx="886">
                  <c:v>-1.4528747416929455</c:v>
                </c:pt>
                <c:pt idx="887">
                  <c:v>-1.4585548805965147</c:v>
                </c:pt>
                <c:pt idx="888">
                  <c:v>-1.4638751429081212</c:v>
                </c:pt>
                <c:pt idx="889">
                  <c:v>-1.4688342159326468</c:v>
                </c:pt>
                <c:pt idx="890">
                  <c:v>-1.473430876093033</c:v>
                </c:pt>
                <c:pt idx="891">
                  <c:v>-1.4776639892321595</c:v>
                </c:pt>
                <c:pt idx="892">
                  <c:v>-1.4815325108927069</c:v>
                </c:pt>
                <c:pt idx="893">
                  <c:v>-1.4850354865748359</c:v>
                </c:pt>
                <c:pt idx="894">
                  <c:v>-1.4881720519717183</c:v>
                </c:pt>
                <c:pt idx="895">
                  <c:v>-1.4909414331827695</c:v>
                </c:pt>
                <c:pt idx="896">
                  <c:v>-1.49334294690462</c:v>
                </c:pt>
                <c:pt idx="897">
                  <c:v>-1.495376000599691</c:v>
                </c:pt>
                <c:pt idx="898">
                  <c:v>-1.4970400926424063</c:v>
                </c:pt>
                <c:pt idx="899">
                  <c:v>-1.4983348124429536</c:v>
                </c:pt>
                <c:pt idx="900">
                  <c:v>-1.4992598405485973</c:v>
                </c:pt>
                <c:pt idx="901">
                  <c:v>-1.4998149487224897</c:v>
                </c:pt>
                <c:pt idx="902">
                  <c:v>-1.5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'součet stejná fázevýchylky (2)'!$E$6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(2)'!$B$205:$B$1107</c:f>
              <c:numCache>
                <c:formatCode>General</c:formatCode>
                <c:ptCount val="903"/>
                <c:pt idx="0">
                  <c:v>-2.0099999999999998</c:v>
                </c:pt>
                <c:pt idx="1">
                  <c:v>-2.0049999999999999</c:v>
                </c:pt>
                <c:pt idx="2">
                  <c:v>-2</c:v>
                </c:pt>
                <c:pt idx="3">
                  <c:v>-1.9950000000000001</c:v>
                </c:pt>
                <c:pt idx="4">
                  <c:v>-1.9900000000000009</c:v>
                </c:pt>
                <c:pt idx="5">
                  <c:v>-1.9850000000000001</c:v>
                </c:pt>
                <c:pt idx="6">
                  <c:v>-1.9800000000000009</c:v>
                </c:pt>
                <c:pt idx="7">
                  <c:v>-1.9750000000000001</c:v>
                </c:pt>
                <c:pt idx="8">
                  <c:v>-1.9700000000000009</c:v>
                </c:pt>
                <c:pt idx="9">
                  <c:v>-1.9650000000000001</c:v>
                </c:pt>
                <c:pt idx="10">
                  <c:v>-1.9600000000000009</c:v>
                </c:pt>
                <c:pt idx="11">
                  <c:v>-1.9550000000000001</c:v>
                </c:pt>
                <c:pt idx="12">
                  <c:v>-1.9500000000000008</c:v>
                </c:pt>
                <c:pt idx="13">
                  <c:v>-1.9450000000000001</c:v>
                </c:pt>
                <c:pt idx="14">
                  <c:v>-1.9400000000000008</c:v>
                </c:pt>
                <c:pt idx="15">
                  <c:v>-1.9350000000000001</c:v>
                </c:pt>
                <c:pt idx="16">
                  <c:v>-1.9300000000000008</c:v>
                </c:pt>
                <c:pt idx="17">
                  <c:v>-1.925</c:v>
                </c:pt>
                <c:pt idx="18">
                  <c:v>-1.9200000000000008</c:v>
                </c:pt>
                <c:pt idx="19">
                  <c:v>-1.915</c:v>
                </c:pt>
                <c:pt idx="20">
                  <c:v>-1.9100000000000001</c:v>
                </c:pt>
                <c:pt idx="21">
                  <c:v>-1.905</c:v>
                </c:pt>
                <c:pt idx="22">
                  <c:v>-1.9000000000000001</c:v>
                </c:pt>
                <c:pt idx="23">
                  <c:v>-1.895</c:v>
                </c:pt>
                <c:pt idx="24">
                  <c:v>-1.8900000000000001</c:v>
                </c:pt>
                <c:pt idx="25">
                  <c:v>-1.885</c:v>
                </c:pt>
                <c:pt idx="26">
                  <c:v>-1.8800000000000001</c:v>
                </c:pt>
                <c:pt idx="27">
                  <c:v>-1.875</c:v>
                </c:pt>
                <c:pt idx="28">
                  <c:v>-1.87</c:v>
                </c:pt>
                <c:pt idx="29">
                  <c:v>-1.865</c:v>
                </c:pt>
                <c:pt idx="30">
                  <c:v>-1.86</c:v>
                </c:pt>
                <c:pt idx="31">
                  <c:v>-1.855</c:v>
                </c:pt>
                <c:pt idx="32">
                  <c:v>-1.85</c:v>
                </c:pt>
                <c:pt idx="33">
                  <c:v>-1.845</c:v>
                </c:pt>
                <c:pt idx="34">
                  <c:v>-1.84</c:v>
                </c:pt>
                <c:pt idx="35">
                  <c:v>-1.835</c:v>
                </c:pt>
                <c:pt idx="36">
                  <c:v>-1.83</c:v>
                </c:pt>
                <c:pt idx="37">
                  <c:v>-1.825</c:v>
                </c:pt>
                <c:pt idx="38">
                  <c:v>-1.82</c:v>
                </c:pt>
                <c:pt idx="39">
                  <c:v>-1.8149999999999991</c:v>
                </c:pt>
                <c:pt idx="40">
                  <c:v>-1.81</c:v>
                </c:pt>
                <c:pt idx="41">
                  <c:v>-1.804999999999999</c:v>
                </c:pt>
                <c:pt idx="42">
                  <c:v>-1.8</c:v>
                </c:pt>
                <c:pt idx="43">
                  <c:v>-1.794999999999999</c:v>
                </c:pt>
                <c:pt idx="44">
                  <c:v>-1.79</c:v>
                </c:pt>
                <c:pt idx="45">
                  <c:v>-1.784999999999999</c:v>
                </c:pt>
                <c:pt idx="46">
                  <c:v>-1.78</c:v>
                </c:pt>
                <c:pt idx="47">
                  <c:v>-1.774999999999999</c:v>
                </c:pt>
                <c:pt idx="48">
                  <c:v>-1.77</c:v>
                </c:pt>
                <c:pt idx="49">
                  <c:v>-1.764999999999999</c:v>
                </c:pt>
                <c:pt idx="50">
                  <c:v>-1.76</c:v>
                </c:pt>
                <c:pt idx="51">
                  <c:v>-1.754999999999999</c:v>
                </c:pt>
                <c:pt idx="52">
                  <c:v>-1.75</c:v>
                </c:pt>
                <c:pt idx="53">
                  <c:v>-1.7449999999999992</c:v>
                </c:pt>
                <c:pt idx="54">
                  <c:v>-1.74</c:v>
                </c:pt>
                <c:pt idx="55">
                  <c:v>-1.7349999999999992</c:v>
                </c:pt>
                <c:pt idx="56">
                  <c:v>-1.73</c:v>
                </c:pt>
                <c:pt idx="57">
                  <c:v>-1.7249999999999992</c:v>
                </c:pt>
                <c:pt idx="58">
                  <c:v>-1.72</c:v>
                </c:pt>
                <c:pt idx="59">
                  <c:v>-1.7149999999999992</c:v>
                </c:pt>
                <c:pt idx="60">
                  <c:v>-1.71</c:v>
                </c:pt>
                <c:pt idx="61">
                  <c:v>-1.7049999999999992</c:v>
                </c:pt>
                <c:pt idx="62">
                  <c:v>-1.7</c:v>
                </c:pt>
                <c:pt idx="63">
                  <c:v>-1.6950000000000001</c:v>
                </c:pt>
                <c:pt idx="64">
                  <c:v>-1.6900000000000008</c:v>
                </c:pt>
                <c:pt idx="65">
                  <c:v>-1.6850000000000001</c:v>
                </c:pt>
                <c:pt idx="66">
                  <c:v>-1.6800000000000008</c:v>
                </c:pt>
                <c:pt idx="67">
                  <c:v>-1.675</c:v>
                </c:pt>
                <c:pt idx="68">
                  <c:v>-1.6700000000000008</c:v>
                </c:pt>
                <c:pt idx="69">
                  <c:v>-1.665</c:v>
                </c:pt>
                <c:pt idx="70">
                  <c:v>-1.6600000000000001</c:v>
                </c:pt>
                <c:pt idx="71">
                  <c:v>-1.655</c:v>
                </c:pt>
                <c:pt idx="72">
                  <c:v>-1.6500000000000001</c:v>
                </c:pt>
                <c:pt idx="73">
                  <c:v>-1.645</c:v>
                </c:pt>
                <c:pt idx="74">
                  <c:v>-1.6400000000000001</c:v>
                </c:pt>
                <c:pt idx="75">
                  <c:v>-1.635</c:v>
                </c:pt>
                <c:pt idx="76">
                  <c:v>-1.6300000000000001</c:v>
                </c:pt>
                <c:pt idx="77">
                  <c:v>-1.625</c:v>
                </c:pt>
                <c:pt idx="78">
                  <c:v>-1.62</c:v>
                </c:pt>
                <c:pt idx="79">
                  <c:v>-1.615</c:v>
                </c:pt>
                <c:pt idx="80">
                  <c:v>-1.61</c:v>
                </c:pt>
                <c:pt idx="81">
                  <c:v>-1.605</c:v>
                </c:pt>
                <c:pt idx="82">
                  <c:v>-1.6</c:v>
                </c:pt>
                <c:pt idx="83">
                  <c:v>-1.595</c:v>
                </c:pt>
                <c:pt idx="84">
                  <c:v>-1.59</c:v>
                </c:pt>
                <c:pt idx="85">
                  <c:v>-1.585</c:v>
                </c:pt>
                <c:pt idx="86">
                  <c:v>-1.58</c:v>
                </c:pt>
                <c:pt idx="87">
                  <c:v>-1.575</c:v>
                </c:pt>
                <c:pt idx="88">
                  <c:v>-1.57</c:v>
                </c:pt>
                <c:pt idx="89">
                  <c:v>-1.5649999999999991</c:v>
                </c:pt>
                <c:pt idx="90">
                  <c:v>-1.56</c:v>
                </c:pt>
                <c:pt idx="91">
                  <c:v>-1.554999999999999</c:v>
                </c:pt>
                <c:pt idx="92">
                  <c:v>-1.55</c:v>
                </c:pt>
                <c:pt idx="93">
                  <c:v>-1.544999999999999</c:v>
                </c:pt>
                <c:pt idx="94">
                  <c:v>-1.54</c:v>
                </c:pt>
                <c:pt idx="95">
                  <c:v>-1.534999999999999</c:v>
                </c:pt>
                <c:pt idx="96">
                  <c:v>-1.53</c:v>
                </c:pt>
                <c:pt idx="97">
                  <c:v>-1.524999999999999</c:v>
                </c:pt>
                <c:pt idx="98">
                  <c:v>-1.52</c:v>
                </c:pt>
                <c:pt idx="99">
                  <c:v>-1.514999999999999</c:v>
                </c:pt>
                <c:pt idx="100">
                  <c:v>-1.51</c:v>
                </c:pt>
                <c:pt idx="101">
                  <c:v>-1.504999999999999</c:v>
                </c:pt>
                <c:pt idx="102">
                  <c:v>-1.5</c:v>
                </c:pt>
                <c:pt idx="103">
                  <c:v>-1.4949999999999992</c:v>
                </c:pt>
                <c:pt idx="104">
                  <c:v>-1.49</c:v>
                </c:pt>
                <c:pt idx="105">
                  <c:v>-1.4849999999999992</c:v>
                </c:pt>
                <c:pt idx="106">
                  <c:v>-1.48</c:v>
                </c:pt>
                <c:pt idx="107">
                  <c:v>-1.4749999999999992</c:v>
                </c:pt>
                <c:pt idx="108">
                  <c:v>-1.47</c:v>
                </c:pt>
                <c:pt idx="109">
                  <c:v>-1.4649999999999992</c:v>
                </c:pt>
                <c:pt idx="110">
                  <c:v>-1.46</c:v>
                </c:pt>
                <c:pt idx="111">
                  <c:v>-1.4549999999999992</c:v>
                </c:pt>
                <c:pt idx="112">
                  <c:v>-1.45</c:v>
                </c:pt>
                <c:pt idx="113">
                  <c:v>-1.4449999999999992</c:v>
                </c:pt>
                <c:pt idx="114">
                  <c:v>-1.44</c:v>
                </c:pt>
                <c:pt idx="115">
                  <c:v>-1.4349999999999992</c:v>
                </c:pt>
                <c:pt idx="116">
                  <c:v>-1.43</c:v>
                </c:pt>
                <c:pt idx="117">
                  <c:v>-1.4249999999999992</c:v>
                </c:pt>
                <c:pt idx="118">
                  <c:v>-1.42</c:v>
                </c:pt>
                <c:pt idx="119">
                  <c:v>-1.4149999999999991</c:v>
                </c:pt>
                <c:pt idx="120">
                  <c:v>-1.41</c:v>
                </c:pt>
                <c:pt idx="121">
                  <c:v>-1.4049999999999991</c:v>
                </c:pt>
                <c:pt idx="122">
                  <c:v>-1.4</c:v>
                </c:pt>
                <c:pt idx="123">
                  <c:v>-1.395</c:v>
                </c:pt>
                <c:pt idx="124">
                  <c:v>-1.3900000000000001</c:v>
                </c:pt>
                <c:pt idx="125">
                  <c:v>-1.385</c:v>
                </c:pt>
                <c:pt idx="126">
                  <c:v>-1.3800000000000001</c:v>
                </c:pt>
                <c:pt idx="127">
                  <c:v>-1.375</c:v>
                </c:pt>
                <c:pt idx="128">
                  <c:v>-1.37</c:v>
                </c:pt>
                <c:pt idx="129">
                  <c:v>-1.365</c:v>
                </c:pt>
                <c:pt idx="130">
                  <c:v>-1.36</c:v>
                </c:pt>
                <c:pt idx="131">
                  <c:v>-1.355</c:v>
                </c:pt>
                <c:pt idx="132">
                  <c:v>-1.35</c:v>
                </c:pt>
                <c:pt idx="133">
                  <c:v>-1.345</c:v>
                </c:pt>
                <c:pt idx="134">
                  <c:v>-1.34</c:v>
                </c:pt>
                <c:pt idx="135">
                  <c:v>-1.335</c:v>
                </c:pt>
                <c:pt idx="136">
                  <c:v>-1.33</c:v>
                </c:pt>
                <c:pt idx="137">
                  <c:v>-1.325</c:v>
                </c:pt>
                <c:pt idx="138">
                  <c:v>-1.32</c:v>
                </c:pt>
                <c:pt idx="139">
                  <c:v>-1.3149999999999991</c:v>
                </c:pt>
                <c:pt idx="140">
                  <c:v>-1.31</c:v>
                </c:pt>
                <c:pt idx="141">
                  <c:v>-1.304999999999999</c:v>
                </c:pt>
                <c:pt idx="142">
                  <c:v>-1.3</c:v>
                </c:pt>
                <c:pt idx="143">
                  <c:v>-1.294999999999999</c:v>
                </c:pt>
                <c:pt idx="144">
                  <c:v>-1.29</c:v>
                </c:pt>
                <c:pt idx="145">
                  <c:v>-1.284999999999999</c:v>
                </c:pt>
                <c:pt idx="146">
                  <c:v>-1.28</c:v>
                </c:pt>
                <c:pt idx="147">
                  <c:v>-1.274999999999999</c:v>
                </c:pt>
                <c:pt idx="148">
                  <c:v>-1.27</c:v>
                </c:pt>
                <c:pt idx="149">
                  <c:v>-1.264999999999999</c:v>
                </c:pt>
                <c:pt idx="150">
                  <c:v>-1.26</c:v>
                </c:pt>
                <c:pt idx="151">
                  <c:v>-1.254999999999999</c:v>
                </c:pt>
                <c:pt idx="152">
                  <c:v>-1.25</c:v>
                </c:pt>
                <c:pt idx="153">
                  <c:v>-1.2449999999999992</c:v>
                </c:pt>
                <c:pt idx="154">
                  <c:v>-1.24</c:v>
                </c:pt>
                <c:pt idx="155">
                  <c:v>-1.2349999999999992</c:v>
                </c:pt>
                <c:pt idx="156">
                  <c:v>-1.23</c:v>
                </c:pt>
                <c:pt idx="157">
                  <c:v>-1.2249999999999992</c:v>
                </c:pt>
                <c:pt idx="158">
                  <c:v>-1.22</c:v>
                </c:pt>
                <c:pt idx="159">
                  <c:v>-1.2149999999999992</c:v>
                </c:pt>
                <c:pt idx="160">
                  <c:v>-1.21</c:v>
                </c:pt>
                <c:pt idx="161">
                  <c:v>-1.2049999999999992</c:v>
                </c:pt>
                <c:pt idx="162">
                  <c:v>-1.2</c:v>
                </c:pt>
                <c:pt idx="163">
                  <c:v>-1.1950000000000001</c:v>
                </c:pt>
                <c:pt idx="164">
                  <c:v>-1.1900000000000008</c:v>
                </c:pt>
                <c:pt idx="165">
                  <c:v>-1.1850000000000001</c:v>
                </c:pt>
                <c:pt idx="166">
                  <c:v>-1.1800000000000008</c:v>
                </c:pt>
                <c:pt idx="167">
                  <c:v>-1.175</c:v>
                </c:pt>
                <c:pt idx="168">
                  <c:v>-1.1700000000000008</c:v>
                </c:pt>
                <c:pt idx="169">
                  <c:v>-1.165</c:v>
                </c:pt>
                <c:pt idx="170">
                  <c:v>-1.159999999999999</c:v>
                </c:pt>
                <c:pt idx="171">
                  <c:v>-1.155</c:v>
                </c:pt>
                <c:pt idx="172">
                  <c:v>-1.149999999999999</c:v>
                </c:pt>
                <c:pt idx="173">
                  <c:v>-1.145</c:v>
                </c:pt>
                <c:pt idx="174">
                  <c:v>-1.139999999999999</c:v>
                </c:pt>
                <c:pt idx="175">
                  <c:v>-1.135</c:v>
                </c:pt>
                <c:pt idx="176">
                  <c:v>-1.129999999999999</c:v>
                </c:pt>
                <c:pt idx="177">
                  <c:v>-1.125</c:v>
                </c:pt>
                <c:pt idx="178">
                  <c:v>-1.1200000000000001</c:v>
                </c:pt>
                <c:pt idx="179">
                  <c:v>-1.115</c:v>
                </c:pt>
                <c:pt idx="180">
                  <c:v>-1.1100000000000001</c:v>
                </c:pt>
                <c:pt idx="181">
                  <c:v>-1.105</c:v>
                </c:pt>
                <c:pt idx="182">
                  <c:v>-1.1000000000000001</c:v>
                </c:pt>
                <c:pt idx="183">
                  <c:v>-1.095</c:v>
                </c:pt>
                <c:pt idx="184">
                  <c:v>-1.0900000000000001</c:v>
                </c:pt>
                <c:pt idx="185">
                  <c:v>-1.085</c:v>
                </c:pt>
                <c:pt idx="186">
                  <c:v>-1.08</c:v>
                </c:pt>
                <c:pt idx="187">
                  <c:v>-1.075</c:v>
                </c:pt>
                <c:pt idx="188">
                  <c:v>-1.07</c:v>
                </c:pt>
                <c:pt idx="189">
                  <c:v>-1.0649999999999991</c:v>
                </c:pt>
                <c:pt idx="190">
                  <c:v>-1.06</c:v>
                </c:pt>
                <c:pt idx="191">
                  <c:v>-1.054999999999999</c:v>
                </c:pt>
                <c:pt idx="192">
                  <c:v>-1.05</c:v>
                </c:pt>
                <c:pt idx="193">
                  <c:v>-1.044999999999999</c:v>
                </c:pt>
                <c:pt idx="194">
                  <c:v>-1.04</c:v>
                </c:pt>
                <c:pt idx="195">
                  <c:v>-1.034999999999999</c:v>
                </c:pt>
                <c:pt idx="196">
                  <c:v>-1.03</c:v>
                </c:pt>
                <c:pt idx="197">
                  <c:v>-1.024999999999999</c:v>
                </c:pt>
                <c:pt idx="198">
                  <c:v>-1.02</c:v>
                </c:pt>
                <c:pt idx="199">
                  <c:v>-1.014999999999999</c:v>
                </c:pt>
                <c:pt idx="200">
                  <c:v>-1.01</c:v>
                </c:pt>
                <c:pt idx="201">
                  <c:v>-1.004999999999999</c:v>
                </c:pt>
                <c:pt idx="202">
                  <c:v>-1</c:v>
                </c:pt>
                <c:pt idx="203">
                  <c:v>-0.995</c:v>
                </c:pt>
                <c:pt idx="204">
                  <c:v>-0.99</c:v>
                </c:pt>
                <c:pt idx="205">
                  <c:v>-0.98499999999999999</c:v>
                </c:pt>
                <c:pt idx="206">
                  <c:v>-0.98</c:v>
                </c:pt>
                <c:pt idx="207">
                  <c:v>-0.97500000000000042</c:v>
                </c:pt>
                <c:pt idx="208">
                  <c:v>-0.97000000000000042</c:v>
                </c:pt>
                <c:pt idx="209">
                  <c:v>-0.96500000000000041</c:v>
                </c:pt>
                <c:pt idx="210">
                  <c:v>-0.96000000000000041</c:v>
                </c:pt>
                <c:pt idx="211">
                  <c:v>-0.9550000000000004</c:v>
                </c:pt>
                <c:pt idx="212">
                  <c:v>-0.9500000000000004</c:v>
                </c:pt>
                <c:pt idx="213">
                  <c:v>-0.94499999999999995</c:v>
                </c:pt>
                <c:pt idx="214">
                  <c:v>-0.94000000000000039</c:v>
                </c:pt>
                <c:pt idx="215">
                  <c:v>-0.93500000000000005</c:v>
                </c:pt>
                <c:pt idx="216">
                  <c:v>-0.93</c:v>
                </c:pt>
                <c:pt idx="217">
                  <c:v>-0.92500000000000004</c:v>
                </c:pt>
                <c:pt idx="218">
                  <c:v>-0.92</c:v>
                </c:pt>
                <c:pt idx="219">
                  <c:v>-0.91500000000000004</c:v>
                </c:pt>
                <c:pt idx="220">
                  <c:v>-0.91</c:v>
                </c:pt>
                <c:pt idx="221">
                  <c:v>-0.90500000000000003</c:v>
                </c:pt>
                <c:pt idx="222">
                  <c:v>-0.9</c:v>
                </c:pt>
                <c:pt idx="223">
                  <c:v>-0.89500000000000002</c:v>
                </c:pt>
                <c:pt idx="224">
                  <c:v>-0.89</c:v>
                </c:pt>
                <c:pt idx="225">
                  <c:v>-0.88500000000000001</c:v>
                </c:pt>
                <c:pt idx="226">
                  <c:v>-0.88</c:v>
                </c:pt>
                <c:pt idx="227">
                  <c:v>-0.87500000000000044</c:v>
                </c:pt>
                <c:pt idx="228">
                  <c:v>-0.87000000000000044</c:v>
                </c:pt>
                <c:pt idx="229">
                  <c:v>-0.86500000000000044</c:v>
                </c:pt>
                <c:pt idx="230">
                  <c:v>-0.86000000000000043</c:v>
                </c:pt>
                <c:pt idx="231">
                  <c:v>-0.85500000000000043</c:v>
                </c:pt>
                <c:pt idx="232">
                  <c:v>-0.85000000000000042</c:v>
                </c:pt>
                <c:pt idx="233">
                  <c:v>-0.84500000000000042</c:v>
                </c:pt>
                <c:pt idx="234">
                  <c:v>-0.84000000000000041</c:v>
                </c:pt>
                <c:pt idx="235">
                  <c:v>-0.83500000000000041</c:v>
                </c:pt>
                <c:pt idx="236">
                  <c:v>-0.8300000000000004</c:v>
                </c:pt>
                <c:pt idx="237">
                  <c:v>-0.8250000000000004</c:v>
                </c:pt>
                <c:pt idx="238">
                  <c:v>-0.8200000000000004</c:v>
                </c:pt>
                <c:pt idx="239">
                  <c:v>-0.81499999999999995</c:v>
                </c:pt>
                <c:pt idx="240">
                  <c:v>-0.81</c:v>
                </c:pt>
                <c:pt idx="241">
                  <c:v>-0.80500000000000005</c:v>
                </c:pt>
                <c:pt idx="242">
                  <c:v>-0.8</c:v>
                </c:pt>
                <c:pt idx="243">
                  <c:v>-0.79500000000000004</c:v>
                </c:pt>
                <c:pt idx="244">
                  <c:v>-0.79</c:v>
                </c:pt>
                <c:pt idx="245">
                  <c:v>-0.78500000000000003</c:v>
                </c:pt>
                <c:pt idx="246">
                  <c:v>-0.78</c:v>
                </c:pt>
                <c:pt idx="247">
                  <c:v>-0.77500000000000058</c:v>
                </c:pt>
                <c:pt idx="248">
                  <c:v>-0.77000000000000046</c:v>
                </c:pt>
                <c:pt idx="249">
                  <c:v>-0.76500000000000046</c:v>
                </c:pt>
                <c:pt idx="250">
                  <c:v>-0.76000000000000045</c:v>
                </c:pt>
                <c:pt idx="251">
                  <c:v>-0.75500000000000045</c:v>
                </c:pt>
                <c:pt idx="252">
                  <c:v>-0.75000000000000044</c:v>
                </c:pt>
                <c:pt idx="253">
                  <c:v>-0.74500000000000044</c:v>
                </c:pt>
                <c:pt idx="254">
                  <c:v>-0.74000000000000044</c:v>
                </c:pt>
                <c:pt idx="255">
                  <c:v>-0.73500000000000043</c:v>
                </c:pt>
                <c:pt idx="256">
                  <c:v>-0.73000000000000043</c:v>
                </c:pt>
                <c:pt idx="257">
                  <c:v>-0.72500000000000042</c:v>
                </c:pt>
                <c:pt idx="258">
                  <c:v>-0.72000000000000042</c:v>
                </c:pt>
                <c:pt idx="259">
                  <c:v>-0.71500000000000041</c:v>
                </c:pt>
                <c:pt idx="260">
                  <c:v>-0.71000000000000041</c:v>
                </c:pt>
                <c:pt idx="261">
                  <c:v>-0.7050000000000004</c:v>
                </c:pt>
                <c:pt idx="262">
                  <c:v>-0.7000000000000004</c:v>
                </c:pt>
                <c:pt idx="263">
                  <c:v>-0.69499999999999995</c:v>
                </c:pt>
                <c:pt idx="264">
                  <c:v>-0.69000000000000039</c:v>
                </c:pt>
                <c:pt idx="265">
                  <c:v>-0.68500000000000005</c:v>
                </c:pt>
                <c:pt idx="266">
                  <c:v>-0.68</c:v>
                </c:pt>
                <c:pt idx="267">
                  <c:v>-0.67500000000000071</c:v>
                </c:pt>
                <c:pt idx="268">
                  <c:v>-0.67000000000000071</c:v>
                </c:pt>
                <c:pt idx="269">
                  <c:v>-0.6650000000000007</c:v>
                </c:pt>
                <c:pt idx="270">
                  <c:v>-0.66000000000000059</c:v>
                </c:pt>
                <c:pt idx="271">
                  <c:v>-0.65500000000000058</c:v>
                </c:pt>
                <c:pt idx="272">
                  <c:v>-0.65000000000000058</c:v>
                </c:pt>
                <c:pt idx="273">
                  <c:v>-0.64500000000000046</c:v>
                </c:pt>
                <c:pt idx="274">
                  <c:v>-0.64000000000000046</c:v>
                </c:pt>
                <c:pt idx="275">
                  <c:v>-0.63500000000000045</c:v>
                </c:pt>
                <c:pt idx="276">
                  <c:v>-0.63000000000000045</c:v>
                </c:pt>
                <c:pt idx="277">
                  <c:v>-0.62500000000000044</c:v>
                </c:pt>
                <c:pt idx="278">
                  <c:v>-0.62000000000000044</c:v>
                </c:pt>
                <c:pt idx="279">
                  <c:v>-0.61500000000000044</c:v>
                </c:pt>
                <c:pt idx="280">
                  <c:v>-0.61000000000000043</c:v>
                </c:pt>
                <c:pt idx="281">
                  <c:v>-0.60500000000000043</c:v>
                </c:pt>
                <c:pt idx="282">
                  <c:v>-0.60000000000000042</c:v>
                </c:pt>
                <c:pt idx="283">
                  <c:v>-0.59499999999999997</c:v>
                </c:pt>
                <c:pt idx="284">
                  <c:v>-0.59</c:v>
                </c:pt>
                <c:pt idx="285">
                  <c:v>-0.58499999999999996</c:v>
                </c:pt>
                <c:pt idx="286">
                  <c:v>-0.58000000000000007</c:v>
                </c:pt>
                <c:pt idx="287">
                  <c:v>-0.5750000000000004</c:v>
                </c:pt>
                <c:pt idx="288">
                  <c:v>-0.56999999999999995</c:v>
                </c:pt>
                <c:pt idx="289">
                  <c:v>-0.56499999999999995</c:v>
                </c:pt>
                <c:pt idx="290">
                  <c:v>-0.56000000000000005</c:v>
                </c:pt>
                <c:pt idx="291">
                  <c:v>-0.55500000000000005</c:v>
                </c:pt>
                <c:pt idx="292">
                  <c:v>-0.55000000000000004</c:v>
                </c:pt>
                <c:pt idx="293">
                  <c:v>-0.54500000000000004</c:v>
                </c:pt>
                <c:pt idx="294">
                  <c:v>-0.54</c:v>
                </c:pt>
                <c:pt idx="295">
                  <c:v>-0.53500000000000003</c:v>
                </c:pt>
                <c:pt idx="296">
                  <c:v>-0.53</c:v>
                </c:pt>
                <c:pt idx="297">
                  <c:v>-0.52500000000000002</c:v>
                </c:pt>
                <c:pt idx="298">
                  <c:v>-0.52</c:v>
                </c:pt>
                <c:pt idx="299">
                  <c:v>-0.51500000000000001</c:v>
                </c:pt>
                <c:pt idx="300">
                  <c:v>-0.51</c:v>
                </c:pt>
                <c:pt idx="301">
                  <c:v>-0.505</c:v>
                </c:pt>
                <c:pt idx="302">
                  <c:v>-0.5</c:v>
                </c:pt>
                <c:pt idx="303">
                  <c:v>-0.49500000000000022</c:v>
                </c:pt>
                <c:pt idx="304">
                  <c:v>-0.49000000000000021</c:v>
                </c:pt>
                <c:pt idx="305">
                  <c:v>-0.48500000000000026</c:v>
                </c:pt>
                <c:pt idx="306">
                  <c:v>-0.4800000000000002</c:v>
                </c:pt>
                <c:pt idx="307">
                  <c:v>-0.4750000000000002</c:v>
                </c:pt>
                <c:pt idx="308">
                  <c:v>-0.47000000000000008</c:v>
                </c:pt>
                <c:pt idx="309">
                  <c:v>-0.46500000000000002</c:v>
                </c:pt>
                <c:pt idx="310">
                  <c:v>-0.46</c:v>
                </c:pt>
                <c:pt idx="311">
                  <c:v>-0.45500000000000002</c:v>
                </c:pt>
                <c:pt idx="312">
                  <c:v>-0.45</c:v>
                </c:pt>
                <c:pt idx="313">
                  <c:v>-0.44500000000000001</c:v>
                </c:pt>
                <c:pt idx="314">
                  <c:v>-0.44</c:v>
                </c:pt>
                <c:pt idx="315">
                  <c:v>-0.43500000000000022</c:v>
                </c:pt>
                <c:pt idx="316">
                  <c:v>-0.43000000000000022</c:v>
                </c:pt>
                <c:pt idx="317">
                  <c:v>-0.42500000000000027</c:v>
                </c:pt>
                <c:pt idx="318">
                  <c:v>-0.42000000000000021</c:v>
                </c:pt>
                <c:pt idx="319">
                  <c:v>-0.4150000000000002</c:v>
                </c:pt>
                <c:pt idx="320">
                  <c:v>-0.4100000000000002</c:v>
                </c:pt>
                <c:pt idx="321">
                  <c:v>-0.40500000000000008</c:v>
                </c:pt>
                <c:pt idx="322">
                  <c:v>-0.4</c:v>
                </c:pt>
                <c:pt idx="323">
                  <c:v>-0.39500000000000035</c:v>
                </c:pt>
                <c:pt idx="324">
                  <c:v>-0.39000000000000024</c:v>
                </c:pt>
                <c:pt idx="325">
                  <c:v>-0.38500000000000023</c:v>
                </c:pt>
                <c:pt idx="326">
                  <c:v>-0.38000000000000023</c:v>
                </c:pt>
                <c:pt idx="327">
                  <c:v>-0.37500000000000022</c:v>
                </c:pt>
                <c:pt idx="328">
                  <c:v>-0.37000000000000022</c:v>
                </c:pt>
                <c:pt idx="329">
                  <c:v>-0.36500000000000027</c:v>
                </c:pt>
                <c:pt idx="330">
                  <c:v>-0.36000000000000021</c:v>
                </c:pt>
                <c:pt idx="331">
                  <c:v>-0.3550000000000002</c:v>
                </c:pt>
                <c:pt idx="332">
                  <c:v>-0.3500000000000002</c:v>
                </c:pt>
                <c:pt idx="333">
                  <c:v>-0.34500000000000008</c:v>
                </c:pt>
                <c:pt idx="334">
                  <c:v>-0.34</c:v>
                </c:pt>
                <c:pt idx="335">
                  <c:v>-0.33500000000000035</c:v>
                </c:pt>
                <c:pt idx="336">
                  <c:v>-0.33000000000000035</c:v>
                </c:pt>
                <c:pt idx="337">
                  <c:v>-0.32500000000000023</c:v>
                </c:pt>
                <c:pt idx="338">
                  <c:v>-0.32000000000000023</c:v>
                </c:pt>
                <c:pt idx="339">
                  <c:v>-0.31500000000000022</c:v>
                </c:pt>
                <c:pt idx="340">
                  <c:v>-0.31000000000000022</c:v>
                </c:pt>
                <c:pt idx="341">
                  <c:v>-0.30500000000000027</c:v>
                </c:pt>
                <c:pt idx="342">
                  <c:v>-0.30000000000000021</c:v>
                </c:pt>
                <c:pt idx="343">
                  <c:v>-0.29500000000000021</c:v>
                </c:pt>
                <c:pt idx="344">
                  <c:v>-0.2900000000000002</c:v>
                </c:pt>
                <c:pt idx="345">
                  <c:v>-0.2850000000000002</c:v>
                </c:pt>
                <c:pt idx="346">
                  <c:v>-0.28000000000000008</c:v>
                </c:pt>
                <c:pt idx="347">
                  <c:v>-0.27500000000000002</c:v>
                </c:pt>
                <c:pt idx="348">
                  <c:v>-0.27</c:v>
                </c:pt>
                <c:pt idx="349">
                  <c:v>-0.26500000000000001</c:v>
                </c:pt>
                <c:pt idx="350">
                  <c:v>-0.26</c:v>
                </c:pt>
                <c:pt idx="351">
                  <c:v>-0.255</c:v>
                </c:pt>
                <c:pt idx="352">
                  <c:v>-0.25</c:v>
                </c:pt>
                <c:pt idx="353">
                  <c:v>-0.24500000000000011</c:v>
                </c:pt>
                <c:pt idx="354">
                  <c:v>-0.2400000000000001</c:v>
                </c:pt>
                <c:pt idx="355">
                  <c:v>-0.23500000000000001</c:v>
                </c:pt>
                <c:pt idx="356">
                  <c:v>-0.23</c:v>
                </c:pt>
                <c:pt idx="357">
                  <c:v>-0.22500000000000001</c:v>
                </c:pt>
                <c:pt idx="358">
                  <c:v>-0.22</c:v>
                </c:pt>
                <c:pt idx="359">
                  <c:v>-0.21500000000000011</c:v>
                </c:pt>
                <c:pt idx="360">
                  <c:v>-0.2100000000000001</c:v>
                </c:pt>
                <c:pt idx="361">
                  <c:v>-0.20500000000000004</c:v>
                </c:pt>
                <c:pt idx="362">
                  <c:v>-0.2</c:v>
                </c:pt>
                <c:pt idx="363">
                  <c:v>-0.19500000000000001</c:v>
                </c:pt>
                <c:pt idx="364">
                  <c:v>-0.19</c:v>
                </c:pt>
                <c:pt idx="365">
                  <c:v>-0.18500000000000011</c:v>
                </c:pt>
                <c:pt idx="366">
                  <c:v>-0.1800000000000001</c:v>
                </c:pt>
                <c:pt idx="367">
                  <c:v>-0.17500000000000004</c:v>
                </c:pt>
                <c:pt idx="368">
                  <c:v>-0.17</c:v>
                </c:pt>
                <c:pt idx="369">
                  <c:v>-0.16500000000000001</c:v>
                </c:pt>
                <c:pt idx="370">
                  <c:v>-0.16</c:v>
                </c:pt>
                <c:pt idx="371">
                  <c:v>-0.15500000000000011</c:v>
                </c:pt>
                <c:pt idx="372">
                  <c:v>-0.15000000000000011</c:v>
                </c:pt>
                <c:pt idx="373">
                  <c:v>-0.1450000000000001</c:v>
                </c:pt>
                <c:pt idx="374">
                  <c:v>-0.14000000000000001</c:v>
                </c:pt>
                <c:pt idx="375">
                  <c:v>-0.13500000000000001</c:v>
                </c:pt>
                <c:pt idx="376">
                  <c:v>-0.13</c:v>
                </c:pt>
                <c:pt idx="377">
                  <c:v>-0.125</c:v>
                </c:pt>
                <c:pt idx="378">
                  <c:v>-0.12000000000000002</c:v>
                </c:pt>
                <c:pt idx="379">
                  <c:v>-0.115</c:v>
                </c:pt>
                <c:pt idx="380">
                  <c:v>-0.11</c:v>
                </c:pt>
                <c:pt idx="381">
                  <c:v>-0.10500000000000002</c:v>
                </c:pt>
                <c:pt idx="382">
                  <c:v>-0.1</c:v>
                </c:pt>
                <c:pt idx="383">
                  <c:v>-9.5000000000000043E-2</c:v>
                </c:pt>
                <c:pt idx="384">
                  <c:v>-9.0000000000000024E-2</c:v>
                </c:pt>
                <c:pt idx="385">
                  <c:v>-8.5000000000000006E-2</c:v>
                </c:pt>
                <c:pt idx="386">
                  <c:v>-8.0000000000000043E-2</c:v>
                </c:pt>
                <c:pt idx="387">
                  <c:v>-7.5000000000000011E-2</c:v>
                </c:pt>
                <c:pt idx="388">
                  <c:v>-7.0000000000000021E-2</c:v>
                </c:pt>
                <c:pt idx="389">
                  <c:v>-6.5000000000000002E-2</c:v>
                </c:pt>
                <c:pt idx="390">
                  <c:v>-6.0000000000000032E-2</c:v>
                </c:pt>
                <c:pt idx="391">
                  <c:v>-5.5000000000000014E-2</c:v>
                </c:pt>
                <c:pt idx="392">
                  <c:v>-0.05</c:v>
                </c:pt>
                <c:pt idx="393">
                  <c:v>-4.5000000000000012E-2</c:v>
                </c:pt>
                <c:pt idx="394">
                  <c:v>-4.0000000000000022E-2</c:v>
                </c:pt>
                <c:pt idx="395">
                  <c:v>-3.500000000000001E-2</c:v>
                </c:pt>
                <c:pt idx="396">
                  <c:v>-3.0000000000000002E-2</c:v>
                </c:pt>
                <c:pt idx="397">
                  <c:v>-2.5000000000000001E-2</c:v>
                </c:pt>
                <c:pt idx="398">
                  <c:v>-2.0000000000000011E-2</c:v>
                </c:pt>
                <c:pt idx="399">
                  <c:v>-1.4999999999999998E-2</c:v>
                </c:pt>
                <c:pt idx="400">
                  <c:v>-1.0000000000000005E-2</c:v>
                </c:pt>
                <c:pt idx="401">
                  <c:v>-5.0000000000000036E-3</c:v>
                </c:pt>
                <c:pt idx="402">
                  <c:v>0</c:v>
                </c:pt>
                <c:pt idx="403">
                  <c:v>5.0000000000000036E-3</c:v>
                </c:pt>
                <c:pt idx="404">
                  <c:v>1.0000000000000005E-2</c:v>
                </c:pt>
                <c:pt idx="405">
                  <c:v>1.4999999999999998E-2</c:v>
                </c:pt>
                <c:pt idx="406">
                  <c:v>2.0000000000000011E-2</c:v>
                </c:pt>
                <c:pt idx="407">
                  <c:v>2.5000000000000001E-2</c:v>
                </c:pt>
                <c:pt idx="408">
                  <c:v>3.0000000000000002E-2</c:v>
                </c:pt>
                <c:pt idx="409">
                  <c:v>3.500000000000001E-2</c:v>
                </c:pt>
                <c:pt idx="410">
                  <c:v>4.0000000000000022E-2</c:v>
                </c:pt>
                <c:pt idx="411">
                  <c:v>4.5000000000000012E-2</c:v>
                </c:pt>
                <c:pt idx="412">
                  <c:v>0.05</c:v>
                </c:pt>
                <c:pt idx="413">
                  <c:v>5.5000000000000014E-2</c:v>
                </c:pt>
                <c:pt idx="414">
                  <c:v>6.0000000000000032E-2</c:v>
                </c:pt>
                <c:pt idx="415">
                  <c:v>6.5000000000000002E-2</c:v>
                </c:pt>
                <c:pt idx="416">
                  <c:v>7.0000000000000021E-2</c:v>
                </c:pt>
                <c:pt idx="417">
                  <c:v>7.5000000000000011E-2</c:v>
                </c:pt>
                <c:pt idx="418">
                  <c:v>8.0000000000000043E-2</c:v>
                </c:pt>
                <c:pt idx="419">
                  <c:v>8.5000000000000006E-2</c:v>
                </c:pt>
                <c:pt idx="420">
                  <c:v>9.0000000000000024E-2</c:v>
                </c:pt>
                <c:pt idx="421">
                  <c:v>9.5000000000000043E-2</c:v>
                </c:pt>
                <c:pt idx="422">
                  <c:v>0.1</c:v>
                </c:pt>
                <c:pt idx="423">
                  <c:v>0.10500000000000002</c:v>
                </c:pt>
                <c:pt idx="424">
                  <c:v>0.11</c:v>
                </c:pt>
                <c:pt idx="425">
                  <c:v>0.115</c:v>
                </c:pt>
                <c:pt idx="426">
                  <c:v>0.12000000000000002</c:v>
                </c:pt>
                <c:pt idx="427">
                  <c:v>0.125</c:v>
                </c:pt>
                <c:pt idx="428">
                  <c:v>0.13</c:v>
                </c:pt>
                <c:pt idx="429">
                  <c:v>0.13500000000000001</c:v>
                </c:pt>
                <c:pt idx="430">
                  <c:v>0.14000000000000001</c:v>
                </c:pt>
                <c:pt idx="431">
                  <c:v>0.1450000000000001</c:v>
                </c:pt>
                <c:pt idx="432">
                  <c:v>0.15000000000000011</c:v>
                </c:pt>
                <c:pt idx="433">
                  <c:v>0.15500000000000011</c:v>
                </c:pt>
                <c:pt idx="434">
                  <c:v>0.16</c:v>
                </c:pt>
                <c:pt idx="435">
                  <c:v>0.16500000000000001</c:v>
                </c:pt>
                <c:pt idx="436">
                  <c:v>0.17</c:v>
                </c:pt>
                <c:pt idx="437">
                  <c:v>0.17500000000000004</c:v>
                </c:pt>
                <c:pt idx="438">
                  <c:v>0.1800000000000001</c:v>
                </c:pt>
                <c:pt idx="439">
                  <c:v>0.18500000000000011</c:v>
                </c:pt>
                <c:pt idx="440">
                  <c:v>0.19</c:v>
                </c:pt>
                <c:pt idx="441">
                  <c:v>0.19500000000000001</c:v>
                </c:pt>
                <c:pt idx="442">
                  <c:v>0.2</c:v>
                </c:pt>
                <c:pt idx="443">
                  <c:v>0.20500000000000004</c:v>
                </c:pt>
                <c:pt idx="444">
                  <c:v>0.2100000000000001</c:v>
                </c:pt>
                <c:pt idx="445">
                  <c:v>0.21500000000000011</c:v>
                </c:pt>
                <c:pt idx="446">
                  <c:v>0.22</c:v>
                </c:pt>
                <c:pt idx="447">
                  <c:v>0.22500000000000001</c:v>
                </c:pt>
                <c:pt idx="448">
                  <c:v>0.23</c:v>
                </c:pt>
                <c:pt idx="449">
                  <c:v>0.23500000000000001</c:v>
                </c:pt>
                <c:pt idx="450">
                  <c:v>0.2400000000000001</c:v>
                </c:pt>
                <c:pt idx="451">
                  <c:v>0.24500000000000011</c:v>
                </c:pt>
                <c:pt idx="452">
                  <c:v>0.25</c:v>
                </c:pt>
                <c:pt idx="453">
                  <c:v>0.255</c:v>
                </c:pt>
                <c:pt idx="454">
                  <c:v>0.26</c:v>
                </c:pt>
                <c:pt idx="455">
                  <c:v>0.26500000000000001</c:v>
                </c:pt>
                <c:pt idx="456">
                  <c:v>0.27</c:v>
                </c:pt>
                <c:pt idx="457">
                  <c:v>0.27500000000000002</c:v>
                </c:pt>
                <c:pt idx="458">
                  <c:v>0.28000000000000008</c:v>
                </c:pt>
                <c:pt idx="459">
                  <c:v>0.2850000000000002</c:v>
                </c:pt>
                <c:pt idx="460">
                  <c:v>0.2900000000000002</c:v>
                </c:pt>
                <c:pt idx="461">
                  <c:v>0.29500000000000021</c:v>
                </c:pt>
                <c:pt idx="462">
                  <c:v>0.30000000000000021</c:v>
                </c:pt>
                <c:pt idx="463">
                  <c:v>0.30500000000000027</c:v>
                </c:pt>
                <c:pt idx="464">
                  <c:v>0.31000000000000022</c:v>
                </c:pt>
                <c:pt idx="465">
                  <c:v>0.31500000000000022</c:v>
                </c:pt>
                <c:pt idx="466">
                  <c:v>0.32000000000000023</c:v>
                </c:pt>
                <c:pt idx="467">
                  <c:v>0.32500000000000023</c:v>
                </c:pt>
                <c:pt idx="468">
                  <c:v>0.33000000000000035</c:v>
                </c:pt>
                <c:pt idx="469">
                  <c:v>0.33500000000000035</c:v>
                </c:pt>
                <c:pt idx="470">
                  <c:v>0.34</c:v>
                </c:pt>
                <c:pt idx="471">
                  <c:v>0.34500000000000008</c:v>
                </c:pt>
                <c:pt idx="472">
                  <c:v>0.3500000000000002</c:v>
                </c:pt>
                <c:pt idx="473">
                  <c:v>0.3550000000000002</c:v>
                </c:pt>
                <c:pt idx="474">
                  <c:v>0.36000000000000021</c:v>
                </c:pt>
                <c:pt idx="475">
                  <c:v>0.36500000000000027</c:v>
                </c:pt>
                <c:pt idx="476">
                  <c:v>0.37000000000000022</c:v>
                </c:pt>
                <c:pt idx="477">
                  <c:v>0.37500000000000022</c:v>
                </c:pt>
                <c:pt idx="478">
                  <c:v>0.38000000000000023</c:v>
                </c:pt>
                <c:pt idx="479">
                  <c:v>0.38500000000000023</c:v>
                </c:pt>
                <c:pt idx="480">
                  <c:v>0.39000000000000024</c:v>
                </c:pt>
                <c:pt idx="481">
                  <c:v>0.39500000000000035</c:v>
                </c:pt>
                <c:pt idx="482">
                  <c:v>0.4</c:v>
                </c:pt>
                <c:pt idx="483">
                  <c:v>0.40500000000000008</c:v>
                </c:pt>
                <c:pt idx="484">
                  <c:v>0.4100000000000002</c:v>
                </c:pt>
                <c:pt idx="485">
                  <c:v>0.4150000000000002</c:v>
                </c:pt>
                <c:pt idx="486">
                  <c:v>0.42000000000000021</c:v>
                </c:pt>
                <c:pt idx="487">
                  <c:v>0.42500000000000027</c:v>
                </c:pt>
                <c:pt idx="488">
                  <c:v>0.43000000000000022</c:v>
                </c:pt>
                <c:pt idx="489">
                  <c:v>0.43500000000000022</c:v>
                </c:pt>
                <c:pt idx="490">
                  <c:v>0.44</c:v>
                </c:pt>
                <c:pt idx="491">
                  <c:v>0.44500000000000001</c:v>
                </c:pt>
                <c:pt idx="492">
                  <c:v>0.45</c:v>
                </c:pt>
                <c:pt idx="493">
                  <c:v>0.45500000000000002</c:v>
                </c:pt>
                <c:pt idx="494">
                  <c:v>0.46</c:v>
                </c:pt>
                <c:pt idx="495">
                  <c:v>0.46500000000000002</c:v>
                </c:pt>
                <c:pt idx="496">
                  <c:v>0.47000000000000008</c:v>
                </c:pt>
                <c:pt idx="497">
                  <c:v>0.4750000000000002</c:v>
                </c:pt>
                <c:pt idx="498">
                  <c:v>0.4800000000000002</c:v>
                </c:pt>
                <c:pt idx="499">
                  <c:v>0.48500000000000026</c:v>
                </c:pt>
                <c:pt idx="500">
                  <c:v>0.49000000000000021</c:v>
                </c:pt>
                <c:pt idx="501">
                  <c:v>0.49500000000000022</c:v>
                </c:pt>
                <c:pt idx="502">
                  <c:v>0.5</c:v>
                </c:pt>
                <c:pt idx="503">
                  <c:v>0.505</c:v>
                </c:pt>
                <c:pt idx="504">
                  <c:v>0.51</c:v>
                </c:pt>
                <c:pt idx="505">
                  <c:v>0.51500000000000001</c:v>
                </c:pt>
                <c:pt idx="506">
                  <c:v>0.52</c:v>
                </c:pt>
                <c:pt idx="507">
                  <c:v>0.52500000000000002</c:v>
                </c:pt>
                <c:pt idx="508">
                  <c:v>0.53</c:v>
                </c:pt>
                <c:pt idx="509">
                  <c:v>0.53500000000000003</c:v>
                </c:pt>
                <c:pt idx="510">
                  <c:v>0.54</c:v>
                </c:pt>
                <c:pt idx="511">
                  <c:v>0.54500000000000004</c:v>
                </c:pt>
                <c:pt idx="512">
                  <c:v>0.55000000000000004</c:v>
                </c:pt>
                <c:pt idx="513">
                  <c:v>0.55500000000000005</c:v>
                </c:pt>
                <c:pt idx="514">
                  <c:v>0.56000000000000005</c:v>
                </c:pt>
                <c:pt idx="515">
                  <c:v>0.56499999999999995</c:v>
                </c:pt>
                <c:pt idx="516">
                  <c:v>0.56999999999999995</c:v>
                </c:pt>
                <c:pt idx="517">
                  <c:v>0.5750000000000004</c:v>
                </c:pt>
                <c:pt idx="518">
                  <c:v>0.58000000000000007</c:v>
                </c:pt>
                <c:pt idx="519">
                  <c:v>0.58499999999999996</c:v>
                </c:pt>
                <c:pt idx="520">
                  <c:v>0.59</c:v>
                </c:pt>
                <c:pt idx="521">
                  <c:v>0.59499999999999997</c:v>
                </c:pt>
                <c:pt idx="522">
                  <c:v>0.60000000000000042</c:v>
                </c:pt>
                <c:pt idx="523">
                  <c:v>0.60500000000000043</c:v>
                </c:pt>
                <c:pt idx="524">
                  <c:v>0.61000000000000043</c:v>
                </c:pt>
                <c:pt idx="525">
                  <c:v>0.61500000000000044</c:v>
                </c:pt>
                <c:pt idx="526">
                  <c:v>0.62000000000000044</c:v>
                </c:pt>
                <c:pt idx="527">
                  <c:v>0.62500000000000044</c:v>
                </c:pt>
                <c:pt idx="528">
                  <c:v>0.63000000000000045</c:v>
                </c:pt>
                <c:pt idx="529">
                  <c:v>0.63500000000000045</c:v>
                </c:pt>
                <c:pt idx="530">
                  <c:v>0.64000000000000046</c:v>
                </c:pt>
                <c:pt idx="531">
                  <c:v>0.64500000000000046</c:v>
                </c:pt>
                <c:pt idx="532">
                  <c:v>0.65000000000000058</c:v>
                </c:pt>
                <c:pt idx="533">
                  <c:v>0.65500000000000058</c:v>
                </c:pt>
                <c:pt idx="534">
                  <c:v>0.66000000000000059</c:v>
                </c:pt>
                <c:pt idx="535">
                  <c:v>0.6650000000000007</c:v>
                </c:pt>
                <c:pt idx="536">
                  <c:v>0.67000000000000071</c:v>
                </c:pt>
                <c:pt idx="537">
                  <c:v>0.67500000000000071</c:v>
                </c:pt>
                <c:pt idx="538">
                  <c:v>0.68</c:v>
                </c:pt>
                <c:pt idx="539">
                  <c:v>0.68500000000000005</c:v>
                </c:pt>
                <c:pt idx="540">
                  <c:v>0.69000000000000039</c:v>
                </c:pt>
                <c:pt idx="541">
                  <c:v>0.69499999999999995</c:v>
                </c:pt>
                <c:pt idx="542">
                  <c:v>0.7000000000000004</c:v>
                </c:pt>
                <c:pt idx="543">
                  <c:v>0.7050000000000004</c:v>
                </c:pt>
                <c:pt idx="544">
                  <c:v>0.71000000000000041</c:v>
                </c:pt>
                <c:pt idx="545">
                  <c:v>0.71500000000000041</c:v>
                </c:pt>
                <c:pt idx="546">
                  <c:v>0.72000000000000042</c:v>
                </c:pt>
                <c:pt idx="547">
                  <c:v>0.72500000000000042</c:v>
                </c:pt>
                <c:pt idx="548">
                  <c:v>0.73000000000000043</c:v>
                </c:pt>
                <c:pt idx="549">
                  <c:v>0.73500000000000043</c:v>
                </c:pt>
                <c:pt idx="550">
                  <c:v>0.74000000000000044</c:v>
                </c:pt>
                <c:pt idx="551">
                  <c:v>0.74500000000000044</c:v>
                </c:pt>
                <c:pt idx="552">
                  <c:v>0.75000000000000044</c:v>
                </c:pt>
                <c:pt idx="553">
                  <c:v>0.75500000000000045</c:v>
                </c:pt>
                <c:pt idx="554">
                  <c:v>0.76000000000000045</c:v>
                </c:pt>
                <c:pt idx="555">
                  <c:v>0.76500000000000046</c:v>
                </c:pt>
                <c:pt idx="556">
                  <c:v>0.77000000000000046</c:v>
                </c:pt>
                <c:pt idx="557">
                  <c:v>0.77500000000000058</c:v>
                </c:pt>
                <c:pt idx="558">
                  <c:v>0.78</c:v>
                </c:pt>
                <c:pt idx="559">
                  <c:v>0.78500000000000003</c:v>
                </c:pt>
                <c:pt idx="560">
                  <c:v>0.79</c:v>
                </c:pt>
                <c:pt idx="561">
                  <c:v>0.79500000000000004</c:v>
                </c:pt>
                <c:pt idx="562">
                  <c:v>0.8</c:v>
                </c:pt>
                <c:pt idx="563">
                  <c:v>0.80500000000000005</c:v>
                </c:pt>
                <c:pt idx="564">
                  <c:v>0.81</c:v>
                </c:pt>
                <c:pt idx="565">
                  <c:v>0.81499999999999995</c:v>
                </c:pt>
                <c:pt idx="566">
                  <c:v>0.8200000000000004</c:v>
                </c:pt>
                <c:pt idx="567">
                  <c:v>0.8250000000000004</c:v>
                </c:pt>
                <c:pt idx="568">
                  <c:v>0.8300000000000004</c:v>
                </c:pt>
                <c:pt idx="569">
                  <c:v>0.83500000000000041</c:v>
                </c:pt>
                <c:pt idx="570">
                  <c:v>0.84000000000000041</c:v>
                </c:pt>
                <c:pt idx="571">
                  <c:v>0.84500000000000042</c:v>
                </c:pt>
                <c:pt idx="572">
                  <c:v>0.85000000000000042</c:v>
                </c:pt>
                <c:pt idx="573">
                  <c:v>0.85500000000000043</c:v>
                </c:pt>
                <c:pt idx="574">
                  <c:v>0.86000000000000043</c:v>
                </c:pt>
                <c:pt idx="575">
                  <c:v>0.86500000000000044</c:v>
                </c:pt>
                <c:pt idx="576">
                  <c:v>0.87000000000000044</c:v>
                </c:pt>
                <c:pt idx="577">
                  <c:v>0.87500000000000044</c:v>
                </c:pt>
                <c:pt idx="578">
                  <c:v>0.88</c:v>
                </c:pt>
                <c:pt idx="579">
                  <c:v>0.88500000000000001</c:v>
                </c:pt>
                <c:pt idx="580">
                  <c:v>0.89</c:v>
                </c:pt>
                <c:pt idx="581">
                  <c:v>0.89500000000000002</c:v>
                </c:pt>
                <c:pt idx="582">
                  <c:v>0.9</c:v>
                </c:pt>
                <c:pt idx="583">
                  <c:v>0.90500000000000003</c:v>
                </c:pt>
                <c:pt idx="584">
                  <c:v>0.91</c:v>
                </c:pt>
                <c:pt idx="585">
                  <c:v>0.91500000000000004</c:v>
                </c:pt>
                <c:pt idx="586">
                  <c:v>0.92</c:v>
                </c:pt>
                <c:pt idx="587">
                  <c:v>0.92500000000000004</c:v>
                </c:pt>
                <c:pt idx="588">
                  <c:v>0.93</c:v>
                </c:pt>
                <c:pt idx="589">
                  <c:v>0.93500000000000005</c:v>
                </c:pt>
                <c:pt idx="590">
                  <c:v>0.94000000000000039</c:v>
                </c:pt>
                <c:pt idx="591">
                  <c:v>0.94499999999999995</c:v>
                </c:pt>
                <c:pt idx="592">
                  <c:v>0.9500000000000004</c:v>
                </c:pt>
                <c:pt idx="593">
                  <c:v>0.9550000000000004</c:v>
                </c:pt>
                <c:pt idx="594">
                  <c:v>0.96000000000000041</c:v>
                </c:pt>
                <c:pt idx="595">
                  <c:v>0.96500000000000041</c:v>
                </c:pt>
                <c:pt idx="596">
                  <c:v>0.97000000000000042</c:v>
                </c:pt>
                <c:pt idx="597">
                  <c:v>0.97500000000000042</c:v>
                </c:pt>
                <c:pt idx="598">
                  <c:v>0.98</c:v>
                </c:pt>
                <c:pt idx="599">
                  <c:v>0.98499999999999999</c:v>
                </c:pt>
                <c:pt idx="600">
                  <c:v>0.99</c:v>
                </c:pt>
                <c:pt idx="601">
                  <c:v>0.995</c:v>
                </c:pt>
                <c:pt idx="602">
                  <c:v>1</c:v>
                </c:pt>
                <c:pt idx="603">
                  <c:v>1.004999999999999</c:v>
                </c:pt>
                <c:pt idx="604">
                  <c:v>1.01</c:v>
                </c:pt>
                <c:pt idx="605">
                  <c:v>1.014999999999999</c:v>
                </c:pt>
                <c:pt idx="606">
                  <c:v>1.02</c:v>
                </c:pt>
                <c:pt idx="607">
                  <c:v>1.024999999999999</c:v>
                </c:pt>
                <c:pt idx="608">
                  <c:v>1.03</c:v>
                </c:pt>
                <c:pt idx="609">
                  <c:v>1.034999999999999</c:v>
                </c:pt>
                <c:pt idx="610">
                  <c:v>1.04</c:v>
                </c:pt>
                <c:pt idx="611">
                  <c:v>1.044999999999999</c:v>
                </c:pt>
                <c:pt idx="612">
                  <c:v>1.05</c:v>
                </c:pt>
                <c:pt idx="613">
                  <c:v>1.054999999999999</c:v>
                </c:pt>
                <c:pt idx="614">
                  <c:v>1.06</c:v>
                </c:pt>
                <c:pt idx="615">
                  <c:v>1.0649999999999991</c:v>
                </c:pt>
                <c:pt idx="616">
                  <c:v>1.07</c:v>
                </c:pt>
                <c:pt idx="617">
                  <c:v>1.075</c:v>
                </c:pt>
                <c:pt idx="618">
                  <c:v>1.08</c:v>
                </c:pt>
                <c:pt idx="619">
                  <c:v>1.085</c:v>
                </c:pt>
                <c:pt idx="620">
                  <c:v>1.0900000000000001</c:v>
                </c:pt>
                <c:pt idx="621">
                  <c:v>1.095</c:v>
                </c:pt>
                <c:pt idx="622">
                  <c:v>1.1000000000000001</c:v>
                </c:pt>
                <c:pt idx="623">
                  <c:v>1.105</c:v>
                </c:pt>
                <c:pt idx="624">
                  <c:v>1.1100000000000001</c:v>
                </c:pt>
                <c:pt idx="625">
                  <c:v>1.115</c:v>
                </c:pt>
                <c:pt idx="626">
                  <c:v>1.1200000000000001</c:v>
                </c:pt>
                <c:pt idx="627">
                  <c:v>1.125</c:v>
                </c:pt>
                <c:pt idx="628">
                  <c:v>1.129999999999999</c:v>
                </c:pt>
                <c:pt idx="629">
                  <c:v>1.135</c:v>
                </c:pt>
                <c:pt idx="630">
                  <c:v>1.139999999999999</c:v>
                </c:pt>
                <c:pt idx="631">
                  <c:v>1.145</c:v>
                </c:pt>
                <c:pt idx="632">
                  <c:v>1.149999999999999</c:v>
                </c:pt>
                <c:pt idx="633">
                  <c:v>1.155</c:v>
                </c:pt>
                <c:pt idx="634">
                  <c:v>1.159999999999999</c:v>
                </c:pt>
                <c:pt idx="635">
                  <c:v>1.165</c:v>
                </c:pt>
                <c:pt idx="636">
                  <c:v>1.1700000000000008</c:v>
                </c:pt>
                <c:pt idx="637">
                  <c:v>1.175</c:v>
                </c:pt>
                <c:pt idx="638">
                  <c:v>1.1800000000000008</c:v>
                </c:pt>
                <c:pt idx="639">
                  <c:v>1.1850000000000001</c:v>
                </c:pt>
                <c:pt idx="640">
                  <c:v>1.1900000000000008</c:v>
                </c:pt>
                <c:pt idx="641">
                  <c:v>1.1950000000000001</c:v>
                </c:pt>
                <c:pt idx="642">
                  <c:v>1.2</c:v>
                </c:pt>
                <c:pt idx="643">
                  <c:v>1.2049999999999992</c:v>
                </c:pt>
                <c:pt idx="644">
                  <c:v>1.21</c:v>
                </c:pt>
                <c:pt idx="645">
                  <c:v>1.2149999999999992</c:v>
                </c:pt>
                <c:pt idx="646">
                  <c:v>1.22</c:v>
                </c:pt>
                <c:pt idx="647">
                  <c:v>1.2249999999999992</c:v>
                </c:pt>
                <c:pt idx="648">
                  <c:v>1.23</c:v>
                </c:pt>
                <c:pt idx="649">
                  <c:v>1.2349999999999992</c:v>
                </c:pt>
                <c:pt idx="650">
                  <c:v>1.24</c:v>
                </c:pt>
                <c:pt idx="651">
                  <c:v>1.2449999999999992</c:v>
                </c:pt>
                <c:pt idx="652">
                  <c:v>1.25</c:v>
                </c:pt>
                <c:pt idx="653">
                  <c:v>1.254999999999999</c:v>
                </c:pt>
                <c:pt idx="654">
                  <c:v>1.26</c:v>
                </c:pt>
                <c:pt idx="655">
                  <c:v>1.264999999999999</c:v>
                </c:pt>
                <c:pt idx="656">
                  <c:v>1.27</c:v>
                </c:pt>
                <c:pt idx="657">
                  <c:v>1.274999999999999</c:v>
                </c:pt>
                <c:pt idx="658">
                  <c:v>1.28</c:v>
                </c:pt>
                <c:pt idx="659">
                  <c:v>1.284999999999999</c:v>
                </c:pt>
                <c:pt idx="660">
                  <c:v>1.29</c:v>
                </c:pt>
                <c:pt idx="661">
                  <c:v>1.294999999999999</c:v>
                </c:pt>
                <c:pt idx="662">
                  <c:v>1.3</c:v>
                </c:pt>
                <c:pt idx="663">
                  <c:v>1.304999999999999</c:v>
                </c:pt>
                <c:pt idx="664">
                  <c:v>1.31</c:v>
                </c:pt>
                <c:pt idx="665">
                  <c:v>1.3149999999999991</c:v>
                </c:pt>
                <c:pt idx="666">
                  <c:v>1.32</c:v>
                </c:pt>
                <c:pt idx="667">
                  <c:v>1.325</c:v>
                </c:pt>
                <c:pt idx="668">
                  <c:v>1.33</c:v>
                </c:pt>
                <c:pt idx="669">
                  <c:v>1.335</c:v>
                </c:pt>
                <c:pt idx="670">
                  <c:v>1.34</c:v>
                </c:pt>
                <c:pt idx="671">
                  <c:v>1.345</c:v>
                </c:pt>
                <c:pt idx="672">
                  <c:v>1.35</c:v>
                </c:pt>
                <c:pt idx="673">
                  <c:v>1.355</c:v>
                </c:pt>
                <c:pt idx="674">
                  <c:v>1.36</c:v>
                </c:pt>
                <c:pt idx="675">
                  <c:v>1.365</c:v>
                </c:pt>
                <c:pt idx="676">
                  <c:v>1.37</c:v>
                </c:pt>
                <c:pt idx="677">
                  <c:v>1.375</c:v>
                </c:pt>
                <c:pt idx="678">
                  <c:v>1.3800000000000001</c:v>
                </c:pt>
                <c:pt idx="679">
                  <c:v>1.385</c:v>
                </c:pt>
                <c:pt idx="680">
                  <c:v>1.3900000000000001</c:v>
                </c:pt>
                <c:pt idx="681">
                  <c:v>1.395</c:v>
                </c:pt>
                <c:pt idx="682">
                  <c:v>1.4</c:v>
                </c:pt>
                <c:pt idx="683">
                  <c:v>1.4049999999999991</c:v>
                </c:pt>
                <c:pt idx="684">
                  <c:v>1.41</c:v>
                </c:pt>
                <c:pt idx="685">
                  <c:v>1.4149999999999991</c:v>
                </c:pt>
                <c:pt idx="686">
                  <c:v>1.42</c:v>
                </c:pt>
                <c:pt idx="687">
                  <c:v>1.4249999999999992</c:v>
                </c:pt>
                <c:pt idx="688">
                  <c:v>1.43</c:v>
                </c:pt>
                <c:pt idx="689">
                  <c:v>1.4349999999999992</c:v>
                </c:pt>
                <c:pt idx="690">
                  <c:v>1.44</c:v>
                </c:pt>
                <c:pt idx="691">
                  <c:v>1.4449999999999992</c:v>
                </c:pt>
                <c:pt idx="692">
                  <c:v>1.45</c:v>
                </c:pt>
                <c:pt idx="693">
                  <c:v>1.4549999999999992</c:v>
                </c:pt>
                <c:pt idx="694">
                  <c:v>1.46</c:v>
                </c:pt>
                <c:pt idx="695">
                  <c:v>1.4649999999999992</c:v>
                </c:pt>
                <c:pt idx="696">
                  <c:v>1.47</c:v>
                </c:pt>
                <c:pt idx="697">
                  <c:v>1.4749999999999992</c:v>
                </c:pt>
                <c:pt idx="698">
                  <c:v>1.48</c:v>
                </c:pt>
                <c:pt idx="699">
                  <c:v>1.4849999999999992</c:v>
                </c:pt>
                <c:pt idx="700">
                  <c:v>1.49</c:v>
                </c:pt>
                <c:pt idx="701">
                  <c:v>1.4949999999999992</c:v>
                </c:pt>
                <c:pt idx="702">
                  <c:v>1.5</c:v>
                </c:pt>
                <c:pt idx="703">
                  <c:v>1.504999999999999</c:v>
                </c:pt>
                <c:pt idx="704">
                  <c:v>1.51</c:v>
                </c:pt>
                <c:pt idx="705">
                  <c:v>1.514999999999999</c:v>
                </c:pt>
                <c:pt idx="706">
                  <c:v>1.52</c:v>
                </c:pt>
                <c:pt idx="707">
                  <c:v>1.524999999999999</c:v>
                </c:pt>
                <c:pt idx="708">
                  <c:v>1.53</c:v>
                </c:pt>
                <c:pt idx="709">
                  <c:v>1.534999999999999</c:v>
                </c:pt>
                <c:pt idx="710">
                  <c:v>1.54</c:v>
                </c:pt>
                <c:pt idx="711">
                  <c:v>1.544999999999999</c:v>
                </c:pt>
                <c:pt idx="712">
                  <c:v>1.55</c:v>
                </c:pt>
                <c:pt idx="713">
                  <c:v>1.554999999999999</c:v>
                </c:pt>
                <c:pt idx="714">
                  <c:v>1.56</c:v>
                </c:pt>
                <c:pt idx="715">
                  <c:v>1.5649999999999991</c:v>
                </c:pt>
                <c:pt idx="716">
                  <c:v>1.57</c:v>
                </c:pt>
                <c:pt idx="717">
                  <c:v>1.575</c:v>
                </c:pt>
                <c:pt idx="718">
                  <c:v>1.58</c:v>
                </c:pt>
                <c:pt idx="719">
                  <c:v>1.585</c:v>
                </c:pt>
                <c:pt idx="720">
                  <c:v>1.59</c:v>
                </c:pt>
                <c:pt idx="721">
                  <c:v>1.595</c:v>
                </c:pt>
                <c:pt idx="722">
                  <c:v>1.6</c:v>
                </c:pt>
                <c:pt idx="723">
                  <c:v>1.605</c:v>
                </c:pt>
                <c:pt idx="724">
                  <c:v>1.61</c:v>
                </c:pt>
                <c:pt idx="725">
                  <c:v>1.615</c:v>
                </c:pt>
                <c:pt idx="726">
                  <c:v>1.62</c:v>
                </c:pt>
                <c:pt idx="727">
                  <c:v>1.625</c:v>
                </c:pt>
                <c:pt idx="728">
                  <c:v>1.6300000000000001</c:v>
                </c:pt>
                <c:pt idx="729">
                  <c:v>1.635</c:v>
                </c:pt>
                <c:pt idx="730">
                  <c:v>1.6400000000000001</c:v>
                </c:pt>
                <c:pt idx="731">
                  <c:v>1.645</c:v>
                </c:pt>
                <c:pt idx="732">
                  <c:v>1.6500000000000001</c:v>
                </c:pt>
                <c:pt idx="733">
                  <c:v>1.655</c:v>
                </c:pt>
                <c:pt idx="734">
                  <c:v>1.6600000000000001</c:v>
                </c:pt>
                <c:pt idx="735">
                  <c:v>1.665</c:v>
                </c:pt>
                <c:pt idx="736">
                  <c:v>1.6700000000000008</c:v>
                </c:pt>
                <c:pt idx="737">
                  <c:v>1.675</c:v>
                </c:pt>
                <c:pt idx="738">
                  <c:v>1.6800000000000008</c:v>
                </c:pt>
                <c:pt idx="739">
                  <c:v>1.6850000000000001</c:v>
                </c:pt>
                <c:pt idx="740">
                  <c:v>1.6900000000000008</c:v>
                </c:pt>
                <c:pt idx="741">
                  <c:v>1.6950000000000001</c:v>
                </c:pt>
                <c:pt idx="742">
                  <c:v>1.7</c:v>
                </c:pt>
                <c:pt idx="743">
                  <c:v>1.7049999999999992</c:v>
                </c:pt>
                <c:pt idx="744">
                  <c:v>1.71</c:v>
                </c:pt>
                <c:pt idx="745">
                  <c:v>1.7149999999999992</c:v>
                </c:pt>
                <c:pt idx="746">
                  <c:v>1.72</c:v>
                </c:pt>
                <c:pt idx="747">
                  <c:v>1.7249999999999992</c:v>
                </c:pt>
                <c:pt idx="748">
                  <c:v>1.73</c:v>
                </c:pt>
                <c:pt idx="749">
                  <c:v>1.7349999999999992</c:v>
                </c:pt>
                <c:pt idx="750">
                  <c:v>1.74</c:v>
                </c:pt>
                <c:pt idx="751">
                  <c:v>1.7449999999999992</c:v>
                </c:pt>
                <c:pt idx="752">
                  <c:v>1.75</c:v>
                </c:pt>
                <c:pt idx="753">
                  <c:v>1.754999999999999</c:v>
                </c:pt>
                <c:pt idx="754">
                  <c:v>1.76</c:v>
                </c:pt>
                <c:pt idx="755">
                  <c:v>1.764999999999999</c:v>
                </c:pt>
                <c:pt idx="756">
                  <c:v>1.77</c:v>
                </c:pt>
                <c:pt idx="757">
                  <c:v>1.774999999999999</c:v>
                </c:pt>
                <c:pt idx="758">
                  <c:v>1.78</c:v>
                </c:pt>
                <c:pt idx="759">
                  <c:v>1.784999999999999</c:v>
                </c:pt>
                <c:pt idx="760">
                  <c:v>1.79</c:v>
                </c:pt>
                <c:pt idx="761">
                  <c:v>1.794999999999999</c:v>
                </c:pt>
                <c:pt idx="762">
                  <c:v>1.8</c:v>
                </c:pt>
                <c:pt idx="763">
                  <c:v>1.804999999999999</c:v>
                </c:pt>
                <c:pt idx="764">
                  <c:v>1.81</c:v>
                </c:pt>
                <c:pt idx="765">
                  <c:v>1.8149999999999991</c:v>
                </c:pt>
                <c:pt idx="766">
                  <c:v>1.82</c:v>
                </c:pt>
                <c:pt idx="767">
                  <c:v>1.825</c:v>
                </c:pt>
                <c:pt idx="768">
                  <c:v>1.83</c:v>
                </c:pt>
                <c:pt idx="769">
                  <c:v>1.835</c:v>
                </c:pt>
                <c:pt idx="770">
                  <c:v>1.84</c:v>
                </c:pt>
                <c:pt idx="771">
                  <c:v>1.845</c:v>
                </c:pt>
                <c:pt idx="772">
                  <c:v>1.85</c:v>
                </c:pt>
                <c:pt idx="773">
                  <c:v>1.855</c:v>
                </c:pt>
                <c:pt idx="774">
                  <c:v>1.86</c:v>
                </c:pt>
                <c:pt idx="775">
                  <c:v>1.865</c:v>
                </c:pt>
                <c:pt idx="776">
                  <c:v>1.87</c:v>
                </c:pt>
                <c:pt idx="777">
                  <c:v>1.875</c:v>
                </c:pt>
                <c:pt idx="778">
                  <c:v>1.8800000000000001</c:v>
                </c:pt>
                <c:pt idx="779">
                  <c:v>1.885</c:v>
                </c:pt>
                <c:pt idx="780">
                  <c:v>1.8900000000000001</c:v>
                </c:pt>
                <c:pt idx="781">
                  <c:v>1.895</c:v>
                </c:pt>
                <c:pt idx="782">
                  <c:v>1.9000000000000001</c:v>
                </c:pt>
                <c:pt idx="783">
                  <c:v>1.905</c:v>
                </c:pt>
                <c:pt idx="784">
                  <c:v>1.9100000000000001</c:v>
                </c:pt>
                <c:pt idx="785">
                  <c:v>1.915</c:v>
                </c:pt>
                <c:pt idx="786">
                  <c:v>1.9200000000000008</c:v>
                </c:pt>
                <c:pt idx="787">
                  <c:v>1.925</c:v>
                </c:pt>
                <c:pt idx="788">
                  <c:v>1.9300000000000008</c:v>
                </c:pt>
                <c:pt idx="789">
                  <c:v>1.9350000000000001</c:v>
                </c:pt>
                <c:pt idx="790">
                  <c:v>1.9400000000000008</c:v>
                </c:pt>
                <c:pt idx="791">
                  <c:v>1.9450000000000001</c:v>
                </c:pt>
                <c:pt idx="792">
                  <c:v>1.9500000000000008</c:v>
                </c:pt>
                <c:pt idx="793">
                  <c:v>1.9550000000000001</c:v>
                </c:pt>
                <c:pt idx="794">
                  <c:v>1.9600000000000009</c:v>
                </c:pt>
                <c:pt idx="795">
                  <c:v>1.9650000000000001</c:v>
                </c:pt>
                <c:pt idx="796">
                  <c:v>1.9700000000000009</c:v>
                </c:pt>
                <c:pt idx="797">
                  <c:v>1.9750000000000001</c:v>
                </c:pt>
                <c:pt idx="798">
                  <c:v>1.9800000000000009</c:v>
                </c:pt>
                <c:pt idx="799">
                  <c:v>1.9850000000000001</c:v>
                </c:pt>
                <c:pt idx="800">
                  <c:v>1.9900000000000009</c:v>
                </c:pt>
                <c:pt idx="801">
                  <c:v>1.9950000000000001</c:v>
                </c:pt>
                <c:pt idx="802">
                  <c:v>2</c:v>
                </c:pt>
                <c:pt idx="803">
                  <c:v>2.0049999999999999</c:v>
                </c:pt>
                <c:pt idx="804">
                  <c:v>2.0099999999999998</c:v>
                </c:pt>
                <c:pt idx="805">
                  <c:v>2.0149999999999997</c:v>
                </c:pt>
                <c:pt idx="806">
                  <c:v>2.02</c:v>
                </c:pt>
                <c:pt idx="807">
                  <c:v>2.0249999999999999</c:v>
                </c:pt>
                <c:pt idx="808">
                  <c:v>2.0299999999999998</c:v>
                </c:pt>
                <c:pt idx="809">
                  <c:v>2.0349999999999997</c:v>
                </c:pt>
                <c:pt idx="810">
                  <c:v>2.04</c:v>
                </c:pt>
                <c:pt idx="811">
                  <c:v>2.0449999999999999</c:v>
                </c:pt>
                <c:pt idx="812">
                  <c:v>2.0499999999999998</c:v>
                </c:pt>
                <c:pt idx="813">
                  <c:v>2.0549999999999997</c:v>
                </c:pt>
                <c:pt idx="814">
                  <c:v>2.06</c:v>
                </c:pt>
                <c:pt idx="815">
                  <c:v>2.0649999999999999</c:v>
                </c:pt>
                <c:pt idx="816">
                  <c:v>2.0699999999999998</c:v>
                </c:pt>
                <c:pt idx="817">
                  <c:v>2.0749999999999997</c:v>
                </c:pt>
                <c:pt idx="818">
                  <c:v>2.08</c:v>
                </c:pt>
                <c:pt idx="819">
                  <c:v>2.085</c:v>
                </c:pt>
                <c:pt idx="820">
                  <c:v>2.09</c:v>
                </c:pt>
                <c:pt idx="821">
                  <c:v>2.0949999999999998</c:v>
                </c:pt>
                <c:pt idx="822">
                  <c:v>2.1</c:v>
                </c:pt>
                <c:pt idx="823">
                  <c:v>2.105</c:v>
                </c:pt>
                <c:pt idx="824">
                  <c:v>2.11</c:v>
                </c:pt>
                <c:pt idx="825">
                  <c:v>2.1149999999999998</c:v>
                </c:pt>
                <c:pt idx="826">
                  <c:v>2.12</c:v>
                </c:pt>
                <c:pt idx="827">
                  <c:v>2.125</c:v>
                </c:pt>
                <c:pt idx="828">
                  <c:v>2.13</c:v>
                </c:pt>
                <c:pt idx="829">
                  <c:v>2.1349999999999998</c:v>
                </c:pt>
                <c:pt idx="830">
                  <c:v>2.14</c:v>
                </c:pt>
                <c:pt idx="831">
                  <c:v>2.145</c:v>
                </c:pt>
                <c:pt idx="832">
                  <c:v>2.15</c:v>
                </c:pt>
                <c:pt idx="833">
                  <c:v>2.1549999999999998</c:v>
                </c:pt>
                <c:pt idx="834">
                  <c:v>2.16</c:v>
                </c:pt>
                <c:pt idx="835">
                  <c:v>2.165</c:v>
                </c:pt>
                <c:pt idx="836">
                  <c:v>2.17</c:v>
                </c:pt>
                <c:pt idx="837">
                  <c:v>2.1749999999999998</c:v>
                </c:pt>
                <c:pt idx="838">
                  <c:v>2.1800000000000002</c:v>
                </c:pt>
                <c:pt idx="839">
                  <c:v>2.1850000000000001</c:v>
                </c:pt>
                <c:pt idx="840">
                  <c:v>2.19</c:v>
                </c:pt>
                <c:pt idx="841">
                  <c:v>2.1949999999999998</c:v>
                </c:pt>
                <c:pt idx="842">
                  <c:v>2.2000000000000002</c:v>
                </c:pt>
                <c:pt idx="843">
                  <c:v>2.2050000000000001</c:v>
                </c:pt>
                <c:pt idx="844">
                  <c:v>2.21</c:v>
                </c:pt>
                <c:pt idx="845">
                  <c:v>2.2149999999999999</c:v>
                </c:pt>
                <c:pt idx="846">
                  <c:v>2.2200000000000002</c:v>
                </c:pt>
                <c:pt idx="847">
                  <c:v>2.2250000000000001</c:v>
                </c:pt>
                <c:pt idx="848">
                  <c:v>2.23</c:v>
                </c:pt>
                <c:pt idx="849">
                  <c:v>2.2349999999999999</c:v>
                </c:pt>
                <c:pt idx="850">
                  <c:v>2.2400000000000002</c:v>
                </c:pt>
                <c:pt idx="851">
                  <c:v>2.2450000000000001</c:v>
                </c:pt>
                <c:pt idx="852">
                  <c:v>2.25</c:v>
                </c:pt>
                <c:pt idx="853">
                  <c:v>2.2549999999999999</c:v>
                </c:pt>
                <c:pt idx="854">
                  <c:v>2.2599999999999998</c:v>
                </c:pt>
                <c:pt idx="855">
                  <c:v>2.2650000000000001</c:v>
                </c:pt>
                <c:pt idx="856">
                  <c:v>2.27</c:v>
                </c:pt>
                <c:pt idx="857">
                  <c:v>2.2749999999999999</c:v>
                </c:pt>
                <c:pt idx="858">
                  <c:v>2.2799999999999998</c:v>
                </c:pt>
                <c:pt idx="859">
                  <c:v>2.2850000000000001</c:v>
                </c:pt>
                <c:pt idx="860">
                  <c:v>2.29</c:v>
                </c:pt>
                <c:pt idx="861">
                  <c:v>2.2949999999999999</c:v>
                </c:pt>
                <c:pt idx="862">
                  <c:v>2.2999999999999998</c:v>
                </c:pt>
                <c:pt idx="863">
                  <c:v>2.3049999999999997</c:v>
                </c:pt>
                <c:pt idx="864">
                  <c:v>2.3099999999999987</c:v>
                </c:pt>
                <c:pt idx="865">
                  <c:v>2.3149999999999982</c:v>
                </c:pt>
                <c:pt idx="866">
                  <c:v>2.3199999999999981</c:v>
                </c:pt>
                <c:pt idx="867">
                  <c:v>2.3249999999999997</c:v>
                </c:pt>
                <c:pt idx="868">
                  <c:v>2.3299999999999987</c:v>
                </c:pt>
                <c:pt idx="869">
                  <c:v>2.3349999999999982</c:v>
                </c:pt>
                <c:pt idx="870">
                  <c:v>2.34</c:v>
                </c:pt>
                <c:pt idx="871">
                  <c:v>2.3449999999999998</c:v>
                </c:pt>
                <c:pt idx="872">
                  <c:v>2.3499999999999988</c:v>
                </c:pt>
                <c:pt idx="873">
                  <c:v>2.3549999999999982</c:v>
                </c:pt>
                <c:pt idx="874">
                  <c:v>2.36</c:v>
                </c:pt>
                <c:pt idx="875">
                  <c:v>2.3649999999999998</c:v>
                </c:pt>
                <c:pt idx="876">
                  <c:v>2.3699999999999997</c:v>
                </c:pt>
                <c:pt idx="877">
                  <c:v>2.3749999999999987</c:v>
                </c:pt>
                <c:pt idx="878">
                  <c:v>2.38</c:v>
                </c:pt>
                <c:pt idx="879">
                  <c:v>2.3849999999999998</c:v>
                </c:pt>
                <c:pt idx="880">
                  <c:v>2.3899999999999997</c:v>
                </c:pt>
                <c:pt idx="881">
                  <c:v>2.3949999999999987</c:v>
                </c:pt>
                <c:pt idx="882">
                  <c:v>2.4</c:v>
                </c:pt>
                <c:pt idx="883">
                  <c:v>2.4049999999999998</c:v>
                </c:pt>
                <c:pt idx="884">
                  <c:v>2.4099999999999997</c:v>
                </c:pt>
                <c:pt idx="885">
                  <c:v>2.4149999999999987</c:v>
                </c:pt>
                <c:pt idx="886">
                  <c:v>2.42</c:v>
                </c:pt>
                <c:pt idx="887">
                  <c:v>2.4249999999999998</c:v>
                </c:pt>
                <c:pt idx="888">
                  <c:v>2.4299999999999997</c:v>
                </c:pt>
                <c:pt idx="889">
                  <c:v>2.4349999999999987</c:v>
                </c:pt>
                <c:pt idx="890">
                  <c:v>2.44</c:v>
                </c:pt>
                <c:pt idx="891">
                  <c:v>2.4449999999999998</c:v>
                </c:pt>
                <c:pt idx="892">
                  <c:v>2.4499999999999997</c:v>
                </c:pt>
                <c:pt idx="893">
                  <c:v>2.4549999999999987</c:v>
                </c:pt>
                <c:pt idx="894">
                  <c:v>2.46</c:v>
                </c:pt>
                <c:pt idx="895">
                  <c:v>2.4649999999999999</c:v>
                </c:pt>
                <c:pt idx="896">
                  <c:v>2.4699999999999998</c:v>
                </c:pt>
                <c:pt idx="897">
                  <c:v>2.4749999999999988</c:v>
                </c:pt>
                <c:pt idx="898">
                  <c:v>2.48</c:v>
                </c:pt>
                <c:pt idx="899">
                  <c:v>2.4849999999999999</c:v>
                </c:pt>
                <c:pt idx="900">
                  <c:v>2.4899999999999998</c:v>
                </c:pt>
                <c:pt idx="901">
                  <c:v>2.4949999999999997</c:v>
                </c:pt>
                <c:pt idx="902">
                  <c:v>2.5</c:v>
                </c:pt>
              </c:numCache>
            </c:numRef>
          </c:xVal>
          <c:yVal>
            <c:numRef>
              <c:f>'součet stejná fázevýchylky (2)'!$E$205:$E$1107</c:f>
              <c:numCache>
                <c:formatCode>General</c:formatCode>
                <c:ptCount val="903"/>
                <c:pt idx="402" formatCode="0.000">
                  <c:v>-1.8377226823629349E-16</c:v>
                </c:pt>
                <c:pt idx="403" formatCode="0.000">
                  <c:v>-7.8536586559103984E-3</c:v>
                </c:pt>
                <c:pt idx="404" formatCode="0.000">
                  <c:v>-1.5705379539064077E-2</c:v>
                </c:pt>
                <c:pt idx="405" formatCode="0.000">
                  <c:v>-2.355322535482178E-2</c:v>
                </c:pt>
                <c:pt idx="406" formatCode="0.000">
                  <c:v>-3.1395259764656999E-2</c:v>
                </c:pt>
                <c:pt idx="407" formatCode="0.000">
                  <c:v>-3.9229547863922659E-2</c:v>
                </c:pt>
                <c:pt idx="408" formatCode="0.000">
                  <c:v>-4.7054156659257225E-2</c:v>
                </c:pt>
                <c:pt idx="409" formatCode="0.000">
                  <c:v>-5.4867155545523211E-2</c:v>
                </c:pt>
                <c:pt idx="410" formatCode="0.000">
                  <c:v>-6.2666616782152559E-2</c:v>
                </c:pt>
                <c:pt idx="411" formatCode="0.000">
                  <c:v>-7.045061596879168E-2</c:v>
                </c:pt>
                <c:pt idx="412" formatCode="0.000">
                  <c:v>-7.821723252011567E-2</c:v>
                </c:pt>
                <c:pt idx="413" formatCode="0.000">
                  <c:v>-8.5964550139705526E-2</c:v>
                </c:pt>
                <c:pt idx="414" formatCode="0.000">
                  <c:v>-9.369065729286305E-2</c:v>
                </c:pt>
                <c:pt idx="415" formatCode="0.000">
                  <c:v>-0.10139364767825611</c:v>
                </c:pt>
                <c:pt idx="416" formatCode="0.000">
                  <c:v>-0.10907162069827164</c:v>
                </c:pt>
                <c:pt idx="417" formatCode="0.000">
                  <c:v>-0.11672268192795301</c:v>
                </c:pt>
                <c:pt idx="418" formatCode="0.000">
                  <c:v>-0.12434494358242748</c:v>
                </c:pt>
                <c:pt idx="419" formatCode="0.000">
                  <c:v>-0.13193652498268632</c:v>
                </c:pt>
                <c:pt idx="420" formatCode="0.000">
                  <c:v>-0.13949555301961436</c:v>
                </c:pt>
                <c:pt idx="421" formatCode="0.000">
                  <c:v>-0.14702016261615231</c:v>
                </c:pt>
                <c:pt idx="422" formatCode="0.000">
                  <c:v>-0.15450849718747423</c:v>
                </c:pt>
                <c:pt idx="423" formatCode="0.000">
                  <c:v>-0.16195870909907478</c:v>
                </c:pt>
                <c:pt idx="424" formatCode="0.000">
                  <c:v>-0.16936896012264568</c:v>
                </c:pt>
                <c:pt idx="425" formatCode="0.000">
                  <c:v>-0.17673742188962918</c:v>
                </c:pt>
                <c:pt idx="426" formatCode="0.000">
                  <c:v>-0.18406227634233946</c:v>
                </c:pt>
                <c:pt idx="427" formatCode="0.000">
                  <c:v>-0.19134171618254509</c:v>
                </c:pt>
                <c:pt idx="428" formatCode="0.000">
                  <c:v>-0.1985739453173905</c:v>
                </c:pt>
                <c:pt idx="429" formatCode="0.000">
                  <c:v>-0.20575717930255427</c:v>
                </c:pt>
                <c:pt idx="430" formatCode="0.000">
                  <c:v>-0.21288964578253672</c:v>
                </c:pt>
                <c:pt idx="431" formatCode="0.000">
                  <c:v>-0.21996958492795798</c:v>
                </c:pt>
                <c:pt idx="432" formatCode="0.000">
                  <c:v>-0.22699524986977376</c:v>
                </c:pt>
                <c:pt idx="433" formatCode="0.000">
                  <c:v>-0.23396490713028681</c:v>
                </c:pt>
                <c:pt idx="434" formatCode="0.000">
                  <c:v>-0.24087683705085805</c:v>
                </c:pt>
                <c:pt idx="435" formatCode="0.000">
                  <c:v>-0.24772933421620424</c:v>
                </c:pt>
                <c:pt idx="436" formatCode="0.000">
                  <c:v>-0.25452070787518588</c:v>
                </c:pt>
                <c:pt idx="437" formatCode="0.000">
                  <c:v>-0.26124928235797462</c:v>
                </c:pt>
                <c:pt idx="438" formatCode="0.000">
                  <c:v>-0.26791339748949838</c:v>
                </c:pt>
                <c:pt idx="439" formatCode="0.000">
                  <c:v>-0.27451140899906651</c:v>
                </c:pt>
                <c:pt idx="440" formatCode="0.000">
                  <c:v>-0.28104168892606518</c:v>
                </c:pt>
                <c:pt idx="441" formatCode="0.000">
                  <c:v>-0.28750262602163945</c:v>
                </c:pt>
                <c:pt idx="442" formatCode="0.000">
                  <c:v>-0.29389262614623668</c:v>
                </c:pt>
                <c:pt idx="443" formatCode="0.000">
                  <c:v>-0.30021011266294245</c:v>
                </c:pt>
                <c:pt idx="444" formatCode="0.000">
                  <c:v>-0.3064535268264883</c:v>
                </c:pt>
                <c:pt idx="445" formatCode="0.000">
                  <c:v>-0.31262132816785293</c:v>
                </c:pt>
                <c:pt idx="446" formatCode="0.000">
                  <c:v>-0.31871199487434554</c:v>
                </c:pt>
                <c:pt idx="447" formatCode="0.000">
                  <c:v>-0.32472402416509216</c:v>
                </c:pt>
                <c:pt idx="448" formatCode="0.000">
                  <c:v>-0.33065593266182591</c:v>
                </c:pt>
                <c:pt idx="449" formatCode="0.000">
                  <c:v>-0.33650625675488705</c:v>
                </c:pt>
                <c:pt idx="450" formatCode="0.000">
                  <c:v>-0.34227355296434481</c:v>
                </c:pt>
                <c:pt idx="451" formatCode="0.000">
                  <c:v>-0.34795639829615732</c:v>
                </c:pt>
                <c:pt idx="452" formatCode="0.000">
                  <c:v>-0.35355339059327395</c:v>
                </c:pt>
                <c:pt idx="453" formatCode="0.000">
                  <c:v>-0.35906314888159424</c:v>
                </c:pt>
                <c:pt idx="454" formatCode="0.000">
                  <c:v>-0.36448431371070611</c:v>
                </c:pt>
                <c:pt idx="455" formatCode="0.000">
                  <c:v>-0.3698155474893054</c:v>
                </c:pt>
                <c:pt idx="456" formatCode="0.000">
                  <c:v>-0.37505553481523002</c:v>
                </c:pt>
                <c:pt idx="457" formatCode="0.000">
                  <c:v>-0.38020298280001585</c:v>
                </c:pt>
                <c:pt idx="458" formatCode="0.000">
                  <c:v>-0.38525662138789529</c:v>
                </c:pt>
                <c:pt idx="459" formatCode="0.000">
                  <c:v>-0.39021520366916507</c:v>
                </c:pt>
                <c:pt idx="460" formatCode="0.000">
                  <c:v>-0.39507750618784609</c:v>
                </c:pt>
                <c:pt idx="461" formatCode="0.000">
                  <c:v>-0.39984232924354562</c:v>
                </c:pt>
                <c:pt idx="462" formatCode="0.000">
                  <c:v>-0.40450849718747423</c:v>
                </c:pt>
                <c:pt idx="463" formatCode="0.000">
                  <c:v>-0.40907485871251181</c:v>
                </c:pt>
                <c:pt idx="464" formatCode="0.000">
                  <c:v>-0.41354028713728147</c:v>
                </c:pt>
                <c:pt idx="465" formatCode="0.000">
                  <c:v>-0.41790368068413497</c:v>
                </c:pt>
                <c:pt idx="466" formatCode="0.000">
                  <c:v>-0.42216396275100782</c:v>
                </c:pt>
                <c:pt idx="467" formatCode="0.000">
                  <c:v>-0.42632008217704687</c:v>
                </c:pt>
                <c:pt idx="468" formatCode="0.000">
                  <c:v>-0.43037101350197227</c:v>
                </c:pt>
                <c:pt idx="469" formatCode="0.000">
                  <c:v>-0.43431575721909593</c:v>
                </c:pt>
                <c:pt idx="470" formatCode="0.000">
                  <c:v>-0.43815334002193179</c:v>
                </c:pt>
                <c:pt idx="471" formatCode="0.000">
                  <c:v>-0.44188281504434729</c:v>
                </c:pt>
                <c:pt idx="472" formatCode="0.000">
                  <c:v>-0.44550326209418412</c:v>
                </c:pt>
                <c:pt idx="473" formatCode="0.000">
                  <c:v>-0.44901378788030821</c:v>
                </c:pt>
                <c:pt idx="474" formatCode="0.000">
                  <c:v>-0.45241352623300957</c:v>
                </c:pt>
                <c:pt idx="475" formatCode="0.000">
                  <c:v>-0.45570163831772276</c:v>
                </c:pt>
                <c:pt idx="476" formatCode="0.000">
                  <c:v>-0.45887731284199068</c:v>
                </c:pt>
                <c:pt idx="477" formatCode="0.000">
                  <c:v>-0.46193976625564354</c:v>
                </c:pt>
                <c:pt idx="478" formatCode="0.000">
                  <c:v>-0.46488824294412595</c:v>
                </c:pt>
                <c:pt idx="479" formatCode="0.000">
                  <c:v>-0.4677220154149338</c:v>
                </c:pt>
                <c:pt idx="480" formatCode="0.000">
                  <c:v>-0.47044038447711267</c:v>
                </c:pt>
                <c:pt idx="481" formatCode="0.000">
                  <c:v>-0.47304267941377282</c:v>
                </c:pt>
                <c:pt idx="482" formatCode="0.000">
                  <c:v>-0.47552825814757715</c:v>
                </c:pt>
                <c:pt idx="483" formatCode="0.000">
                  <c:v>-0.47789650739916562</c:v>
                </c:pt>
                <c:pt idx="484" formatCode="0.000">
                  <c:v>-0.48014684283847181</c:v>
                </c:pt>
                <c:pt idx="485" formatCode="0.000">
                  <c:v>-0.48227870922889954</c:v>
                </c:pt>
                <c:pt idx="486" formatCode="0.000">
                  <c:v>-0.48429158056431554</c:v>
                </c:pt>
                <c:pt idx="487" formatCode="0.000">
                  <c:v>-0.48618496019883883</c:v>
                </c:pt>
                <c:pt idx="488" formatCode="0.000">
                  <c:v>-0.48795838096937427</c:v>
                </c:pt>
                <c:pt idx="489" formatCode="0.000">
                  <c:v>-0.48961140531088343</c:v>
                </c:pt>
                <c:pt idx="490" formatCode="0.000">
                  <c:v>-0.49114362536434447</c:v>
                </c:pt>
                <c:pt idx="491" formatCode="0.000">
                  <c:v>-0.49255466307738743</c:v>
                </c:pt>
                <c:pt idx="492" formatCode="0.000">
                  <c:v>-0.49384417029756911</c:v>
                </c:pt>
                <c:pt idx="493" formatCode="0.000">
                  <c:v>-0.49501182885827921</c:v>
                </c:pt>
                <c:pt idx="494" formatCode="0.000">
                  <c:v>-0.49605735065723883</c:v>
                </c:pt>
                <c:pt idx="495" formatCode="0.000">
                  <c:v>-0.4969804777275903</c:v>
                </c:pt>
                <c:pt idx="496" formatCode="0.000">
                  <c:v>-0.49778098230154044</c:v>
                </c:pt>
                <c:pt idx="497" formatCode="0.000">
                  <c:v>-0.49845866686656437</c:v>
                </c:pt>
                <c:pt idx="498" formatCode="0.000">
                  <c:v>-0.49901336421413589</c:v>
                </c:pt>
                <c:pt idx="499" formatCode="0.000">
                  <c:v>-0.49944493748098517</c:v>
                </c:pt>
                <c:pt idx="500" formatCode="0.000">
                  <c:v>-0.49975328018286597</c:v>
                </c:pt>
                <c:pt idx="501" formatCode="0.000">
                  <c:v>-0.49993831624083063</c:v>
                </c:pt>
                <c:pt idx="502" formatCode="0.000">
                  <c:v>-0.5</c:v>
                </c:pt>
                <c:pt idx="503" formatCode="0.000">
                  <c:v>-0.49993831624083063</c:v>
                </c:pt>
                <c:pt idx="504" formatCode="0.000">
                  <c:v>-0.49975328018286597</c:v>
                </c:pt>
                <c:pt idx="505" formatCode="0.000">
                  <c:v>-0.49944493748098517</c:v>
                </c:pt>
                <c:pt idx="506" formatCode="0.000">
                  <c:v>-0.49901336421413589</c:v>
                </c:pt>
                <c:pt idx="507" formatCode="0.000">
                  <c:v>-0.49845866686656437</c:v>
                </c:pt>
                <c:pt idx="508" formatCode="0.000">
                  <c:v>-0.49778098230154044</c:v>
                </c:pt>
                <c:pt idx="509" formatCode="0.000">
                  <c:v>-0.4969804777275903</c:v>
                </c:pt>
                <c:pt idx="510" formatCode="0.000">
                  <c:v>-0.49605735065723899</c:v>
                </c:pt>
                <c:pt idx="511" formatCode="0.000">
                  <c:v>-0.49501182885827882</c:v>
                </c:pt>
                <c:pt idx="512" formatCode="0.000">
                  <c:v>-0.49384417029756922</c:v>
                </c:pt>
                <c:pt idx="513" formatCode="0.000">
                  <c:v>-0.49255466307738738</c:v>
                </c:pt>
                <c:pt idx="514" formatCode="0.000">
                  <c:v>-0.49114362536434447</c:v>
                </c:pt>
                <c:pt idx="515" formatCode="0.000">
                  <c:v>-0.48961140531088337</c:v>
                </c:pt>
                <c:pt idx="516" formatCode="0.000">
                  <c:v>-0.48795838096937416</c:v>
                </c:pt>
                <c:pt idx="517" formatCode="0.000">
                  <c:v>-0.48618496019883872</c:v>
                </c:pt>
                <c:pt idx="518" formatCode="0.000">
                  <c:v>-0.48429158056431543</c:v>
                </c:pt>
                <c:pt idx="519" formatCode="0.000">
                  <c:v>-0.48227870922889915</c:v>
                </c:pt>
                <c:pt idx="520" formatCode="0.000">
                  <c:v>-0.48014684283847181</c:v>
                </c:pt>
                <c:pt idx="521" formatCode="0.000">
                  <c:v>-0.4778965073991655</c:v>
                </c:pt>
                <c:pt idx="522" formatCode="0.000">
                  <c:v>-0.47552825814757682</c:v>
                </c:pt>
                <c:pt idx="523" formatCode="0.000">
                  <c:v>-0.47304267941377248</c:v>
                </c:pt>
                <c:pt idx="524" formatCode="0.000">
                  <c:v>-0.47044038447711267</c:v>
                </c:pt>
                <c:pt idx="525" formatCode="0.000">
                  <c:v>-0.4677220154149338</c:v>
                </c:pt>
                <c:pt idx="526" formatCode="0.000">
                  <c:v>-0.46488824294412595</c:v>
                </c:pt>
                <c:pt idx="527" formatCode="0.000">
                  <c:v>-0.46193976625564354</c:v>
                </c:pt>
                <c:pt idx="528" formatCode="0.000">
                  <c:v>-0.45887731284199051</c:v>
                </c:pt>
                <c:pt idx="529" formatCode="0.000">
                  <c:v>-0.45570163831772226</c:v>
                </c:pt>
                <c:pt idx="530" formatCode="0.000">
                  <c:v>-0.4524135262330099</c:v>
                </c:pt>
                <c:pt idx="531" formatCode="0.000">
                  <c:v>-0.44901378788030782</c:v>
                </c:pt>
                <c:pt idx="532" formatCode="0.000">
                  <c:v>-0.44550326209418378</c:v>
                </c:pt>
                <c:pt idx="533" formatCode="0.000">
                  <c:v>-0.44188281504434695</c:v>
                </c:pt>
                <c:pt idx="534" formatCode="0.000">
                  <c:v>-0.43815334002193179</c:v>
                </c:pt>
                <c:pt idx="535" formatCode="0.000">
                  <c:v>-0.43431575721909566</c:v>
                </c:pt>
                <c:pt idx="536" formatCode="0.000">
                  <c:v>-0.43037101350197182</c:v>
                </c:pt>
                <c:pt idx="537" formatCode="0.000">
                  <c:v>-0.42632008217704637</c:v>
                </c:pt>
                <c:pt idx="538" formatCode="0.000">
                  <c:v>-0.42216396275100776</c:v>
                </c:pt>
                <c:pt idx="539" formatCode="0.000">
                  <c:v>-0.41790368068413497</c:v>
                </c:pt>
                <c:pt idx="540" formatCode="0.000">
                  <c:v>-0.41354028713728136</c:v>
                </c:pt>
                <c:pt idx="541" formatCode="0.000">
                  <c:v>-0.40907485871251181</c:v>
                </c:pt>
                <c:pt idx="542" formatCode="0.000">
                  <c:v>-0.40450849718747423</c:v>
                </c:pt>
                <c:pt idx="543" formatCode="0.000">
                  <c:v>-0.39984232924354562</c:v>
                </c:pt>
                <c:pt idx="544" formatCode="0.000">
                  <c:v>-0.39507750618784576</c:v>
                </c:pt>
                <c:pt idx="545" formatCode="0.000">
                  <c:v>-0.3902152036691649</c:v>
                </c:pt>
                <c:pt idx="546" formatCode="0.000">
                  <c:v>-0.38525662138789529</c:v>
                </c:pt>
                <c:pt idx="547" formatCode="0.000">
                  <c:v>-0.38020298280001585</c:v>
                </c:pt>
                <c:pt idx="548" formatCode="0.000">
                  <c:v>-0.3750555348152298</c:v>
                </c:pt>
                <c:pt idx="549" formatCode="0.000">
                  <c:v>-0.36981554748930495</c:v>
                </c:pt>
                <c:pt idx="550" formatCode="0.000">
                  <c:v>-0.36448431371070622</c:v>
                </c:pt>
                <c:pt idx="551" formatCode="0.000">
                  <c:v>-0.35906314888159424</c:v>
                </c:pt>
                <c:pt idx="552" formatCode="0.000">
                  <c:v>-0.35355339059327362</c:v>
                </c:pt>
                <c:pt idx="553" formatCode="0.000">
                  <c:v>-0.34795639829615732</c:v>
                </c:pt>
                <c:pt idx="554" formatCode="0.000">
                  <c:v>-0.34227355296434425</c:v>
                </c:pt>
                <c:pt idx="555" formatCode="0.000">
                  <c:v>-0.33650625675488705</c:v>
                </c:pt>
                <c:pt idx="556" formatCode="0.000">
                  <c:v>-0.33065593266182591</c:v>
                </c:pt>
                <c:pt idx="557" formatCode="0.000">
                  <c:v>-0.32472402416509183</c:v>
                </c:pt>
                <c:pt idx="558" formatCode="0.000">
                  <c:v>-0.31871199487434493</c:v>
                </c:pt>
                <c:pt idx="559" formatCode="0.000">
                  <c:v>-0.31262132816785293</c:v>
                </c:pt>
                <c:pt idx="560" formatCode="0.000">
                  <c:v>-0.3064535268264883</c:v>
                </c:pt>
                <c:pt idx="561" formatCode="0.000">
                  <c:v>-0.30021011266294206</c:v>
                </c:pt>
                <c:pt idx="562" formatCode="0.000">
                  <c:v>-0.29389262614623635</c:v>
                </c:pt>
                <c:pt idx="563" formatCode="0.000">
                  <c:v>-0.28750262602163934</c:v>
                </c:pt>
                <c:pt idx="564" formatCode="0.000">
                  <c:v>-0.28104168892606535</c:v>
                </c:pt>
                <c:pt idx="565" formatCode="0.000">
                  <c:v>-0.27451140899906612</c:v>
                </c:pt>
                <c:pt idx="566" formatCode="0.000">
                  <c:v>-0.26791339748949838</c:v>
                </c:pt>
                <c:pt idx="567" formatCode="0.000">
                  <c:v>-0.26124928235797451</c:v>
                </c:pt>
                <c:pt idx="568" formatCode="0.000">
                  <c:v>-0.25452070787518577</c:v>
                </c:pt>
                <c:pt idx="569" formatCode="0.000">
                  <c:v>-0.24772933421620383</c:v>
                </c:pt>
                <c:pt idx="570" formatCode="0.000">
                  <c:v>-0.24087683705085738</c:v>
                </c:pt>
                <c:pt idx="571" formatCode="0.000">
                  <c:v>-0.23396490713028689</c:v>
                </c:pt>
                <c:pt idx="572" formatCode="0.000">
                  <c:v>-0.22699524986977351</c:v>
                </c:pt>
                <c:pt idx="573" formatCode="0.000">
                  <c:v>-0.21996958492795751</c:v>
                </c:pt>
                <c:pt idx="574" formatCode="0.000">
                  <c:v>-0.21288964578253633</c:v>
                </c:pt>
                <c:pt idx="575" formatCode="0.000">
                  <c:v>-0.20575717930255447</c:v>
                </c:pt>
                <c:pt idx="576" formatCode="0.000">
                  <c:v>-0.1985739453173905</c:v>
                </c:pt>
                <c:pt idx="577" formatCode="0.000">
                  <c:v>-0.19134171618254475</c:v>
                </c:pt>
                <c:pt idx="578" formatCode="0.000">
                  <c:v>-0.18406227634233893</c:v>
                </c:pt>
                <c:pt idx="579" formatCode="0.000">
                  <c:v>-0.17673742188962846</c:v>
                </c:pt>
                <c:pt idx="580" formatCode="0.000">
                  <c:v>-0.16936896012264571</c:v>
                </c:pt>
                <c:pt idx="581" formatCode="0.000">
                  <c:v>-0.16195870909907464</c:v>
                </c:pt>
                <c:pt idx="582" formatCode="0.000">
                  <c:v>-0.15450849718747386</c:v>
                </c:pt>
                <c:pt idx="583" formatCode="0.000">
                  <c:v>-0.1470201626161517</c:v>
                </c:pt>
                <c:pt idx="584" formatCode="0.000">
                  <c:v>-0.13949555301961464</c:v>
                </c:pt>
                <c:pt idx="585" formatCode="0.000">
                  <c:v>-0.13193652498268632</c:v>
                </c:pt>
                <c:pt idx="586" formatCode="0.000">
                  <c:v>-0.12434494358242712</c:v>
                </c:pt>
                <c:pt idx="587" formatCode="0.000">
                  <c:v>-0.11672268192795252</c:v>
                </c:pt>
                <c:pt idx="588" formatCode="0.000">
                  <c:v>-0.10907162069827137</c:v>
                </c:pt>
                <c:pt idx="589" formatCode="0.000">
                  <c:v>-0.10139364767825625</c:v>
                </c:pt>
                <c:pt idx="590" formatCode="0.000">
                  <c:v>-9.3690657292862231E-2</c:v>
                </c:pt>
                <c:pt idx="591" formatCode="0.000">
                  <c:v>-8.5964550139704526E-2</c:v>
                </c:pt>
                <c:pt idx="592" formatCode="0.000">
                  <c:v>-7.8217232520115532E-2</c:v>
                </c:pt>
                <c:pt idx="593" formatCode="0.000">
                  <c:v>-7.0450615968791375E-2</c:v>
                </c:pt>
                <c:pt idx="594" formatCode="0.000">
                  <c:v>-6.2666616782152018E-2</c:v>
                </c:pt>
                <c:pt idx="595" formatCode="0.000">
                  <c:v>-5.4867155545522413E-2</c:v>
                </c:pt>
                <c:pt idx="596" formatCode="0.000">
                  <c:v>-4.7054156659257253E-2</c:v>
                </c:pt>
                <c:pt idx="597" formatCode="0.000">
                  <c:v>-3.9229547863922451E-2</c:v>
                </c:pt>
                <c:pt idx="598" formatCode="0.000">
                  <c:v>-3.1395259764656576E-2</c:v>
                </c:pt>
                <c:pt idx="599" formatCode="0.000">
                  <c:v>-2.3553225354821093E-2</c:v>
                </c:pt>
                <c:pt idx="600" formatCode="0.000">
                  <c:v>-1.570537953906426E-2</c:v>
                </c:pt>
                <c:pt idx="601" formatCode="0.000">
                  <c:v>-7.8536586559103307E-3</c:v>
                </c:pt>
                <c:pt idx="602" formatCode="0.000">
                  <c:v>1.2251484549086244E-16</c:v>
                </c:pt>
                <c:pt idx="603" formatCode="0.000">
                  <c:v>7.8536586559104903E-3</c:v>
                </c:pt>
                <c:pt idx="604" formatCode="0.000">
                  <c:v>1.57053795390645E-2</c:v>
                </c:pt>
                <c:pt idx="605" formatCode="0.000">
                  <c:v>2.3553225354821253E-2</c:v>
                </c:pt>
                <c:pt idx="606" formatCode="0.000">
                  <c:v>3.1395259764656805E-2</c:v>
                </c:pt>
                <c:pt idx="607" formatCode="0.000">
                  <c:v>3.9229547863922652E-2</c:v>
                </c:pt>
                <c:pt idx="608" formatCode="0.000">
                  <c:v>4.7054156659257475E-2</c:v>
                </c:pt>
                <c:pt idx="609" formatCode="0.000">
                  <c:v>5.4867155545522572E-2</c:v>
                </c:pt>
                <c:pt idx="610" formatCode="0.000">
                  <c:v>6.2666616782152282E-2</c:v>
                </c:pt>
                <c:pt idx="611" formatCode="0.000">
                  <c:v>7.0450615968791513E-2</c:v>
                </c:pt>
                <c:pt idx="612" formatCode="0.000">
                  <c:v>7.8217232520115823E-2</c:v>
                </c:pt>
                <c:pt idx="613" formatCode="0.000">
                  <c:v>8.5964550139704707E-2</c:v>
                </c:pt>
                <c:pt idx="614" formatCode="0.000">
                  <c:v>9.3690657292862495E-2</c:v>
                </c:pt>
                <c:pt idx="615" formatCode="0.000">
                  <c:v>0.10139364767825651</c:v>
                </c:pt>
                <c:pt idx="616" formatCode="0.000">
                  <c:v>0.10907162069827164</c:v>
                </c:pt>
                <c:pt idx="617" formatCode="0.000">
                  <c:v>0.11672268192795274</c:v>
                </c:pt>
                <c:pt idx="618" formatCode="0.000">
                  <c:v>0.12434494358242749</c:v>
                </c:pt>
                <c:pt idx="619" formatCode="0.000">
                  <c:v>0.13193652498268643</c:v>
                </c:pt>
                <c:pt idx="620" formatCode="0.000">
                  <c:v>0.13949555301961492</c:v>
                </c:pt>
                <c:pt idx="621" formatCode="0.000">
                  <c:v>0.14702016261615197</c:v>
                </c:pt>
                <c:pt idx="622" formatCode="0.000">
                  <c:v>0.15450849718747411</c:v>
                </c:pt>
                <c:pt idx="623" formatCode="0.000">
                  <c:v>0.16195870909907489</c:v>
                </c:pt>
                <c:pt idx="624" formatCode="0.000">
                  <c:v>0.16936896012264613</c:v>
                </c:pt>
                <c:pt idx="625" formatCode="0.000">
                  <c:v>0.17673742188962874</c:v>
                </c:pt>
                <c:pt idx="626" formatCode="0.000">
                  <c:v>0.18406227634233924</c:v>
                </c:pt>
                <c:pt idx="627" formatCode="0.000">
                  <c:v>0.19134171618254497</c:v>
                </c:pt>
                <c:pt idx="628" formatCode="0.000">
                  <c:v>0.19857394531739053</c:v>
                </c:pt>
                <c:pt idx="629" formatCode="0.000">
                  <c:v>0.20575717930255472</c:v>
                </c:pt>
                <c:pt idx="630" formatCode="0.000">
                  <c:v>0.21288964578253627</c:v>
                </c:pt>
                <c:pt idx="631" formatCode="0.000">
                  <c:v>0.21996958492795776</c:v>
                </c:pt>
                <c:pt idx="632" formatCode="0.000">
                  <c:v>0.22699524986977374</c:v>
                </c:pt>
                <c:pt idx="633" formatCode="0.000">
                  <c:v>0.23396490713028711</c:v>
                </c:pt>
                <c:pt idx="634" formatCode="0.000">
                  <c:v>0.2408768370508575</c:v>
                </c:pt>
                <c:pt idx="635" formatCode="0.000">
                  <c:v>0.24772933421620402</c:v>
                </c:pt>
                <c:pt idx="636" formatCode="0.000">
                  <c:v>0.25452070787518588</c:v>
                </c:pt>
                <c:pt idx="637" formatCode="0.000">
                  <c:v>0.26124928235797484</c:v>
                </c:pt>
                <c:pt idx="638" formatCode="0.000">
                  <c:v>0.26791339748949838</c:v>
                </c:pt>
                <c:pt idx="639" formatCode="0.000">
                  <c:v>0.2745114089990664</c:v>
                </c:pt>
                <c:pt idx="640" formatCode="0.000">
                  <c:v>0.28104168892606551</c:v>
                </c:pt>
                <c:pt idx="641" formatCode="0.000">
                  <c:v>0.28750262602163945</c:v>
                </c:pt>
                <c:pt idx="642" formatCode="0.000">
                  <c:v>0.29389262614623657</c:v>
                </c:pt>
                <c:pt idx="643" formatCode="0.000">
                  <c:v>0.30021011266294234</c:v>
                </c:pt>
                <c:pt idx="644" formatCode="0.000">
                  <c:v>0.3064535268264883</c:v>
                </c:pt>
                <c:pt idx="645" formatCode="0.000">
                  <c:v>0.31262132816785337</c:v>
                </c:pt>
                <c:pt idx="646" formatCode="0.000">
                  <c:v>0.31871199487434515</c:v>
                </c:pt>
                <c:pt idx="647" formatCode="0.000">
                  <c:v>0.32472402416509216</c:v>
                </c:pt>
                <c:pt idx="648" formatCode="0.000">
                  <c:v>0.33065593266182602</c:v>
                </c:pt>
                <c:pt idx="649" formatCode="0.000">
                  <c:v>0.33650625675488738</c:v>
                </c:pt>
                <c:pt idx="650" formatCode="0.000">
                  <c:v>0.34227355296434431</c:v>
                </c:pt>
                <c:pt idx="651" formatCode="0.000">
                  <c:v>0.34795639829615732</c:v>
                </c:pt>
                <c:pt idx="652" formatCode="0.000">
                  <c:v>0.35355339059327384</c:v>
                </c:pt>
                <c:pt idx="653" formatCode="0.000">
                  <c:v>0.3590631488815943</c:v>
                </c:pt>
                <c:pt idx="654" formatCode="0.000">
                  <c:v>0.36448431371070633</c:v>
                </c:pt>
                <c:pt idx="655" formatCode="0.000">
                  <c:v>0.36981554748930495</c:v>
                </c:pt>
                <c:pt idx="656" formatCode="0.000">
                  <c:v>0.37505553481522991</c:v>
                </c:pt>
                <c:pt idx="657" formatCode="0.000">
                  <c:v>0.38020298280001585</c:v>
                </c:pt>
                <c:pt idx="658" formatCode="0.000">
                  <c:v>0.38525662138789518</c:v>
                </c:pt>
                <c:pt idx="659" formatCode="0.000">
                  <c:v>0.39021520366916534</c:v>
                </c:pt>
                <c:pt idx="660" formatCode="0.000">
                  <c:v>0.39507750618784593</c:v>
                </c:pt>
                <c:pt idx="661" formatCode="0.000">
                  <c:v>0.39984232924354562</c:v>
                </c:pt>
                <c:pt idx="662" formatCode="0.000">
                  <c:v>0.40450849718747428</c:v>
                </c:pt>
                <c:pt idx="663" formatCode="0.000">
                  <c:v>0.40907485871251181</c:v>
                </c:pt>
                <c:pt idx="664" formatCode="0.000">
                  <c:v>0.41354028713728175</c:v>
                </c:pt>
                <c:pt idx="665" formatCode="0.000">
                  <c:v>0.41790368068413508</c:v>
                </c:pt>
                <c:pt idx="666" formatCode="0.000">
                  <c:v>0.42216396275100732</c:v>
                </c:pt>
                <c:pt idx="667" formatCode="0.000">
                  <c:v>0.4263200821770467</c:v>
                </c:pt>
                <c:pt idx="668" formatCode="0.000">
                  <c:v>0.43037101350197182</c:v>
                </c:pt>
                <c:pt idx="669" formatCode="0.000">
                  <c:v>0.43431575721909554</c:v>
                </c:pt>
                <c:pt idx="670" formatCode="0.000">
                  <c:v>0.43815334002193185</c:v>
                </c:pt>
                <c:pt idx="671" formatCode="0.000">
                  <c:v>0.44188281504434707</c:v>
                </c:pt>
                <c:pt idx="672" formatCode="0.000">
                  <c:v>0.44550326209418412</c:v>
                </c:pt>
                <c:pt idx="673" formatCode="0.000">
                  <c:v>0.44901378788030782</c:v>
                </c:pt>
                <c:pt idx="674" formatCode="0.000">
                  <c:v>0.45241352623300957</c:v>
                </c:pt>
                <c:pt idx="675" formatCode="0.000">
                  <c:v>0.4557016383177227</c:v>
                </c:pt>
                <c:pt idx="676" formatCode="0.000">
                  <c:v>0.45887731284199051</c:v>
                </c:pt>
                <c:pt idx="677" formatCode="0.000">
                  <c:v>0.46193976625564387</c:v>
                </c:pt>
                <c:pt idx="678" formatCode="0.000">
                  <c:v>0.46488824294412595</c:v>
                </c:pt>
                <c:pt idx="679" formatCode="0.000">
                  <c:v>0.4677220154149338</c:v>
                </c:pt>
                <c:pt idx="680" formatCode="0.000">
                  <c:v>0.47044038447711278</c:v>
                </c:pt>
                <c:pt idx="681" formatCode="0.000">
                  <c:v>0.47304267941377276</c:v>
                </c:pt>
                <c:pt idx="682" formatCode="0.000">
                  <c:v>0.47552825814757682</c:v>
                </c:pt>
                <c:pt idx="683" formatCode="0.000">
                  <c:v>0.47789650739916573</c:v>
                </c:pt>
                <c:pt idx="684" formatCode="0.000">
                  <c:v>0.48014684283847175</c:v>
                </c:pt>
                <c:pt idx="685" formatCode="0.000">
                  <c:v>0.48227870922889943</c:v>
                </c:pt>
                <c:pt idx="686" formatCode="0.000">
                  <c:v>0.48429158056431565</c:v>
                </c:pt>
                <c:pt idx="687" formatCode="0.000">
                  <c:v>0.48618496019883872</c:v>
                </c:pt>
                <c:pt idx="688" formatCode="0.000">
                  <c:v>0.48795838096937416</c:v>
                </c:pt>
                <c:pt idx="689" formatCode="0.000">
                  <c:v>0.48961140531088343</c:v>
                </c:pt>
                <c:pt idx="690" formatCode="0.000">
                  <c:v>0.49114362536434442</c:v>
                </c:pt>
                <c:pt idx="691" formatCode="0.000">
                  <c:v>0.49255466307738754</c:v>
                </c:pt>
                <c:pt idx="692" formatCode="0.000">
                  <c:v>0.49384417029756922</c:v>
                </c:pt>
                <c:pt idx="693" formatCode="0.000">
                  <c:v>0.49501182885827882</c:v>
                </c:pt>
                <c:pt idx="694" formatCode="0.000">
                  <c:v>0.49605735065723899</c:v>
                </c:pt>
                <c:pt idx="695" formatCode="0.000">
                  <c:v>0.4969804777275903</c:v>
                </c:pt>
                <c:pt idx="696" formatCode="0.000">
                  <c:v>0.49778098230154044</c:v>
                </c:pt>
                <c:pt idx="697" formatCode="0.000">
                  <c:v>0.49845866686656437</c:v>
                </c:pt>
                <c:pt idx="698" formatCode="0.000">
                  <c:v>0.49901336421413589</c:v>
                </c:pt>
                <c:pt idx="699" formatCode="0.000">
                  <c:v>0.49944493748098517</c:v>
                </c:pt>
                <c:pt idx="700" formatCode="0.000">
                  <c:v>0.49975328018286597</c:v>
                </c:pt>
                <c:pt idx="701" formatCode="0.000">
                  <c:v>0.49993831624083063</c:v>
                </c:pt>
                <c:pt idx="702" formatCode="0.000">
                  <c:v>0.5</c:v>
                </c:pt>
                <c:pt idx="703" formatCode="0.000">
                  <c:v>0.49993831624083063</c:v>
                </c:pt>
                <c:pt idx="704" formatCode="0.000">
                  <c:v>0.49975328018286597</c:v>
                </c:pt>
                <c:pt idx="705" formatCode="0.000">
                  <c:v>0.49944493748098517</c:v>
                </c:pt>
                <c:pt idx="706" formatCode="0.000">
                  <c:v>0.49901336421413589</c:v>
                </c:pt>
                <c:pt idx="707" formatCode="0.000">
                  <c:v>0.49845866686656415</c:v>
                </c:pt>
                <c:pt idx="708" formatCode="0.000">
                  <c:v>0.49778098230154044</c:v>
                </c:pt>
                <c:pt idx="709" formatCode="0.000">
                  <c:v>0.49698047772759019</c:v>
                </c:pt>
                <c:pt idx="710" formatCode="0.000">
                  <c:v>0.49605735065723883</c:v>
                </c:pt>
                <c:pt idx="711" formatCode="0.000">
                  <c:v>0.49501182885827921</c:v>
                </c:pt>
                <c:pt idx="712" formatCode="0.000">
                  <c:v>0.49384417029756911</c:v>
                </c:pt>
                <c:pt idx="713" formatCode="0.000">
                  <c:v>0.49255466307738743</c:v>
                </c:pt>
                <c:pt idx="714" formatCode="0.000">
                  <c:v>0.49114362536434442</c:v>
                </c:pt>
                <c:pt idx="715" formatCode="0.000">
                  <c:v>0.48961140531088337</c:v>
                </c:pt>
                <c:pt idx="716" formatCode="0.000">
                  <c:v>0.48795838096937427</c:v>
                </c:pt>
                <c:pt idx="717" formatCode="0.000">
                  <c:v>0.48618496019883861</c:v>
                </c:pt>
                <c:pt idx="718" formatCode="0.000">
                  <c:v>0.48429158056431554</c:v>
                </c:pt>
                <c:pt idx="719" formatCode="0.000">
                  <c:v>0.48227870922889954</c:v>
                </c:pt>
                <c:pt idx="720" formatCode="0.000">
                  <c:v>0.48014684283847181</c:v>
                </c:pt>
                <c:pt idx="721" formatCode="0.000">
                  <c:v>0.47789650739916562</c:v>
                </c:pt>
                <c:pt idx="722" formatCode="0.000">
                  <c:v>0.47552825814757682</c:v>
                </c:pt>
                <c:pt idx="723" formatCode="0.000">
                  <c:v>0.47304267941377282</c:v>
                </c:pt>
                <c:pt idx="724" formatCode="0.000">
                  <c:v>0.47044038447711278</c:v>
                </c:pt>
                <c:pt idx="725" formatCode="0.000">
                  <c:v>0.46772201541493352</c:v>
                </c:pt>
                <c:pt idx="726" formatCode="0.000">
                  <c:v>0.46488824294412601</c:v>
                </c:pt>
                <c:pt idx="727" formatCode="0.000">
                  <c:v>0.46193976625564365</c:v>
                </c:pt>
                <c:pt idx="728" formatCode="0.000">
                  <c:v>0.45887731284199035</c:v>
                </c:pt>
                <c:pt idx="729" formatCode="0.000">
                  <c:v>0.45570163831772276</c:v>
                </c:pt>
                <c:pt idx="730" formatCode="0.000">
                  <c:v>0.45241352623300968</c:v>
                </c:pt>
                <c:pt idx="731" formatCode="0.000">
                  <c:v>0.44901378788030788</c:v>
                </c:pt>
                <c:pt idx="732" formatCode="0.000">
                  <c:v>0.44550326209418428</c:v>
                </c:pt>
                <c:pt idx="733" formatCode="0.000">
                  <c:v>0.44188281504434707</c:v>
                </c:pt>
                <c:pt idx="734" formatCode="0.000">
                  <c:v>0.43815334002193179</c:v>
                </c:pt>
                <c:pt idx="735" formatCode="0.000">
                  <c:v>0.43431575721909554</c:v>
                </c:pt>
                <c:pt idx="736" formatCode="0.000">
                  <c:v>0.43037101350197182</c:v>
                </c:pt>
                <c:pt idx="737" formatCode="0.000">
                  <c:v>0.42632008217704698</c:v>
                </c:pt>
                <c:pt idx="738" formatCode="0.000">
                  <c:v>0.42216396275100732</c:v>
                </c:pt>
                <c:pt idx="739" formatCode="0.000">
                  <c:v>0.41790368068413486</c:v>
                </c:pt>
                <c:pt idx="740" formatCode="0.000">
                  <c:v>0.41354028713728147</c:v>
                </c:pt>
                <c:pt idx="741" formatCode="0.000">
                  <c:v>0.40907485871251181</c:v>
                </c:pt>
                <c:pt idx="742" formatCode="0.000">
                  <c:v>0.40450849718747411</c:v>
                </c:pt>
                <c:pt idx="743" formatCode="0.000">
                  <c:v>0.3998423292435454</c:v>
                </c:pt>
                <c:pt idx="744" formatCode="0.000">
                  <c:v>0.39507750618784576</c:v>
                </c:pt>
                <c:pt idx="745" formatCode="0.000">
                  <c:v>0.39021520366916534</c:v>
                </c:pt>
                <c:pt idx="746" formatCode="0.000">
                  <c:v>0.38525662138789496</c:v>
                </c:pt>
                <c:pt idx="747" formatCode="0.000">
                  <c:v>0.38020298280001552</c:v>
                </c:pt>
                <c:pt idx="748" formatCode="0.000">
                  <c:v>0.37505553481523018</c:v>
                </c:pt>
                <c:pt idx="749" formatCode="0.000">
                  <c:v>0.36981554748930495</c:v>
                </c:pt>
                <c:pt idx="750" formatCode="0.000">
                  <c:v>0.36448431371070611</c:v>
                </c:pt>
                <c:pt idx="751" formatCode="0.000">
                  <c:v>0.35906314888159374</c:v>
                </c:pt>
                <c:pt idx="752" formatCode="0.000">
                  <c:v>0.35355339059327384</c:v>
                </c:pt>
                <c:pt idx="753" formatCode="0.000">
                  <c:v>0.34795639829615782</c:v>
                </c:pt>
                <c:pt idx="754" formatCode="0.000">
                  <c:v>0.34227355296434436</c:v>
                </c:pt>
                <c:pt idx="755" formatCode="0.000">
                  <c:v>0.33650625675488716</c:v>
                </c:pt>
                <c:pt idx="756" formatCode="0.000">
                  <c:v>0.33065593266182547</c:v>
                </c:pt>
                <c:pt idx="757" formatCode="0.000">
                  <c:v>0.32472402416509216</c:v>
                </c:pt>
                <c:pt idx="758" formatCode="0.000">
                  <c:v>0.31871199487434554</c:v>
                </c:pt>
                <c:pt idx="759" formatCode="0.000">
                  <c:v>0.31262132816785265</c:v>
                </c:pt>
                <c:pt idx="760" formatCode="0.000">
                  <c:v>0.30645352682648808</c:v>
                </c:pt>
                <c:pt idx="761" formatCode="0.000">
                  <c:v>0.3002101126629429</c:v>
                </c:pt>
                <c:pt idx="762" formatCode="0.000">
                  <c:v>0.29389262614623646</c:v>
                </c:pt>
                <c:pt idx="763" formatCode="0.000">
                  <c:v>0.28750262602163928</c:v>
                </c:pt>
                <c:pt idx="764" formatCode="0.000">
                  <c:v>0.28104168892606485</c:v>
                </c:pt>
                <c:pt idx="765" formatCode="0.000">
                  <c:v>0.27451140899906612</c:v>
                </c:pt>
                <c:pt idx="766" formatCode="0.000">
                  <c:v>0.26791339748949888</c:v>
                </c:pt>
                <c:pt idx="767" formatCode="0.000">
                  <c:v>0.26124928235797396</c:v>
                </c:pt>
                <c:pt idx="768" formatCode="0.000">
                  <c:v>0.25452070787518566</c:v>
                </c:pt>
                <c:pt idx="769" formatCode="0.000">
                  <c:v>0.24772933421620433</c:v>
                </c:pt>
                <c:pt idx="770" formatCode="0.000">
                  <c:v>0.2408768370508575</c:v>
                </c:pt>
                <c:pt idx="771" formatCode="0.000">
                  <c:v>0.23396490713028667</c:v>
                </c:pt>
                <c:pt idx="772" formatCode="0.000">
                  <c:v>0.22699524986977282</c:v>
                </c:pt>
                <c:pt idx="773" formatCode="0.000">
                  <c:v>0.21996958492795762</c:v>
                </c:pt>
                <c:pt idx="774" formatCode="0.000">
                  <c:v>0.21288964578253666</c:v>
                </c:pt>
                <c:pt idx="775" formatCode="0.000">
                  <c:v>0.20575717930255388</c:v>
                </c:pt>
                <c:pt idx="776" formatCode="0.000">
                  <c:v>0.19857394531738998</c:v>
                </c:pt>
                <c:pt idx="777" formatCode="0.000">
                  <c:v>0.19134171618254447</c:v>
                </c:pt>
                <c:pt idx="778" formatCode="0.000">
                  <c:v>0.18406227634233926</c:v>
                </c:pt>
                <c:pt idx="779" formatCode="0.000">
                  <c:v>0.17673742188962924</c:v>
                </c:pt>
                <c:pt idx="780" formatCode="0.000">
                  <c:v>0.16936896012264541</c:v>
                </c:pt>
                <c:pt idx="781" formatCode="0.000">
                  <c:v>0.16195870909907464</c:v>
                </c:pt>
                <c:pt idx="782" formatCode="0.000">
                  <c:v>0.15450849718747467</c:v>
                </c:pt>
                <c:pt idx="783" formatCode="0.000">
                  <c:v>0.14702016261615197</c:v>
                </c:pt>
                <c:pt idx="784" formatCode="0.000">
                  <c:v>0.13949555301961464</c:v>
                </c:pt>
                <c:pt idx="785" formatCode="0.000">
                  <c:v>0.13193652498268588</c:v>
                </c:pt>
                <c:pt idx="786" formatCode="0.000">
                  <c:v>0.12434494358242749</c:v>
                </c:pt>
                <c:pt idx="787" formatCode="0.000">
                  <c:v>0.11672268192795321</c:v>
                </c:pt>
                <c:pt idx="788" formatCode="0.000">
                  <c:v>0.10907162069827094</c:v>
                </c:pt>
                <c:pt idx="789" formatCode="0.000">
                  <c:v>0.10139364767825614</c:v>
                </c:pt>
                <c:pt idx="790" formatCode="0.000">
                  <c:v>9.3690657292862925E-2</c:v>
                </c:pt>
                <c:pt idx="791" formatCode="0.000">
                  <c:v>8.5964550139704707E-2</c:v>
                </c:pt>
                <c:pt idx="792" formatCode="0.000">
                  <c:v>7.8217232520115421E-2</c:v>
                </c:pt>
                <c:pt idx="793" formatCode="0.000">
                  <c:v>7.0450615968790681E-2</c:v>
                </c:pt>
                <c:pt idx="794" formatCode="0.000">
                  <c:v>6.2666616782152157E-2</c:v>
                </c:pt>
                <c:pt idx="795" formatCode="0.000">
                  <c:v>5.4867155545522926E-2</c:v>
                </c:pt>
                <c:pt idx="796" formatCode="0.000">
                  <c:v>4.7054156659256663E-2</c:v>
                </c:pt>
                <c:pt idx="797" formatCode="0.000">
                  <c:v>3.9229547863922215E-2</c:v>
                </c:pt>
                <c:pt idx="798" formatCode="0.000">
                  <c:v>3.139525976465711E-2</c:v>
                </c:pt>
                <c:pt idx="799" formatCode="0.000">
                  <c:v>2.3553225354821142E-2</c:v>
                </c:pt>
                <c:pt idx="800" formatCode="0.000">
                  <c:v>1.5705379539064007E-2</c:v>
                </c:pt>
                <c:pt idx="801" formatCode="0.000">
                  <c:v>7.8536586559095761E-3</c:v>
                </c:pt>
                <c:pt idx="802" formatCode="0.000">
                  <c:v>-6.1257422745431222E-17</c:v>
                </c:pt>
                <c:pt idx="803" formatCode="0.000">
                  <c:v>-7.8536586559096941E-3</c:v>
                </c:pt>
                <c:pt idx="804" formatCode="0.000">
                  <c:v>-1.5705379539064365E-2</c:v>
                </c:pt>
                <c:pt idx="805" formatCode="0.000">
                  <c:v>-2.3553225354821045E-2</c:v>
                </c:pt>
                <c:pt idx="806" formatCode="0.000">
                  <c:v>-3.1395259764657235E-2</c:v>
                </c:pt>
                <c:pt idx="807" formatCode="0.000">
                  <c:v>-3.922954786392234E-2</c:v>
                </c:pt>
                <c:pt idx="808" formatCode="0.000">
                  <c:v>-4.7054156659256947E-2</c:v>
                </c:pt>
                <c:pt idx="809" formatCode="0.000">
                  <c:v>-5.4867155545522822E-2</c:v>
                </c:pt>
                <c:pt idx="810" formatCode="0.000">
                  <c:v>-6.2666616782152282E-2</c:v>
                </c:pt>
                <c:pt idx="811" formatCode="0.000">
                  <c:v>-7.0450615968790792E-2</c:v>
                </c:pt>
                <c:pt idx="812" formatCode="0.000">
                  <c:v>-7.8217232520115809E-2</c:v>
                </c:pt>
                <c:pt idx="813" formatCode="0.000">
                  <c:v>-8.5964550139704596E-2</c:v>
                </c:pt>
                <c:pt idx="814" formatCode="0.000">
                  <c:v>-9.369065729286305E-2</c:v>
                </c:pt>
                <c:pt idx="815" formatCode="0.000">
                  <c:v>-0.10139364767825627</c:v>
                </c:pt>
                <c:pt idx="816" formatCode="0.000">
                  <c:v>-0.1090716206982712</c:v>
                </c:pt>
                <c:pt idx="817" formatCode="0.000">
                  <c:v>-0.1167226819279531</c:v>
                </c:pt>
                <c:pt idx="818" formatCode="0.000">
                  <c:v>-0.12434494358242762</c:v>
                </c:pt>
                <c:pt idx="819" formatCode="0.000">
                  <c:v>-0.13193652498268588</c:v>
                </c:pt>
                <c:pt idx="820" formatCode="0.000">
                  <c:v>-0.13949555301961497</c:v>
                </c:pt>
                <c:pt idx="821" formatCode="0.000">
                  <c:v>-0.14702016261615186</c:v>
                </c:pt>
                <c:pt idx="822" formatCode="0.000">
                  <c:v>-0.15450849718747478</c:v>
                </c:pt>
                <c:pt idx="823" formatCode="0.000">
                  <c:v>-0.1619587090990747</c:v>
                </c:pt>
                <c:pt idx="824" formatCode="0.000">
                  <c:v>-0.16936896012264571</c:v>
                </c:pt>
                <c:pt idx="825" formatCode="0.000">
                  <c:v>-0.17673742188962902</c:v>
                </c:pt>
                <c:pt idx="826" formatCode="0.000">
                  <c:v>-0.18406227634233938</c:v>
                </c:pt>
                <c:pt idx="827" formatCode="0.000">
                  <c:v>-0.19134171618254459</c:v>
                </c:pt>
                <c:pt idx="828" formatCode="0.000">
                  <c:v>-0.19857394531739025</c:v>
                </c:pt>
                <c:pt idx="829" formatCode="0.000">
                  <c:v>-0.20575717930255411</c:v>
                </c:pt>
                <c:pt idx="830" formatCode="0.000">
                  <c:v>-0.21288964578253644</c:v>
                </c:pt>
                <c:pt idx="831" formatCode="0.000">
                  <c:v>-0.21996958492795782</c:v>
                </c:pt>
                <c:pt idx="832" formatCode="0.000">
                  <c:v>-0.22699524986977293</c:v>
                </c:pt>
                <c:pt idx="833" formatCode="0.000">
                  <c:v>-0.233964907130287</c:v>
                </c:pt>
                <c:pt idx="834" formatCode="0.000">
                  <c:v>-0.24087683705085738</c:v>
                </c:pt>
                <c:pt idx="835" formatCode="0.000">
                  <c:v>-0.24772933421620438</c:v>
                </c:pt>
                <c:pt idx="836" formatCode="0.000">
                  <c:v>-0.25452070787518577</c:v>
                </c:pt>
                <c:pt idx="837" formatCode="0.000">
                  <c:v>-0.26124928235797434</c:v>
                </c:pt>
                <c:pt idx="838" formatCode="0.000">
                  <c:v>-0.26791339748949872</c:v>
                </c:pt>
                <c:pt idx="839" formatCode="0.000">
                  <c:v>-0.27451140899906612</c:v>
                </c:pt>
                <c:pt idx="840" formatCode="0.000">
                  <c:v>-0.28104168892606485</c:v>
                </c:pt>
                <c:pt idx="841" formatCode="0.000">
                  <c:v>-0.28750262602163945</c:v>
                </c:pt>
                <c:pt idx="842" formatCode="0.000">
                  <c:v>-0.29389262614623646</c:v>
                </c:pt>
                <c:pt idx="843" formatCode="0.000">
                  <c:v>-0.30021011266294273</c:v>
                </c:pt>
                <c:pt idx="844" formatCode="0.000">
                  <c:v>-0.3064535268264883</c:v>
                </c:pt>
                <c:pt idx="845" formatCode="0.000">
                  <c:v>-0.31262132816785287</c:v>
                </c:pt>
                <c:pt idx="846" formatCode="0.000">
                  <c:v>-0.31871199487434543</c:v>
                </c:pt>
                <c:pt idx="847" formatCode="0.000">
                  <c:v>-0.32472402416509227</c:v>
                </c:pt>
                <c:pt idx="848" formatCode="0.000">
                  <c:v>-0.33065593266182558</c:v>
                </c:pt>
                <c:pt idx="849" formatCode="0.000">
                  <c:v>-0.33650625675488727</c:v>
                </c:pt>
                <c:pt idx="850" formatCode="0.000">
                  <c:v>-0.34227355296434431</c:v>
                </c:pt>
                <c:pt idx="851" formatCode="0.000">
                  <c:v>-0.34795639829615782</c:v>
                </c:pt>
                <c:pt idx="852" formatCode="0.000">
                  <c:v>-0.35355339059327384</c:v>
                </c:pt>
                <c:pt idx="853" formatCode="0.000">
                  <c:v>-0.35906314888159385</c:v>
                </c:pt>
                <c:pt idx="854" formatCode="0.000">
                  <c:v>-0.36448431371070644</c:v>
                </c:pt>
                <c:pt idx="855" formatCode="0.000">
                  <c:v>-0.36981554748930495</c:v>
                </c:pt>
                <c:pt idx="856" formatCode="0.000">
                  <c:v>-0.37505553481523002</c:v>
                </c:pt>
                <c:pt idx="857" formatCode="0.000">
                  <c:v>-0.38020298280001563</c:v>
                </c:pt>
                <c:pt idx="858" formatCode="0.000">
                  <c:v>-0.38525662138789496</c:v>
                </c:pt>
                <c:pt idx="859" formatCode="0.000">
                  <c:v>-0.39021520366916534</c:v>
                </c:pt>
                <c:pt idx="860" formatCode="0.000">
                  <c:v>-0.39507750618784609</c:v>
                </c:pt>
                <c:pt idx="861" formatCode="0.000">
                  <c:v>-0.39984232924354562</c:v>
                </c:pt>
                <c:pt idx="862" formatCode="0.000">
                  <c:v>-0.404508497187474</c:v>
                </c:pt>
                <c:pt idx="863" formatCode="0.000">
                  <c:v>-0.40907485871251226</c:v>
                </c:pt>
                <c:pt idx="864" formatCode="0.000">
                  <c:v>-0.41354028713728103</c:v>
                </c:pt>
                <c:pt idx="865" formatCode="0.000">
                  <c:v>-0.4179036806841353</c:v>
                </c:pt>
                <c:pt idx="866" formatCode="0.000">
                  <c:v>-0.42216396275100776</c:v>
                </c:pt>
                <c:pt idx="867" formatCode="0.000">
                  <c:v>-0.42632008217704698</c:v>
                </c:pt>
                <c:pt idx="868" formatCode="0.000">
                  <c:v>-0.43037101350197227</c:v>
                </c:pt>
                <c:pt idx="869" formatCode="0.000">
                  <c:v>-0.43431575721909615</c:v>
                </c:pt>
                <c:pt idx="870" formatCode="0.000">
                  <c:v>-0.43815334002193163</c:v>
                </c:pt>
                <c:pt idx="871" formatCode="0.000">
                  <c:v>-0.44188281504434751</c:v>
                </c:pt>
                <c:pt idx="872" formatCode="0.000">
                  <c:v>-0.445503262094184</c:v>
                </c:pt>
                <c:pt idx="873" formatCode="0.000">
                  <c:v>-0.44901378788030788</c:v>
                </c:pt>
                <c:pt idx="874" formatCode="0.000">
                  <c:v>-0.45241352623300984</c:v>
                </c:pt>
                <c:pt idx="875" formatCode="0.000">
                  <c:v>-0.45570163831772276</c:v>
                </c:pt>
                <c:pt idx="876" formatCode="0.000">
                  <c:v>-0.45887731284199051</c:v>
                </c:pt>
                <c:pt idx="877" formatCode="0.000">
                  <c:v>-0.46193976625564354</c:v>
                </c:pt>
                <c:pt idx="878" formatCode="0.000">
                  <c:v>-0.46488824294412595</c:v>
                </c:pt>
                <c:pt idx="879" formatCode="0.000">
                  <c:v>-0.46772201541493352</c:v>
                </c:pt>
                <c:pt idx="880" formatCode="0.000">
                  <c:v>-0.47044038447711267</c:v>
                </c:pt>
                <c:pt idx="881" formatCode="0.000">
                  <c:v>-0.47304267941377276</c:v>
                </c:pt>
                <c:pt idx="882" formatCode="0.000">
                  <c:v>-0.47552825814757682</c:v>
                </c:pt>
                <c:pt idx="883" formatCode="0.000">
                  <c:v>-0.4778965073991655</c:v>
                </c:pt>
                <c:pt idx="884" formatCode="0.000">
                  <c:v>-0.48014684283847175</c:v>
                </c:pt>
                <c:pt idx="885" formatCode="0.000">
                  <c:v>-0.48227870922889943</c:v>
                </c:pt>
                <c:pt idx="886" formatCode="0.000">
                  <c:v>-0.48429158056431543</c:v>
                </c:pt>
                <c:pt idx="887" formatCode="0.000">
                  <c:v>-0.48618496019883872</c:v>
                </c:pt>
                <c:pt idx="888" formatCode="0.000">
                  <c:v>-0.48795838096937416</c:v>
                </c:pt>
                <c:pt idx="889" formatCode="0.000">
                  <c:v>-0.48961140531088326</c:v>
                </c:pt>
                <c:pt idx="890" formatCode="0.000">
                  <c:v>-0.49114362536434475</c:v>
                </c:pt>
                <c:pt idx="891" formatCode="0.000">
                  <c:v>-0.49255466307738716</c:v>
                </c:pt>
                <c:pt idx="892" formatCode="0.000">
                  <c:v>-0.49384417029756955</c:v>
                </c:pt>
                <c:pt idx="893" formatCode="0.000">
                  <c:v>-0.49501182885827882</c:v>
                </c:pt>
                <c:pt idx="894" formatCode="0.000">
                  <c:v>-0.49605735065723899</c:v>
                </c:pt>
                <c:pt idx="895" formatCode="0.000">
                  <c:v>-0.49698047772759041</c:v>
                </c:pt>
                <c:pt idx="896" formatCode="0.000">
                  <c:v>-0.49778098230154044</c:v>
                </c:pt>
                <c:pt idx="897" formatCode="0.000">
                  <c:v>-0.49845866686656437</c:v>
                </c:pt>
                <c:pt idx="898" formatCode="0.000">
                  <c:v>-0.49901336421413589</c:v>
                </c:pt>
                <c:pt idx="899" formatCode="0.000">
                  <c:v>-0.49944493748098534</c:v>
                </c:pt>
                <c:pt idx="900" formatCode="0.000">
                  <c:v>-0.49975328018286597</c:v>
                </c:pt>
                <c:pt idx="901" formatCode="0.000">
                  <c:v>-0.49993831624083063</c:v>
                </c:pt>
                <c:pt idx="902" formatCode="0.000">
                  <c:v>-0.5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74752"/>
        <c:axId val="116076928"/>
      </c:scatterChart>
      <c:valAx>
        <c:axId val="116074752"/>
        <c:scaling>
          <c:orientation val="minMax"/>
          <c:max val="2.5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x</a:t>
                </a:r>
                <a:r>
                  <a:rPr lang="en-US" dirty="0" smtClean="0"/>
                  <a:t>/</a:t>
                </a:r>
                <a:r>
                  <a:rPr lang="cs-CZ" dirty="0" smtClean="0"/>
                  <a:t>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73970019262023179"/>
              <c:y val="0.467217901234568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6076928"/>
        <c:crosses val="autoZero"/>
        <c:crossBetween val="midCat"/>
      </c:valAx>
      <c:valAx>
        <c:axId val="116076928"/>
        <c:scaling>
          <c:orientation val="minMax"/>
          <c:max val="1.5"/>
          <c:min val="-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11E-2"/>
              <c:y val="2.702560085748444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6074752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'součet stejná fázevýchylky (2)'!$C$6</c:f>
              <c:strCache>
                <c:ptCount val="1"/>
                <c:pt idx="0">
                  <c:v>y1/m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(2)'!$B$7:$B$1107</c:f>
              <c:numCache>
                <c:formatCode>General</c:formatCode>
                <c:ptCount val="1101"/>
                <c:pt idx="0">
                  <c:v>-2.9999999999999787</c:v>
                </c:pt>
                <c:pt idx="1">
                  <c:v>-2.9949999999999797</c:v>
                </c:pt>
                <c:pt idx="2">
                  <c:v>-2.9899999999999798</c:v>
                </c:pt>
                <c:pt idx="3">
                  <c:v>-2.9849999999999799</c:v>
                </c:pt>
                <c:pt idx="4">
                  <c:v>-2.9799999999999787</c:v>
                </c:pt>
                <c:pt idx="5">
                  <c:v>-2.9749999999999797</c:v>
                </c:pt>
                <c:pt idx="6">
                  <c:v>-2.9699999999999798</c:v>
                </c:pt>
                <c:pt idx="7">
                  <c:v>-2.9649999999999799</c:v>
                </c:pt>
                <c:pt idx="8">
                  <c:v>-2.9599999999999782</c:v>
                </c:pt>
                <c:pt idx="9">
                  <c:v>-2.9549999999999788</c:v>
                </c:pt>
                <c:pt idx="10">
                  <c:v>-2.9499999999999797</c:v>
                </c:pt>
                <c:pt idx="11">
                  <c:v>-2.9449999999999799</c:v>
                </c:pt>
                <c:pt idx="12">
                  <c:v>-2.9399999999999782</c:v>
                </c:pt>
                <c:pt idx="13">
                  <c:v>-2.9349999999999787</c:v>
                </c:pt>
                <c:pt idx="14">
                  <c:v>-2.9299999999999797</c:v>
                </c:pt>
                <c:pt idx="15">
                  <c:v>-2.9249999999999798</c:v>
                </c:pt>
                <c:pt idx="16">
                  <c:v>-2.9199999999999782</c:v>
                </c:pt>
                <c:pt idx="17">
                  <c:v>-2.9149999999999787</c:v>
                </c:pt>
                <c:pt idx="18">
                  <c:v>-2.9099999999999797</c:v>
                </c:pt>
                <c:pt idx="19">
                  <c:v>-2.9049999999999798</c:v>
                </c:pt>
                <c:pt idx="20">
                  <c:v>-2.8999999999999782</c:v>
                </c:pt>
                <c:pt idx="21">
                  <c:v>-2.8949999999999787</c:v>
                </c:pt>
                <c:pt idx="22">
                  <c:v>-2.8899999999999797</c:v>
                </c:pt>
                <c:pt idx="23">
                  <c:v>-2.8849999999999798</c:v>
                </c:pt>
                <c:pt idx="24">
                  <c:v>-2.8799999999999781</c:v>
                </c:pt>
                <c:pt idx="25">
                  <c:v>-2.8749999999999787</c:v>
                </c:pt>
                <c:pt idx="26">
                  <c:v>-2.8699999999999797</c:v>
                </c:pt>
                <c:pt idx="27">
                  <c:v>-2.8649999999999798</c:v>
                </c:pt>
                <c:pt idx="28">
                  <c:v>-2.8599999999999781</c:v>
                </c:pt>
                <c:pt idx="29">
                  <c:v>-2.8549999999999787</c:v>
                </c:pt>
                <c:pt idx="30">
                  <c:v>-2.8499999999999797</c:v>
                </c:pt>
                <c:pt idx="31">
                  <c:v>-2.8449999999999798</c:v>
                </c:pt>
                <c:pt idx="32">
                  <c:v>-2.8399999999999781</c:v>
                </c:pt>
                <c:pt idx="33">
                  <c:v>-2.8349999999999782</c:v>
                </c:pt>
                <c:pt idx="34">
                  <c:v>-2.8299999999999788</c:v>
                </c:pt>
                <c:pt idx="35">
                  <c:v>-2.8249999999999797</c:v>
                </c:pt>
                <c:pt idx="36">
                  <c:v>-2.8199999999999781</c:v>
                </c:pt>
                <c:pt idx="37">
                  <c:v>-2.8149999999999782</c:v>
                </c:pt>
                <c:pt idx="38">
                  <c:v>-2.8099999999999787</c:v>
                </c:pt>
                <c:pt idx="39">
                  <c:v>-2.8049999999999797</c:v>
                </c:pt>
                <c:pt idx="40">
                  <c:v>-2.7999999999999798</c:v>
                </c:pt>
                <c:pt idx="41">
                  <c:v>-2.7949999999999799</c:v>
                </c:pt>
                <c:pt idx="42">
                  <c:v>-2.7899999999999801</c:v>
                </c:pt>
                <c:pt idx="43">
                  <c:v>-2.7849999999999802</c:v>
                </c:pt>
                <c:pt idx="44">
                  <c:v>-2.7799999999999798</c:v>
                </c:pt>
                <c:pt idx="45">
                  <c:v>-2.7749999999999799</c:v>
                </c:pt>
                <c:pt idx="46">
                  <c:v>-2.76999999999998</c:v>
                </c:pt>
                <c:pt idx="47">
                  <c:v>-2.7649999999999801</c:v>
                </c:pt>
                <c:pt idx="48">
                  <c:v>-2.7599999999999798</c:v>
                </c:pt>
                <c:pt idx="49">
                  <c:v>-2.7549999999999799</c:v>
                </c:pt>
                <c:pt idx="50">
                  <c:v>-2.74999999999998</c:v>
                </c:pt>
                <c:pt idx="51">
                  <c:v>-2.7449999999999801</c:v>
                </c:pt>
                <c:pt idx="52">
                  <c:v>-2.7399999999999798</c:v>
                </c:pt>
                <c:pt idx="53">
                  <c:v>-2.7349999999999799</c:v>
                </c:pt>
                <c:pt idx="54">
                  <c:v>-2.72999999999998</c:v>
                </c:pt>
                <c:pt idx="55">
                  <c:v>-2.7249999999999801</c:v>
                </c:pt>
                <c:pt idx="56">
                  <c:v>-2.7199999999999798</c:v>
                </c:pt>
                <c:pt idx="57">
                  <c:v>-2.7149999999999799</c:v>
                </c:pt>
                <c:pt idx="58">
                  <c:v>-2.70999999999998</c:v>
                </c:pt>
                <c:pt idx="59">
                  <c:v>-2.7049999999999801</c:v>
                </c:pt>
                <c:pt idx="60">
                  <c:v>-2.6999999999999797</c:v>
                </c:pt>
                <c:pt idx="61">
                  <c:v>-2.6949999999999799</c:v>
                </c:pt>
                <c:pt idx="62">
                  <c:v>-2.6899999999999902</c:v>
                </c:pt>
                <c:pt idx="63">
                  <c:v>-2.6849999999999898</c:v>
                </c:pt>
                <c:pt idx="64">
                  <c:v>-2.6799999999999882</c:v>
                </c:pt>
                <c:pt idx="65">
                  <c:v>-2.6749999999999901</c:v>
                </c:pt>
                <c:pt idx="66">
                  <c:v>-2.6699999999999902</c:v>
                </c:pt>
                <c:pt idx="67">
                  <c:v>-2.6649999999999898</c:v>
                </c:pt>
                <c:pt idx="68">
                  <c:v>-2.6599999999999882</c:v>
                </c:pt>
                <c:pt idx="69">
                  <c:v>-2.65499999999999</c:v>
                </c:pt>
                <c:pt idx="70">
                  <c:v>-2.6499999999999901</c:v>
                </c:pt>
                <c:pt idx="71">
                  <c:v>-2.6449999999999898</c:v>
                </c:pt>
                <c:pt idx="72">
                  <c:v>-2.6399999999999881</c:v>
                </c:pt>
                <c:pt idx="73">
                  <c:v>-2.63499999999999</c:v>
                </c:pt>
                <c:pt idx="74">
                  <c:v>-2.6299999999999901</c:v>
                </c:pt>
                <c:pt idx="75">
                  <c:v>-2.6249999999999898</c:v>
                </c:pt>
                <c:pt idx="76">
                  <c:v>-2.6199999999999881</c:v>
                </c:pt>
                <c:pt idx="77">
                  <c:v>-2.61499999999999</c:v>
                </c:pt>
                <c:pt idx="78">
                  <c:v>-2.6099999999999901</c:v>
                </c:pt>
                <c:pt idx="79">
                  <c:v>-2.6049999999999902</c:v>
                </c:pt>
                <c:pt idx="80">
                  <c:v>-2.5999999999999881</c:v>
                </c:pt>
                <c:pt idx="81">
                  <c:v>-2.59499999999999</c:v>
                </c:pt>
                <c:pt idx="82">
                  <c:v>-2.5899999999999901</c:v>
                </c:pt>
                <c:pt idx="83">
                  <c:v>-2.5849999999999902</c:v>
                </c:pt>
                <c:pt idx="84">
                  <c:v>-2.5799999999999881</c:v>
                </c:pt>
                <c:pt idx="85">
                  <c:v>-2.57499999999999</c:v>
                </c:pt>
                <c:pt idx="86">
                  <c:v>-2.5699999999999901</c:v>
                </c:pt>
                <c:pt idx="87">
                  <c:v>-2.5649999999999902</c:v>
                </c:pt>
                <c:pt idx="88">
                  <c:v>-2.5599999999999881</c:v>
                </c:pt>
                <c:pt idx="89">
                  <c:v>-2.5549999999999882</c:v>
                </c:pt>
                <c:pt idx="90">
                  <c:v>-2.5499999999999901</c:v>
                </c:pt>
                <c:pt idx="91">
                  <c:v>-2.5449999999999902</c:v>
                </c:pt>
                <c:pt idx="92">
                  <c:v>-2.539999999999988</c:v>
                </c:pt>
                <c:pt idx="93">
                  <c:v>-2.5349999999999882</c:v>
                </c:pt>
                <c:pt idx="94">
                  <c:v>-2.52999999999999</c:v>
                </c:pt>
                <c:pt idx="95">
                  <c:v>-2.5249999999999901</c:v>
                </c:pt>
                <c:pt idx="96">
                  <c:v>-2.519999999999988</c:v>
                </c:pt>
                <c:pt idx="97">
                  <c:v>-2.5149999999999881</c:v>
                </c:pt>
                <c:pt idx="98">
                  <c:v>-2.50999999999999</c:v>
                </c:pt>
                <c:pt idx="99">
                  <c:v>-2.5049999999999901</c:v>
                </c:pt>
                <c:pt idx="100">
                  <c:v>-2.499999999999988</c:v>
                </c:pt>
                <c:pt idx="101">
                  <c:v>-2.4949999999999881</c:v>
                </c:pt>
                <c:pt idx="102">
                  <c:v>-2.48999999999999</c:v>
                </c:pt>
                <c:pt idx="103">
                  <c:v>-2.4849999999999901</c:v>
                </c:pt>
                <c:pt idx="104">
                  <c:v>-2.4799999999999884</c:v>
                </c:pt>
                <c:pt idx="105">
                  <c:v>-2.4749999999999881</c:v>
                </c:pt>
                <c:pt idx="106">
                  <c:v>-2.46999999999999</c:v>
                </c:pt>
                <c:pt idx="107">
                  <c:v>-2.4649999999999901</c:v>
                </c:pt>
                <c:pt idx="108">
                  <c:v>-2.4599999999999884</c:v>
                </c:pt>
                <c:pt idx="109">
                  <c:v>-2.4549999999999881</c:v>
                </c:pt>
                <c:pt idx="110">
                  <c:v>-2.44999999999999</c:v>
                </c:pt>
                <c:pt idx="111">
                  <c:v>-2.4449999999999901</c:v>
                </c:pt>
                <c:pt idx="112">
                  <c:v>-2.4399999999999884</c:v>
                </c:pt>
                <c:pt idx="113">
                  <c:v>-2.4349999999999881</c:v>
                </c:pt>
                <c:pt idx="114">
                  <c:v>-2.4299999999999882</c:v>
                </c:pt>
                <c:pt idx="115">
                  <c:v>-2.4249999999999901</c:v>
                </c:pt>
                <c:pt idx="116">
                  <c:v>-2.4199999999999884</c:v>
                </c:pt>
                <c:pt idx="117">
                  <c:v>-2.414999999999988</c:v>
                </c:pt>
                <c:pt idx="118">
                  <c:v>-2.4099999999999882</c:v>
                </c:pt>
                <c:pt idx="119">
                  <c:v>-2.40499999999999</c:v>
                </c:pt>
                <c:pt idx="120">
                  <c:v>-2.3999999999999884</c:v>
                </c:pt>
                <c:pt idx="121">
                  <c:v>-2.394999999999988</c:v>
                </c:pt>
                <c:pt idx="122">
                  <c:v>-2.3899999999999881</c:v>
                </c:pt>
                <c:pt idx="123">
                  <c:v>-2.38499999999999</c:v>
                </c:pt>
                <c:pt idx="124">
                  <c:v>-2.3799999999999879</c:v>
                </c:pt>
                <c:pt idx="125">
                  <c:v>-2.374999999999988</c:v>
                </c:pt>
                <c:pt idx="126">
                  <c:v>-2.3699999999999881</c:v>
                </c:pt>
                <c:pt idx="127">
                  <c:v>-2.36499999999999</c:v>
                </c:pt>
                <c:pt idx="128">
                  <c:v>-2.3599999999999879</c:v>
                </c:pt>
                <c:pt idx="129">
                  <c:v>-2.3549999999999884</c:v>
                </c:pt>
                <c:pt idx="130">
                  <c:v>-2.3499999999999881</c:v>
                </c:pt>
                <c:pt idx="131">
                  <c:v>-2.34499999999999</c:v>
                </c:pt>
                <c:pt idx="132">
                  <c:v>-2.3399999999999879</c:v>
                </c:pt>
                <c:pt idx="133">
                  <c:v>-2.3349999999999884</c:v>
                </c:pt>
                <c:pt idx="134">
                  <c:v>-2.3299999999999881</c:v>
                </c:pt>
                <c:pt idx="135">
                  <c:v>-2.32499999999999</c:v>
                </c:pt>
                <c:pt idx="136">
                  <c:v>-2.3199999999999878</c:v>
                </c:pt>
                <c:pt idx="137">
                  <c:v>-2.3149999999999884</c:v>
                </c:pt>
                <c:pt idx="138">
                  <c:v>-2.3099999999999881</c:v>
                </c:pt>
                <c:pt idx="139">
                  <c:v>-2.3049999999999882</c:v>
                </c:pt>
                <c:pt idx="140">
                  <c:v>-2.2999999999999901</c:v>
                </c:pt>
                <c:pt idx="141">
                  <c:v>-2.2949999999999902</c:v>
                </c:pt>
                <c:pt idx="142">
                  <c:v>-2.2899999999999898</c:v>
                </c:pt>
                <c:pt idx="143">
                  <c:v>-2.2849999999999899</c:v>
                </c:pt>
                <c:pt idx="144">
                  <c:v>-2.27999999999999</c:v>
                </c:pt>
                <c:pt idx="145">
                  <c:v>-2.2749999999999901</c:v>
                </c:pt>
                <c:pt idx="146">
                  <c:v>-2.2699999999999898</c:v>
                </c:pt>
                <c:pt idx="147">
                  <c:v>-2.2649999999999899</c:v>
                </c:pt>
                <c:pt idx="148">
                  <c:v>-2.25999999999999</c:v>
                </c:pt>
                <c:pt idx="149">
                  <c:v>-2.2549999999999901</c:v>
                </c:pt>
                <c:pt idx="150">
                  <c:v>-2.2499999999999898</c:v>
                </c:pt>
                <c:pt idx="151">
                  <c:v>-2.2449999999999899</c:v>
                </c:pt>
                <c:pt idx="152">
                  <c:v>-2.23999999999999</c:v>
                </c:pt>
                <c:pt idx="153">
                  <c:v>-2.2349999999999901</c:v>
                </c:pt>
                <c:pt idx="154">
                  <c:v>-2.2299999999999902</c:v>
                </c:pt>
                <c:pt idx="155">
                  <c:v>-2.2249999999999899</c:v>
                </c:pt>
                <c:pt idx="156">
                  <c:v>-2.2200000000000002</c:v>
                </c:pt>
                <c:pt idx="157">
                  <c:v>-2.2149999999999999</c:v>
                </c:pt>
                <c:pt idx="158">
                  <c:v>-2.21</c:v>
                </c:pt>
                <c:pt idx="159">
                  <c:v>-2.2050000000000001</c:v>
                </c:pt>
                <c:pt idx="160">
                  <c:v>-2.2000000000000002</c:v>
                </c:pt>
                <c:pt idx="161">
                  <c:v>-2.1949999999999998</c:v>
                </c:pt>
                <c:pt idx="162">
                  <c:v>-2.19</c:v>
                </c:pt>
                <c:pt idx="163">
                  <c:v>-2.1850000000000001</c:v>
                </c:pt>
                <c:pt idx="164">
                  <c:v>-2.1800000000000002</c:v>
                </c:pt>
                <c:pt idx="165">
                  <c:v>-2.1749999999999998</c:v>
                </c:pt>
                <c:pt idx="166">
                  <c:v>-2.17</c:v>
                </c:pt>
                <c:pt idx="167">
                  <c:v>-2.165</c:v>
                </c:pt>
                <c:pt idx="168">
                  <c:v>-2.16</c:v>
                </c:pt>
                <c:pt idx="169">
                  <c:v>-2.1549999999999998</c:v>
                </c:pt>
                <c:pt idx="170">
                  <c:v>-2.15</c:v>
                </c:pt>
                <c:pt idx="171">
                  <c:v>-2.145</c:v>
                </c:pt>
                <c:pt idx="172">
                  <c:v>-2.14</c:v>
                </c:pt>
                <c:pt idx="173">
                  <c:v>-2.1349999999999998</c:v>
                </c:pt>
                <c:pt idx="174">
                  <c:v>-2.13</c:v>
                </c:pt>
                <c:pt idx="175">
                  <c:v>-2.125</c:v>
                </c:pt>
                <c:pt idx="176">
                  <c:v>-2.12</c:v>
                </c:pt>
                <c:pt idx="177">
                  <c:v>-2.1149999999999998</c:v>
                </c:pt>
                <c:pt idx="178">
                  <c:v>-2.11</c:v>
                </c:pt>
                <c:pt idx="179">
                  <c:v>-2.105</c:v>
                </c:pt>
                <c:pt idx="180">
                  <c:v>-2.1</c:v>
                </c:pt>
                <c:pt idx="181">
                  <c:v>-2.0949999999999998</c:v>
                </c:pt>
                <c:pt idx="182">
                  <c:v>-2.09</c:v>
                </c:pt>
                <c:pt idx="183">
                  <c:v>-2.085</c:v>
                </c:pt>
                <c:pt idx="184">
                  <c:v>-2.08</c:v>
                </c:pt>
                <c:pt idx="185">
                  <c:v>-2.0749999999999997</c:v>
                </c:pt>
                <c:pt idx="186">
                  <c:v>-2.0699999999999998</c:v>
                </c:pt>
                <c:pt idx="187">
                  <c:v>-2.0649999999999999</c:v>
                </c:pt>
                <c:pt idx="188">
                  <c:v>-2.06</c:v>
                </c:pt>
                <c:pt idx="189">
                  <c:v>-2.0549999999999997</c:v>
                </c:pt>
                <c:pt idx="190">
                  <c:v>-2.0499999999999998</c:v>
                </c:pt>
                <c:pt idx="191">
                  <c:v>-2.0449999999999999</c:v>
                </c:pt>
                <c:pt idx="192">
                  <c:v>-2.04</c:v>
                </c:pt>
                <c:pt idx="193">
                  <c:v>-2.0349999999999997</c:v>
                </c:pt>
                <c:pt idx="194">
                  <c:v>-2.0299999999999998</c:v>
                </c:pt>
                <c:pt idx="195">
                  <c:v>-2.0249999999999999</c:v>
                </c:pt>
                <c:pt idx="196">
                  <c:v>-2.02</c:v>
                </c:pt>
                <c:pt idx="197">
                  <c:v>-2.0149999999999997</c:v>
                </c:pt>
                <c:pt idx="198">
                  <c:v>-2.0099999999999998</c:v>
                </c:pt>
                <c:pt idx="199">
                  <c:v>-2.0049999999999999</c:v>
                </c:pt>
                <c:pt idx="200">
                  <c:v>-2</c:v>
                </c:pt>
                <c:pt idx="201">
                  <c:v>-1.9950000000000001</c:v>
                </c:pt>
                <c:pt idx="202">
                  <c:v>-1.9900000000000009</c:v>
                </c:pt>
                <c:pt idx="203">
                  <c:v>-1.9850000000000001</c:v>
                </c:pt>
                <c:pt idx="204">
                  <c:v>-1.9800000000000009</c:v>
                </c:pt>
                <c:pt idx="205">
                  <c:v>-1.9750000000000001</c:v>
                </c:pt>
                <c:pt idx="206">
                  <c:v>-1.9700000000000009</c:v>
                </c:pt>
                <c:pt idx="207">
                  <c:v>-1.9650000000000001</c:v>
                </c:pt>
                <c:pt idx="208">
                  <c:v>-1.9600000000000009</c:v>
                </c:pt>
                <c:pt idx="209">
                  <c:v>-1.9550000000000001</c:v>
                </c:pt>
                <c:pt idx="210">
                  <c:v>-1.9500000000000008</c:v>
                </c:pt>
                <c:pt idx="211">
                  <c:v>-1.9450000000000001</c:v>
                </c:pt>
                <c:pt idx="212">
                  <c:v>-1.9400000000000008</c:v>
                </c:pt>
                <c:pt idx="213">
                  <c:v>-1.9350000000000001</c:v>
                </c:pt>
                <c:pt idx="214">
                  <c:v>-1.9300000000000008</c:v>
                </c:pt>
                <c:pt idx="215">
                  <c:v>-1.925</c:v>
                </c:pt>
                <c:pt idx="216">
                  <c:v>-1.9200000000000008</c:v>
                </c:pt>
                <c:pt idx="217">
                  <c:v>-1.915</c:v>
                </c:pt>
                <c:pt idx="218">
                  <c:v>-1.9100000000000001</c:v>
                </c:pt>
                <c:pt idx="219">
                  <c:v>-1.905</c:v>
                </c:pt>
                <c:pt idx="220">
                  <c:v>-1.9000000000000001</c:v>
                </c:pt>
                <c:pt idx="221">
                  <c:v>-1.895</c:v>
                </c:pt>
                <c:pt idx="222">
                  <c:v>-1.8900000000000001</c:v>
                </c:pt>
                <c:pt idx="223">
                  <c:v>-1.885</c:v>
                </c:pt>
                <c:pt idx="224">
                  <c:v>-1.8800000000000001</c:v>
                </c:pt>
                <c:pt idx="225">
                  <c:v>-1.875</c:v>
                </c:pt>
                <c:pt idx="226">
                  <c:v>-1.87</c:v>
                </c:pt>
                <c:pt idx="227">
                  <c:v>-1.865</c:v>
                </c:pt>
                <c:pt idx="228">
                  <c:v>-1.86</c:v>
                </c:pt>
                <c:pt idx="229">
                  <c:v>-1.855</c:v>
                </c:pt>
                <c:pt idx="230">
                  <c:v>-1.85</c:v>
                </c:pt>
                <c:pt idx="231">
                  <c:v>-1.845</c:v>
                </c:pt>
                <c:pt idx="232">
                  <c:v>-1.84</c:v>
                </c:pt>
                <c:pt idx="233">
                  <c:v>-1.835</c:v>
                </c:pt>
                <c:pt idx="234">
                  <c:v>-1.83</c:v>
                </c:pt>
                <c:pt idx="235">
                  <c:v>-1.825</c:v>
                </c:pt>
                <c:pt idx="236">
                  <c:v>-1.82</c:v>
                </c:pt>
                <c:pt idx="237">
                  <c:v>-1.8149999999999991</c:v>
                </c:pt>
                <c:pt idx="238">
                  <c:v>-1.81</c:v>
                </c:pt>
                <c:pt idx="239">
                  <c:v>-1.804999999999999</c:v>
                </c:pt>
                <c:pt idx="240">
                  <c:v>-1.8</c:v>
                </c:pt>
                <c:pt idx="241">
                  <c:v>-1.794999999999999</c:v>
                </c:pt>
                <c:pt idx="242">
                  <c:v>-1.79</c:v>
                </c:pt>
                <c:pt idx="243">
                  <c:v>-1.784999999999999</c:v>
                </c:pt>
                <c:pt idx="244">
                  <c:v>-1.78</c:v>
                </c:pt>
                <c:pt idx="245">
                  <c:v>-1.774999999999999</c:v>
                </c:pt>
                <c:pt idx="246">
                  <c:v>-1.77</c:v>
                </c:pt>
                <c:pt idx="247">
                  <c:v>-1.764999999999999</c:v>
                </c:pt>
                <c:pt idx="248">
                  <c:v>-1.76</c:v>
                </c:pt>
                <c:pt idx="249">
                  <c:v>-1.754999999999999</c:v>
                </c:pt>
                <c:pt idx="250">
                  <c:v>-1.75</c:v>
                </c:pt>
                <c:pt idx="251">
                  <c:v>-1.7449999999999992</c:v>
                </c:pt>
                <c:pt idx="252">
                  <c:v>-1.74</c:v>
                </c:pt>
                <c:pt idx="253">
                  <c:v>-1.7349999999999992</c:v>
                </c:pt>
                <c:pt idx="254">
                  <c:v>-1.73</c:v>
                </c:pt>
                <c:pt idx="255">
                  <c:v>-1.7249999999999992</c:v>
                </c:pt>
                <c:pt idx="256">
                  <c:v>-1.72</c:v>
                </c:pt>
                <c:pt idx="257">
                  <c:v>-1.7149999999999992</c:v>
                </c:pt>
                <c:pt idx="258">
                  <c:v>-1.71</c:v>
                </c:pt>
                <c:pt idx="259">
                  <c:v>-1.7049999999999992</c:v>
                </c:pt>
                <c:pt idx="260">
                  <c:v>-1.7</c:v>
                </c:pt>
                <c:pt idx="261">
                  <c:v>-1.6950000000000001</c:v>
                </c:pt>
                <c:pt idx="262">
                  <c:v>-1.6900000000000008</c:v>
                </c:pt>
                <c:pt idx="263">
                  <c:v>-1.6850000000000001</c:v>
                </c:pt>
                <c:pt idx="264">
                  <c:v>-1.6800000000000008</c:v>
                </c:pt>
                <c:pt idx="265">
                  <c:v>-1.675</c:v>
                </c:pt>
                <c:pt idx="266">
                  <c:v>-1.6700000000000008</c:v>
                </c:pt>
                <c:pt idx="267">
                  <c:v>-1.665</c:v>
                </c:pt>
                <c:pt idx="268">
                  <c:v>-1.6600000000000001</c:v>
                </c:pt>
                <c:pt idx="269">
                  <c:v>-1.655</c:v>
                </c:pt>
                <c:pt idx="270">
                  <c:v>-1.6500000000000001</c:v>
                </c:pt>
                <c:pt idx="271">
                  <c:v>-1.645</c:v>
                </c:pt>
                <c:pt idx="272">
                  <c:v>-1.6400000000000001</c:v>
                </c:pt>
                <c:pt idx="273">
                  <c:v>-1.635</c:v>
                </c:pt>
                <c:pt idx="274">
                  <c:v>-1.6300000000000001</c:v>
                </c:pt>
                <c:pt idx="275">
                  <c:v>-1.625</c:v>
                </c:pt>
                <c:pt idx="276">
                  <c:v>-1.62</c:v>
                </c:pt>
                <c:pt idx="277">
                  <c:v>-1.615</c:v>
                </c:pt>
                <c:pt idx="278">
                  <c:v>-1.61</c:v>
                </c:pt>
                <c:pt idx="279">
                  <c:v>-1.605</c:v>
                </c:pt>
                <c:pt idx="280">
                  <c:v>-1.6</c:v>
                </c:pt>
                <c:pt idx="281">
                  <c:v>-1.595</c:v>
                </c:pt>
                <c:pt idx="282">
                  <c:v>-1.59</c:v>
                </c:pt>
                <c:pt idx="283">
                  <c:v>-1.585</c:v>
                </c:pt>
                <c:pt idx="284">
                  <c:v>-1.58</c:v>
                </c:pt>
                <c:pt idx="285">
                  <c:v>-1.575</c:v>
                </c:pt>
                <c:pt idx="286">
                  <c:v>-1.57</c:v>
                </c:pt>
                <c:pt idx="287">
                  <c:v>-1.5649999999999991</c:v>
                </c:pt>
                <c:pt idx="288">
                  <c:v>-1.56</c:v>
                </c:pt>
                <c:pt idx="289">
                  <c:v>-1.554999999999999</c:v>
                </c:pt>
                <c:pt idx="290">
                  <c:v>-1.55</c:v>
                </c:pt>
                <c:pt idx="291">
                  <c:v>-1.544999999999999</c:v>
                </c:pt>
                <c:pt idx="292">
                  <c:v>-1.54</c:v>
                </c:pt>
                <c:pt idx="293">
                  <c:v>-1.534999999999999</c:v>
                </c:pt>
                <c:pt idx="294">
                  <c:v>-1.53</c:v>
                </c:pt>
                <c:pt idx="295">
                  <c:v>-1.524999999999999</c:v>
                </c:pt>
                <c:pt idx="296">
                  <c:v>-1.52</c:v>
                </c:pt>
                <c:pt idx="297">
                  <c:v>-1.514999999999999</c:v>
                </c:pt>
                <c:pt idx="298">
                  <c:v>-1.51</c:v>
                </c:pt>
                <c:pt idx="299">
                  <c:v>-1.504999999999999</c:v>
                </c:pt>
                <c:pt idx="300">
                  <c:v>-1.5</c:v>
                </c:pt>
                <c:pt idx="301">
                  <c:v>-1.4949999999999992</c:v>
                </c:pt>
                <c:pt idx="302">
                  <c:v>-1.49</c:v>
                </c:pt>
                <c:pt idx="303">
                  <c:v>-1.4849999999999992</c:v>
                </c:pt>
                <c:pt idx="304">
                  <c:v>-1.48</c:v>
                </c:pt>
                <c:pt idx="305">
                  <c:v>-1.4749999999999992</c:v>
                </c:pt>
                <c:pt idx="306">
                  <c:v>-1.47</c:v>
                </c:pt>
                <c:pt idx="307">
                  <c:v>-1.4649999999999992</c:v>
                </c:pt>
                <c:pt idx="308">
                  <c:v>-1.46</c:v>
                </c:pt>
                <c:pt idx="309">
                  <c:v>-1.4549999999999992</c:v>
                </c:pt>
                <c:pt idx="310">
                  <c:v>-1.45</c:v>
                </c:pt>
                <c:pt idx="311">
                  <c:v>-1.4449999999999992</c:v>
                </c:pt>
                <c:pt idx="312">
                  <c:v>-1.44</c:v>
                </c:pt>
                <c:pt idx="313">
                  <c:v>-1.4349999999999992</c:v>
                </c:pt>
                <c:pt idx="314">
                  <c:v>-1.43</c:v>
                </c:pt>
                <c:pt idx="315">
                  <c:v>-1.4249999999999992</c:v>
                </c:pt>
                <c:pt idx="316">
                  <c:v>-1.42</c:v>
                </c:pt>
                <c:pt idx="317">
                  <c:v>-1.4149999999999991</c:v>
                </c:pt>
                <c:pt idx="318">
                  <c:v>-1.41</c:v>
                </c:pt>
                <c:pt idx="319">
                  <c:v>-1.4049999999999991</c:v>
                </c:pt>
                <c:pt idx="320">
                  <c:v>-1.4</c:v>
                </c:pt>
                <c:pt idx="321">
                  <c:v>-1.395</c:v>
                </c:pt>
                <c:pt idx="322">
                  <c:v>-1.3900000000000001</c:v>
                </c:pt>
                <c:pt idx="323">
                  <c:v>-1.385</c:v>
                </c:pt>
                <c:pt idx="324">
                  <c:v>-1.3800000000000001</c:v>
                </c:pt>
                <c:pt idx="325">
                  <c:v>-1.375</c:v>
                </c:pt>
                <c:pt idx="326">
                  <c:v>-1.37</c:v>
                </c:pt>
                <c:pt idx="327">
                  <c:v>-1.365</c:v>
                </c:pt>
                <c:pt idx="328">
                  <c:v>-1.36</c:v>
                </c:pt>
                <c:pt idx="329">
                  <c:v>-1.355</c:v>
                </c:pt>
                <c:pt idx="330">
                  <c:v>-1.35</c:v>
                </c:pt>
                <c:pt idx="331">
                  <c:v>-1.345</c:v>
                </c:pt>
                <c:pt idx="332">
                  <c:v>-1.34</c:v>
                </c:pt>
                <c:pt idx="333">
                  <c:v>-1.335</c:v>
                </c:pt>
                <c:pt idx="334">
                  <c:v>-1.33</c:v>
                </c:pt>
                <c:pt idx="335">
                  <c:v>-1.325</c:v>
                </c:pt>
                <c:pt idx="336">
                  <c:v>-1.32</c:v>
                </c:pt>
                <c:pt idx="337">
                  <c:v>-1.3149999999999991</c:v>
                </c:pt>
                <c:pt idx="338">
                  <c:v>-1.31</c:v>
                </c:pt>
                <c:pt idx="339">
                  <c:v>-1.304999999999999</c:v>
                </c:pt>
                <c:pt idx="340">
                  <c:v>-1.3</c:v>
                </c:pt>
                <c:pt idx="341">
                  <c:v>-1.294999999999999</c:v>
                </c:pt>
                <c:pt idx="342">
                  <c:v>-1.29</c:v>
                </c:pt>
                <c:pt idx="343">
                  <c:v>-1.284999999999999</c:v>
                </c:pt>
                <c:pt idx="344">
                  <c:v>-1.28</c:v>
                </c:pt>
                <c:pt idx="345">
                  <c:v>-1.274999999999999</c:v>
                </c:pt>
                <c:pt idx="346">
                  <c:v>-1.27</c:v>
                </c:pt>
                <c:pt idx="347">
                  <c:v>-1.264999999999999</c:v>
                </c:pt>
                <c:pt idx="348">
                  <c:v>-1.26</c:v>
                </c:pt>
                <c:pt idx="349">
                  <c:v>-1.254999999999999</c:v>
                </c:pt>
                <c:pt idx="350">
                  <c:v>-1.25</c:v>
                </c:pt>
                <c:pt idx="351">
                  <c:v>-1.2449999999999992</c:v>
                </c:pt>
                <c:pt idx="352">
                  <c:v>-1.24</c:v>
                </c:pt>
                <c:pt idx="353">
                  <c:v>-1.2349999999999992</c:v>
                </c:pt>
                <c:pt idx="354">
                  <c:v>-1.23</c:v>
                </c:pt>
                <c:pt idx="355">
                  <c:v>-1.2249999999999992</c:v>
                </c:pt>
                <c:pt idx="356">
                  <c:v>-1.22</c:v>
                </c:pt>
                <c:pt idx="357">
                  <c:v>-1.2149999999999992</c:v>
                </c:pt>
                <c:pt idx="358">
                  <c:v>-1.21</c:v>
                </c:pt>
                <c:pt idx="359">
                  <c:v>-1.2049999999999992</c:v>
                </c:pt>
                <c:pt idx="360">
                  <c:v>-1.2</c:v>
                </c:pt>
                <c:pt idx="361">
                  <c:v>-1.1950000000000001</c:v>
                </c:pt>
                <c:pt idx="362">
                  <c:v>-1.1900000000000008</c:v>
                </c:pt>
                <c:pt idx="363">
                  <c:v>-1.1850000000000001</c:v>
                </c:pt>
                <c:pt idx="364">
                  <c:v>-1.1800000000000008</c:v>
                </c:pt>
                <c:pt idx="365">
                  <c:v>-1.175</c:v>
                </c:pt>
                <c:pt idx="366">
                  <c:v>-1.1700000000000008</c:v>
                </c:pt>
                <c:pt idx="367">
                  <c:v>-1.165</c:v>
                </c:pt>
                <c:pt idx="368">
                  <c:v>-1.159999999999999</c:v>
                </c:pt>
                <c:pt idx="369">
                  <c:v>-1.155</c:v>
                </c:pt>
                <c:pt idx="370">
                  <c:v>-1.149999999999999</c:v>
                </c:pt>
                <c:pt idx="371">
                  <c:v>-1.145</c:v>
                </c:pt>
                <c:pt idx="372">
                  <c:v>-1.139999999999999</c:v>
                </c:pt>
                <c:pt idx="373">
                  <c:v>-1.135</c:v>
                </c:pt>
                <c:pt idx="374">
                  <c:v>-1.129999999999999</c:v>
                </c:pt>
                <c:pt idx="375">
                  <c:v>-1.125</c:v>
                </c:pt>
                <c:pt idx="376">
                  <c:v>-1.1200000000000001</c:v>
                </c:pt>
                <c:pt idx="377">
                  <c:v>-1.115</c:v>
                </c:pt>
                <c:pt idx="378">
                  <c:v>-1.1100000000000001</c:v>
                </c:pt>
                <c:pt idx="379">
                  <c:v>-1.105</c:v>
                </c:pt>
                <c:pt idx="380">
                  <c:v>-1.1000000000000001</c:v>
                </c:pt>
                <c:pt idx="381">
                  <c:v>-1.095</c:v>
                </c:pt>
                <c:pt idx="382">
                  <c:v>-1.0900000000000001</c:v>
                </c:pt>
                <c:pt idx="383">
                  <c:v>-1.085</c:v>
                </c:pt>
                <c:pt idx="384">
                  <c:v>-1.08</c:v>
                </c:pt>
                <c:pt idx="385">
                  <c:v>-1.075</c:v>
                </c:pt>
                <c:pt idx="386">
                  <c:v>-1.07</c:v>
                </c:pt>
                <c:pt idx="387">
                  <c:v>-1.0649999999999991</c:v>
                </c:pt>
                <c:pt idx="388">
                  <c:v>-1.06</c:v>
                </c:pt>
                <c:pt idx="389">
                  <c:v>-1.054999999999999</c:v>
                </c:pt>
                <c:pt idx="390">
                  <c:v>-1.05</c:v>
                </c:pt>
                <c:pt idx="391">
                  <c:v>-1.044999999999999</c:v>
                </c:pt>
                <c:pt idx="392">
                  <c:v>-1.04</c:v>
                </c:pt>
                <c:pt idx="393">
                  <c:v>-1.034999999999999</c:v>
                </c:pt>
                <c:pt idx="394">
                  <c:v>-1.03</c:v>
                </c:pt>
                <c:pt idx="395">
                  <c:v>-1.024999999999999</c:v>
                </c:pt>
                <c:pt idx="396">
                  <c:v>-1.02</c:v>
                </c:pt>
                <c:pt idx="397">
                  <c:v>-1.014999999999999</c:v>
                </c:pt>
                <c:pt idx="398">
                  <c:v>-1.01</c:v>
                </c:pt>
                <c:pt idx="399">
                  <c:v>-1.004999999999999</c:v>
                </c:pt>
                <c:pt idx="400">
                  <c:v>-1</c:v>
                </c:pt>
                <c:pt idx="401">
                  <c:v>-0.995</c:v>
                </c:pt>
                <c:pt idx="402">
                  <c:v>-0.99</c:v>
                </c:pt>
                <c:pt idx="403">
                  <c:v>-0.98499999999999999</c:v>
                </c:pt>
                <c:pt idx="404">
                  <c:v>-0.98</c:v>
                </c:pt>
                <c:pt idx="405">
                  <c:v>-0.97500000000000042</c:v>
                </c:pt>
                <c:pt idx="406">
                  <c:v>-0.97000000000000042</c:v>
                </c:pt>
                <c:pt idx="407">
                  <c:v>-0.96500000000000041</c:v>
                </c:pt>
                <c:pt idx="408">
                  <c:v>-0.96000000000000041</c:v>
                </c:pt>
                <c:pt idx="409">
                  <c:v>-0.9550000000000004</c:v>
                </c:pt>
                <c:pt idx="410">
                  <c:v>-0.9500000000000004</c:v>
                </c:pt>
                <c:pt idx="411">
                  <c:v>-0.94499999999999995</c:v>
                </c:pt>
                <c:pt idx="412">
                  <c:v>-0.94000000000000039</c:v>
                </c:pt>
                <c:pt idx="413">
                  <c:v>-0.93500000000000005</c:v>
                </c:pt>
                <c:pt idx="414">
                  <c:v>-0.93</c:v>
                </c:pt>
                <c:pt idx="415">
                  <c:v>-0.92500000000000004</c:v>
                </c:pt>
                <c:pt idx="416">
                  <c:v>-0.92</c:v>
                </c:pt>
                <c:pt idx="417">
                  <c:v>-0.91500000000000004</c:v>
                </c:pt>
                <c:pt idx="418">
                  <c:v>-0.91</c:v>
                </c:pt>
                <c:pt idx="419">
                  <c:v>-0.90500000000000003</c:v>
                </c:pt>
                <c:pt idx="420">
                  <c:v>-0.9</c:v>
                </c:pt>
                <c:pt idx="421">
                  <c:v>-0.89500000000000002</c:v>
                </c:pt>
                <c:pt idx="422">
                  <c:v>-0.89</c:v>
                </c:pt>
                <c:pt idx="423">
                  <c:v>-0.88500000000000001</c:v>
                </c:pt>
                <c:pt idx="424">
                  <c:v>-0.88</c:v>
                </c:pt>
                <c:pt idx="425">
                  <c:v>-0.87500000000000044</c:v>
                </c:pt>
                <c:pt idx="426">
                  <c:v>-0.87000000000000044</c:v>
                </c:pt>
                <c:pt idx="427">
                  <c:v>-0.86500000000000044</c:v>
                </c:pt>
                <c:pt idx="428">
                  <c:v>-0.86000000000000043</c:v>
                </c:pt>
                <c:pt idx="429">
                  <c:v>-0.85500000000000043</c:v>
                </c:pt>
                <c:pt idx="430">
                  <c:v>-0.85000000000000042</c:v>
                </c:pt>
                <c:pt idx="431">
                  <c:v>-0.84500000000000042</c:v>
                </c:pt>
                <c:pt idx="432">
                  <c:v>-0.84000000000000041</c:v>
                </c:pt>
                <c:pt idx="433">
                  <c:v>-0.83500000000000041</c:v>
                </c:pt>
                <c:pt idx="434">
                  <c:v>-0.8300000000000004</c:v>
                </c:pt>
                <c:pt idx="435">
                  <c:v>-0.8250000000000004</c:v>
                </c:pt>
                <c:pt idx="436">
                  <c:v>-0.8200000000000004</c:v>
                </c:pt>
                <c:pt idx="437">
                  <c:v>-0.81499999999999995</c:v>
                </c:pt>
                <c:pt idx="438">
                  <c:v>-0.81</c:v>
                </c:pt>
                <c:pt idx="439">
                  <c:v>-0.80500000000000005</c:v>
                </c:pt>
                <c:pt idx="440">
                  <c:v>-0.8</c:v>
                </c:pt>
                <c:pt idx="441">
                  <c:v>-0.79500000000000004</c:v>
                </c:pt>
                <c:pt idx="442">
                  <c:v>-0.79</c:v>
                </c:pt>
                <c:pt idx="443">
                  <c:v>-0.78500000000000003</c:v>
                </c:pt>
                <c:pt idx="444">
                  <c:v>-0.78</c:v>
                </c:pt>
                <c:pt idx="445">
                  <c:v>-0.77500000000000058</c:v>
                </c:pt>
                <c:pt idx="446">
                  <c:v>-0.77000000000000046</c:v>
                </c:pt>
                <c:pt idx="447">
                  <c:v>-0.76500000000000046</c:v>
                </c:pt>
                <c:pt idx="448">
                  <c:v>-0.76000000000000045</c:v>
                </c:pt>
                <c:pt idx="449">
                  <c:v>-0.75500000000000045</c:v>
                </c:pt>
                <c:pt idx="450">
                  <c:v>-0.75000000000000044</c:v>
                </c:pt>
                <c:pt idx="451">
                  <c:v>-0.74500000000000044</c:v>
                </c:pt>
                <c:pt idx="452">
                  <c:v>-0.74000000000000044</c:v>
                </c:pt>
                <c:pt idx="453">
                  <c:v>-0.73500000000000043</c:v>
                </c:pt>
                <c:pt idx="454">
                  <c:v>-0.73000000000000043</c:v>
                </c:pt>
                <c:pt idx="455">
                  <c:v>-0.72500000000000042</c:v>
                </c:pt>
                <c:pt idx="456">
                  <c:v>-0.72000000000000042</c:v>
                </c:pt>
                <c:pt idx="457">
                  <c:v>-0.71500000000000041</c:v>
                </c:pt>
                <c:pt idx="458">
                  <c:v>-0.71000000000000041</c:v>
                </c:pt>
                <c:pt idx="459">
                  <c:v>-0.7050000000000004</c:v>
                </c:pt>
                <c:pt idx="460">
                  <c:v>-0.7000000000000004</c:v>
                </c:pt>
                <c:pt idx="461">
                  <c:v>-0.69499999999999995</c:v>
                </c:pt>
                <c:pt idx="462">
                  <c:v>-0.69000000000000039</c:v>
                </c:pt>
                <c:pt idx="463">
                  <c:v>-0.68500000000000005</c:v>
                </c:pt>
                <c:pt idx="464">
                  <c:v>-0.68</c:v>
                </c:pt>
                <c:pt idx="465">
                  <c:v>-0.67500000000000071</c:v>
                </c:pt>
                <c:pt idx="466">
                  <c:v>-0.67000000000000071</c:v>
                </c:pt>
                <c:pt idx="467">
                  <c:v>-0.6650000000000007</c:v>
                </c:pt>
                <c:pt idx="468">
                  <c:v>-0.66000000000000059</c:v>
                </c:pt>
                <c:pt idx="469">
                  <c:v>-0.65500000000000058</c:v>
                </c:pt>
                <c:pt idx="470">
                  <c:v>-0.65000000000000058</c:v>
                </c:pt>
                <c:pt idx="471">
                  <c:v>-0.64500000000000046</c:v>
                </c:pt>
                <c:pt idx="472">
                  <c:v>-0.64000000000000046</c:v>
                </c:pt>
                <c:pt idx="473">
                  <c:v>-0.63500000000000045</c:v>
                </c:pt>
                <c:pt idx="474">
                  <c:v>-0.63000000000000045</c:v>
                </c:pt>
                <c:pt idx="475">
                  <c:v>-0.62500000000000044</c:v>
                </c:pt>
                <c:pt idx="476">
                  <c:v>-0.62000000000000044</c:v>
                </c:pt>
                <c:pt idx="477">
                  <c:v>-0.61500000000000044</c:v>
                </c:pt>
                <c:pt idx="478">
                  <c:v>-0.61000000000000043</c:v>
                </c:pt>
                <c:pt idx="479">
                  <c:v>-0.60500000000000043</c:v>
                </c:pt>
                <c:pt idx="480">
                  <c:v>-0.60000000000000042</c:v>
                </c:pt>
                <c:pt idx="481">
                  <c:v>-0.59499999999999997</c:v>
                </c:pt>
                <c:pt idx="482">
                  <c:v>-0.59</c:v>
                </c:pt>
                <c:pt idx="483">
                  <c:v>-0.58499999999999996</c:v>
                </c:pt>
                <c:pt idx="484">
                  <c:v>-0.58000000000000007</c:v>
                </c:pt>
                <c:pt idx="485">
                  <c:v>-0.5750000000000004</c:v>
                </c:pt>
                <c:pt idx="486">
                  <c:v>-0.56999999999999995</c:v>
                </c:pt>
                <c:pt idx="487">
                  <c:v>-0.56499999999999995</c:v>
                </c:pt>
                <c:pt idx="488">
                  <c:v>-0.56000000000000005</c:v>
                </c:pt>
                <c:pt idx="489">
                  <c:v>-0.55500000000000005</c:v>
                </c:pt>
                <c:pt idx="490">
                  <c:v>-0.55000000000000004</c:v>
                </c:pt>
                <c:pt idx="491">
                  <c:v>-0.54500000000000004</c:v>
                </c:pt>
                <c:pt idx="492">
                  <c:v>-0.54</c:v>
                </c:pt>
                <c:pt idx="493">
                  <c:v>-0.53500000000000003</c:v>
                </c:pt>
                <c:pt idx="494">
                  <c:v>-0.53</c:v>
                </c:pt>
                <c:pt idx="495">
                  <c:v>-0.52500000000000002</c:v>
                </c:pt>
                <c:pt idx="496">
                  <c:v>-0.52</c:v>
                </c:pt>
                <c:pt idx="497">
                  <c:v>-0.51500000000000001</c:v>
                </c:pt>
                <c:pt idx="498">
                  <c:v>-0.51</c:v>
                </c:pt>
                <c:pt idx="499">
                  <c:v>-0.505</c:v>
                </c:pt>
                <c:pt idx="500">
                  <c:v>-0.5</c:v>
                </c:pt>
                <c:pt idx="501">
                  <c:v>-0.49500000000000022</c:v>
                </c:pt>
                <c:pt idx="502">
                  <c:v>-0.49000000000000021</c:v>
                </c:pt>
                <c:pt idx="503">
                  <c:v>-0.48500000000000026</c:v>
                </c:pt>
                <c:pt idx="504">
                  <c:v>-0.4800000000000002</c:v>
                </c:pt>
                <c:pt idx="505">
                  <c:v>-0.4750000000000002</c:v>
                </c:pt>
                <c:pt idx="506">
                  <c:v>-0.47000000000000008</c:v>
                </c:pt>
                <c:pt idx="507">
                  <c:v>-0.46500000000000002</c:v>
                </c:pt>
                <c:pt idx="508">
                  <c:v>-0.46</c:v>
                </c:pt>
                <c:pt idx="509">
                  <c:v>-0.45500000000000002</c:v>
                </c:pt>
                <c:pt idx="510">
                  <c:v>-0.45</c:v>
                </c:pt>
                <c:pt idx="511">
                  <c:v>-0.44500000000000001</c:v>
                </c:pt>
                <c:pt idx="512">
                  <c:v>-0.44</c:v>
                </c:pt>
                <c:pt idx="513">
                  <c:v>-0.43500000000000022</c:v>
                </c:pt>
                <c:pt idx="514">
                  <c:v>-0.43000000000000022</c:v>
                </c:pt>
                <c:pt idx="515">
                  <c:v>-0.42500000000000027</c:v>
                </c:pt>
                <c:pt idx="516">
                  <c:v>-0.42000000000000021</c:v>
                </c:pt>
                <c:pt idx="517">
                  <c:v>-0.4150000000000002</c:v>
                </c:pt>
                <c:pt idx="518">
                  <c:v>-0.4100000000000002</c:v>
                </c:pt>
                <c:pt idx="519">
                  <c:v>-0.40500000000000008</c:v>
                </c:pt>
                <c:pt idx="520">
                  <c:v>-0.4</c:v>
                </c:pt>
                <c:pt idx="521">
                  <c:v>-0.39500000000000035</c:v>
                </c:pt>
                <c:pt idx="522">
                  <c:v>-0.39000000000000024</c:v>
                </c:pt>
                <c:pt idx="523">
                  <c:v>-0.38500000000000023</c:v>
                </c:pt>
                <c:pt idx="524">
                  <c:v>-0.38000000000000023</c:v>
                </c:pt>
                <c:pt idx="525">
                  <c:v>-0.37500000000000022</c:v>
                </c:pt>
                <c:pt idx="526">
                  <c:v>-0.37000000000000022</c:v>
                </c:pt>
                <c:pt idx="527">
                  <c:v>-0.36500000000000027</c:v>
                </c:pt>
                <c:pt idx="528">
                  <c:v>-0.36000000000000021</c:v>
                </c:pt>
                <c:pt idx="529">
                  <c:v>-0.3550000000000002</c:v>
                </c:pt>
                <c:pt idx="530">
                  <c:v>-0.3500000000000002</c:v>
                </c:pt>
                <c:pt idx="531">
                  <c:v>-0.34500000000000008</c:v>
                </c:pt>
                <c:pt idx="532">
                  <c:v>-0.34</c:v>
                </c:pt>
                <c:pt idx="533">
                  <c:v>-0.33500000000000035</c:v>
                </c:pt>
                <c:pt idx="534">
                  <c:v>-0.33000000000000035</c:v>
                </c:pt>
                <c:pt idx="535">
                  <c:v>-0.32500000000000023</c:v>
                </c:pt>
                <c:pt idx="536">
                  <c:v>-0.32000000000000023</c:v>
                </c:pt>
                <c:pt idx="537">
                  <c:v>-0.31500000000000022</c:v>
                </c:pt>
                <c:pt idx="538">
                  <c:v>-0.31000000000000022</c:v>
                </c:pt>
                <c:pt idx="539">
                  <c:v>-0.30500000000000027</c:v>
                </c:pt>
                <c:pt idx="540">
                  <c:v>-0.30000000000000021</c:v>
                </c:pt>
                <c:pt idx="541">
                  <c:v>-0.29500000000000021</c:v>
                </c:pt>
                <c:pt idx="542">
                  <c:v>-0.2900000000000002</c:v>
                </c:pt>
                <c:pt idx="543">
                  <c:v>-0.2850000000000002</c:v>
                </c:pt>
                <c:pt idx="544">
                  <c:v>-0.28000000000000008</c:v>
                </c:pt>
                <c:pt idx="545">
                  <c:v>-0.27500000000000002</c:v>
                </c:pt>
                <c:pt idx="546">
                  <c:v>-0.27</c:v>
                </c:pt>
                <c:pt idx="547">
                  <c:v>-0.26500000000000001</c:v>
                </c:pt>
                <c:pt idx="548">
                  <c:v>-0.26</c:v>
                </c:pt>
                <c:pt idx="549">
                  <c:v>-0.255</c:v>
                </c:pt>
                <c:pt idx="550">
                  <c:v>-0.25</c:v>
                </c:pt>
                <c:pt idx="551">
                  <c:v>-0.24500000000000011</c:v>
                </c:pt>
                <c:pt idx="552">
                  <c:v>-0.2400000000000001</c:v>
                </c:pt>
                <c:pt idx="553">
                  <c:v>-0.23500000000000001</c:v>
                </c:pt>
                <c:pt idx="554">
                  <c:v>-0.23</c:v>
                </c:pt>
                <c:pt idx="555">
                  <c:v>-0.22500000000000001</c:v>
                </c:pt>
                <c:pt idx="556">
                  <c:v>-0.22</c:v>
                </c:pt>
                <c:pt idx="557">
                  <c:v>-0.21500000000000011</c:v>
                </c:pt>
                <c:pt idx="558">
                  <c:v>-0.2100000000000001</c:v>
                </c:pt>
                <c:pt idx="559">
                  <c:v>-0.20500000000000004</c:v>
                </c:pt>
                <c:pt idx="560">
                  <c:v>-0.2</c:v>
                </c:pt>
                <c:pt idx="561">
                  <c:v>-0.19500000000000001</c:v>
                </c:pt>
                <c:pt idx="562">
                  <c:v>-0.19</c:v>
                </c:pt>
                <c:pt idx="563">
                  <c:v>-0.18500000000000011</c:v>
                </c:pt>
                <c:pt idx="564">
                  <c:v>-0.1800000000000001</c:v>
                </c:pt>
                <c:pt idx="565">
                  <c:v>-0.17500000000000004</c:v>
                </c:pt>
                <c:pt idx="566">
                  <c:v>-0.17</c:v>
                </c:pt>
                <c:pt idx="567">
                  <c:v>-0.16500000000000001</c:v>
                </c:pt>
                <c:pt idx="568">
                  <c:v>-0.16</c:v>
                </c:pt>
                <c:pt idx="569">
                  <c:v>-0.15500000000000011</c:v>
                </c:pt>
                <c:pt idx="570">
                  <c:v>-0.15000000000000011</c:v>
                </c:pt>
                <c:pt idx="571">
                  <c:v>-0.1450000000000001</c:v>
                </c:pt>
                <c:pt idx="572">
                  <c:v>-0.14000000000000001</c:v>
                </c:pt>
                <c:pt idx="573">
                  <c:v>-0.13500000000000001</c:v>
                </c:pt>
                <c:pt idx="574">
                  <c:v>-0.13</c:v>
                </c:pt>
                <c:pt idx="575">
                  <c:v>-0.125</c:v>
                </c:pt>
                <c:pt idx="576">
                  <c:v>-0.12000000000000002</c:v>
                </c:pt>
                <c:pt idx="577">
                  <c:v>-0.115</c:v>
                </c:pt>
                <c:pt idx="578">
                  <c:v>-0.11</c:v>
                </c:pt>
                <c:pt idx="579">
                  <c:v>-0.10500000000000002</c:v>
                </c:pt>
                <c:pt idx="580">
                  <c:v>-0.1</c:v>
                </c:pt>
                <c:pt idx="581">
                  <c:v>-9.5000000000000043E-2</c:v>
                </c:pt>
                <c:pt idx="582">
                  <c:v>-9.0000000000000024E-2</c:v>
                </c:pt>
                <c:pt idx="583">
                  <c:v>-8.5000000000000006E-2</c:v>
                </c:pt>
                <c:pt idx="584">
                  <c:v>-8.0000000000000043E-2</c:v>
                </c:pt>
                <c:pt idx="585">
                  <c:v>-7.5000000000000011E-2</c:v>
                </c:pt>
                <c:pt idx="586">
                  <c:v>-7.0000000000000021E-2</c:v>
                </c:pt>
                <c:pt idx="587">
                  <c:v>-6.5000000000000002E-2</c:v>
                </c:pt>
                <c:pt idx="588">
                  <c:v>-6.0000000000000032E-2</c:v>
                </c:pt>
                <c:pt idx="589">
                  <c:v>-5.5000000000000014E-2</c:v>
                </c:pt>
                <c:pt idx="590">
                  <c:v>-0.05</c:v>
                </c:pt>
                <c:pt idx="591">
                  <c:v>-4.5000000000000012E-2</c:v>
                </c:pt>
                <c:pt idx="592">
                  <c:v>-4.0000000000000022E-2</c:v>
                </c:pt>
                <c:pt idx="593">
                  <c:v>-3.500000000000001E-2</c:v>
                </c:pt>
                <c:pt idx="594">
                  <c:v>-3.0000000000000002E-2</c:v>
                </c:pt>
                <c:pt idx="595">
                  <c:v>-2.5000000000000001E-2</c:v>
                </c:pt>
                <c:pt idx="596">
                  <c:v>-2.0000000000000011E-2</c:v>
                </c:pt>
                <c:pt idx="597">
                  <c:v>-1.4999999999999998E-2</c:v>
                </c:pt>
                <c:pt idx="598">
                  <c:v>-1.0000000000000005E-2</c:v>
                </c:pt>
                <c:pt idx="599">
                  <c:v>-5.0000000000000036E-3</c:v>
                </c:pt>
                <c:pt idx="600">
                  <c:v>0</c:v>
                </c:pt>
                <c:pt idx="601">
                  <c:v>5.0000000000000036E-3</c:v>
                </c:pt>
                <c:pt idx="602">
                  <c:v>1.0000000000000005E-2</c:v>
                </c:pt>
                <c:pt idx="603">
                  <c:v>1.4999999999999998E-2</c:v>
                </c:pt>
                <c:pt idx="604">
                  <c:v>2.0000000000000011E-2</c:v>
                </c:pt>
                <c:pt idx="605">
                  <c:v>2.5000000000000001E-2</c:v>
                </c:pt>
                <c:pt idx="606">
                  <c:v>3.0000000000000002E-2</c:v>
                </c:pt>
                <c:pt idx="607">
                  <c:v>3.500000000000001E-2</c:v>
                </c:pt>
                <c:pt idx="608">
                  <c:v>4.0000000000000022E-2</c:v>
                </c:pt>
                <c:pt idx="609">
                  <c:v>4.5000000000000012E-2</c:v>
                </c:pt>
                <c:pt idx="610">
                  <c:v>0.05</c:v>
                </c:pt>
                <c:pt idx="611">
                  <c:v>5.5000000000000014E-2</c:v>
                </c:pt>
                <c:pt idx="612">
                  <c:v>6.0000000000000032E-2</c:v>
                </c:pt>
                <c:pt idx="613">
                  <c:v>6.5000000000000002E-2</c:v>
                </c:pt>
                <c:pt idx="614">
                  <c:v>7.0000000000000021E-2</c:v>
                </c:pt>
                <c:pt idx="615">
                  <c:v>7.5000000000000011E-2</c:v>
                </c:pt>
                <c:pt idx="616">
                  <c:v>8.0000000000000043E-2</c:v>
                </c:pt>
                <c:pt idx="617">
                  <c:v>8.5000000000000006E-2</c:v>
                </c:pt>
                <c:pt idx="618">
                  <c:v>9.0000000000000024E-2</c:v>
                </c:pt>
                <c:pt idx="619">
                  <c:v>9.5000000000000043E-2</c:v>
                </c:pt>
                <c:pt idx="620">
                  <c:v>0.1</c:v>
                </c:pt>
                <c:pt idx="621">
                  <c:v>0.10500000000000002</c:v>
                </c:pt>
                <c:pt idx="622">
                  <c:v>0.11</c:v>
                </c:pt>
                <c:pt idx="623">
                  <c:v>0.115</c:v>
                </c:pt>
                <c:pt idx="624">
                  <c:v>0.12000000000000002</c:v>
                </c:pt>
                <c:pt idx="625">
                  <c:v>0.125</c:v>
                </c:pt>
                <c:pt idx="626">
                  <c:v>0.13</c:v>
                </c:pt>
                <c:pt idx="627">
                  <c:v>0.13500000000000001</c:v>
                </c:pt>
                <c:pt idx="628">
                  <c:v>0.14000000000000001</c:v>
                </c:pt>
                <c:pt idx="629">
                  <c:v>0.1450000000000001</c:v>
                </c:pt>
                <c:pt idx="630">
                  <c:v>0.15000000000000011</c:v>
                </c:pt>
                <c:pt idx="631">
                  <c:v>0.15500000000000011</c:v>
                </c:pt>
                <c:pt idx="632">
                  <c:v>0.16</c:v>
                </c:pt>
                <c:pt idx="633">
                  <c:v>0.16500000000000001</c:v>
                </c:pt>
                <c:pt idx="634">
                  <c:v>0.17</c:v>
                </c:pt>
                <c:pt idx="635">
                  <c:v>0.17500000000000004</c:v>
                </c:pt>
                <c:pt idx="636">
                  <c:v>0.1800000000000001</c:v>
                </c:pt>
                <c:pt idx="637">
                  <c:v>0.18500000000000011</c:v>
                </c:pt>
                <c:pt idx="638">
                  <c:v>0.19</c:v>
                </c:pt>
                <c:pt idx="639">
                  <c:v>0.19500000000000001</c:v>
                </c:pt>
                <c:pt idx="640">
                  <c:v>0.2</c:v>
                </c:pt>
                <c:pt idx="641">
                  <c:v>0.20500000000000004</c:v>
                </c:pt>
                <c:pt idx="642">
                  <c:v>0.2100000000000001</c:v>
                </c:pt>
                <c:pt idx="643">
                  <c:v>0.21500000000000011</c:v>
                </c:pt>
                <c:pt idx="644">
                  <c:v>0.22</c:v>
                </c:pt>
                <c:pt idx="645">
                  <c:v>0.22500000000000001</c:v>
                </c:pt>
                <c:pt idx="646">
                  <c:v>0.23</c:v>
                </c:pt>
                <c:pt idx="647">
                  <c:v>0.23500000000000001</c:v>
                </c:pt>
                <c:pt idx="648">
                  <c:v>0.2400000000000001</c:v>
                </c:pt>
                <c:pt idx="649">
                  <c:v>0.24500000000000011</c:v>
                </c:pt>
                <c:pt idx="650">
                  <c:v>0.25</c:v>
                </c:pt>
                <c:pt idx="651">
                  <c:v>0.255</c:v>
                </c:pt>
                <c:pt idx="652">
                  <c:v>0.26</c:v>
                </c:pt>
                <c:pt idx="653">
                  <c:v>0.26500000000000001</c:v>
                </c:pt>
                <c:pt idx="654">
                  <c:v>0.27</c:v>
                </c:pt>
                <c:pt idx="655">
                  <c:v>0.27500000000000002</c:v>
                </c:pt>
                <c:pt idx="656">
                  <c:v>0.28000000000000008</c:v>
                </c:pt>
                <c:pt idx="657">
                  <c:v>0.2850000000000002</c:v>
                </c:pt>
                <c:pt idx="658">
                  <c:v>0.2900000000000002</c:v>
                </c:pt>
                <c:pt idx="659">
                  <c:v>0.29500000000000021</c:v>
                </c:pt>
                <c:pt idx="660">
                  <c:v>0.30000000000000021</c:v>
                </c:pt>
                <c:pt idx="661">
                  <c:v>0.30500000000000027</c:v>
                </c:pt>
                <c:pt idx="662">
                  <c:v>0.31000000000000022</c:v>
                </c:pt>
                <c:pt idx="663">
                  <c:v>0.31500000000000022</c:v>
                </c:pt>
                <c:pt idx="664">
                  <c:v>0.32000000000000023</c:v>
                </c:pt>
                <c:pt idx="665">
                  <c:v>0.32500000000000023</c:v>
                </c:pt>
                <c:pt idx="666">
                  <c:v>0.33000000000000035</c:v>
                </c:pt>
                <c:pt idx="667">
                  <c:v>0.33500000000000035</c:v>
                </c:pt>
                <c:pt idx="668">
                  <c:v>0.34</c:v>
                </c:pt>
                <c:pt idx="669">
                  <c:v>0.34500000000000008</c:v>
                </c:pt>
                <c:pt idx="670">
                  <c:v>0.3500000000000002</c:v>
                </c:pt>
                <c:pt idx="671">
                  <c:v>0.3550000000000002</c:v>
                </c:pt>
                <c:pt idx="672">
                  <c:v>0.36000000000000021</c:v>
                </c:pt>
                <c:pt idx="673">
                  <c:v>0.36500000000000027</c:v>
                </c:pt>
                <c:pt idx="674">
                  <c:v>0.37000000000000022</c:v>
                </c:pt>
                <c:pt idx="675">
                  <c:v>0.37500000000000022</c:v>
                </c:pt>
                <c:pt idx="676">
                  <c:v>0.38000000000000023</c:v>
                </c:pt>
                <c:pt idx="677">
                  <c:v>0.38500000000000023</c:v>
                </c:pt>
                <c:pt idx="678">
                  <c:v>0.39000000000000024</c:v>
                </c:pt>
                <c:pt idx="679">
                  <c:v>0.39500000000000035</c:v>
                </c:pt>
                <c:pt idx="680">
                  <c:v>0.4</c:v>
                </c:pt>
                <c:pt idx="681">
                  <c:v>0.40500000000000008</c:v>
                </c:pt>
                <c:pt idx="682">
                  <c:v>0.4100000000000002</c:v>
                </c:pt>
                <c:pt idx="683">
                  <c:v>0.4150000000000002</c:v>
                </c:pt>
                <c:pt idx="684">
                  <c:v>0.42000000000000021</c:v>
                </c:pt>
                <c:pt idx="685">
                  <c:v>0.42500000000000027</c:v>
                </c:pt>
                <c:pt idx="686">
                  <c:v>0.43000000000000022</c:v>
                </c:pt>
                <c:pt idx="687">
                  <c:v>0.43500000000000022</c:v>
                </c:pt>
                <c:pt idx="688">
                  <c:v>0.44</c:v>
                </c:pt>
                <c:pt idx="689">
                  <c:v>0.44500000000000001</c:v>
                </c:pt>
                <c:pt idx="690">
                  <c:v>0.45</c:v>
                </c:pt>
                <c:pt idx="691">
                  <c:v>0.45500000000000002</c:v>
                </c:pt>
                <c:pt idx="692">
                  <c:v>0.46</c:v>
                </c:pt>
                <c:pt idx="693">
                  <c:v>0.46500000000000002</c:v>
                </c:pt>
                <c:pt idx="694">
                  <c:v>0.47000000000000008</c:v>
                </c:pt>
                <c:pt idx="695">
                  <c:v>0.4750000000000002</c:v>
                </c:pt>
                <c:pt idx="696">
                  <c:v>0.4800000000000002</c:v>
                </c:pt>
                <c:pt idx="697">
                  <c:v>0.48500000000000026</c:v>
                </c:pt>
                <c:pt idx="698">
                  <c:v>0.49000000000000021</c:v>
                </c:pt>
                <c:pt idx="699">
                  <c:v>0.49500000000000022</c:v>
                </c:pt>
                <c:pt idx="700">
                  <c:v>0.5</c:v>
                </c:pt>
                <c:pt idx="701">
                  <c:v>0.505</c:v>
                </c:pt>
                <c:pt idx="702">
                  <c:v>0.51</c:v>
                </c:pt>
                <c:pt idx="703">
                  <c:v>0.51500000000000001</c:v>
                </c:pt>
                <c:pt idx="704">
                  <c:v>0.52</c:v>
                </c:pt>
                <c:pt idx="705">
                  <c:v>0.52500000000000002</c:v>
                </c:pt>
                <c:pt idx="706">
                  <c:v>0.53</c:v>
                </c:pt>
                <c:pt idx="707">
                  <c:v>0.53500000000000003</c:v>
                </c:pt>
                <c:pt idx="708">
                  <c:v>0.54</c:v>
                </c:pt>
                <c:pt idx="709">
                  <c:v>0.54500000000000004</c:v>
                </c:pt>
                <c:pt idx="710">
                  <c:v>0.55000000000000004</c:v>
                </c:pt>
                <c:pt idx="711">
                  <c:v>0.55500000000000005</c:v>
                </c:pt>
                <c:pt idx="712">
                  <c:v>0.56000000000000005</c:v>
                </c:pt>
                <c:pt idx="713">
                  <c:v>0.56499999999999995</c:v>
                </c:pt>
                <c:pt idx="714">
                  <c:v>0.56999999999999995</c:v>
                </c:pt>
                <c:pt idx="715">
                  <c:v>0.5750000000000004</c:v>
                </c:pt>
                <c:pt idx="716">
                  <c:v>0.58000000000000007</c:v>
                </c:pt>
                <c:pt idx="717">
                  <c:v>0.58499999999999996</c:v>
                </c:pt>
                <c:pt idx="718">
                  <c:v>0.59</c:v>
                </c:pt>
                <c:pt idx="719">
                  <c:v>0.59499999999999997</c:v>
                </c:pt>
                <c:pt idx="720">
                  <c:v>0.60000000000000042</c:v>
                </c:pt>
                <c:pt idx="721">
                  <c:v>0.60500000000000043</c:v>
                </c:pt>
                <c:pt idx="722">
                  <c:v>0.61000000000000043</c:v>
                </c:pt>
                <c:pt idx="723">
                  <c:v>0.61500000000000044</c:v>
                </c:pt>
                <c:pt idx="724">
                  <c:v>0.62000000000000044</c:v>
                </c:pt>
                <c:pt idx="725">
                  <c:v>0.62500000000000044</c:v>
                </c:pt>
                <c:pt idx="726">
                  <c:v>0.63000000000000045</c:v>
                </c:pt>
                <c:pt idx="727">
                  <c:v>0.63500000000000045</c:v>
                </c:pt>
                <c:pt idx="728">
                  <c:v>0.64000000000000046</c:v>
                </c:pt>
                <c:pt idx="729">
                  <c:v>0.64500000000000046</c:v>
                </c:pt>
                <c:pt idx="730">
                  <c:v>0.65000000000000058</c:v>
                </c:pt>
                <c:pt idx="731">
                  <c:v>0.65500000000000058</c:v>
                </c:pt>
                <c:pt idx="732">
                  <c:v>0.66000000000000059</c:v>
                </c:pt>
                <c:pt idx="733">
                  <c:v>0.6650000000000007</c:v>
                </c:pt>
                <c:pt idx="734">
                  <c:v>0.67000000000000071</c:v>
                </c:pt>
                <c:pt idx="735">
                  <c:v>0.67500000000000071</c:v>
                </c:pt>
                <c:pt idx="736">
                  <c:v>0.68</c:v>
                </c:pt>
                <c:pt idx="737">
                  <c:v>0.68500000000000005</c:v>
                </c:pt>
                <c:pt idx="738">
                  <c:v>0.69000000000000039</c:v>
                </c:pt>
                <c:pt idx="739">
                  <c:v>0.69499999999999995</c:v>
                </c:pt>
                <c:pt idx="740">
                  <c:v>0.7000000000000004</c:v>
                </c:pt>
                <c:pt idx="741">
                  <c:v>0.7050000000000004</c:v>
                </c:pt>
                <c:pt idx="742">
                  <c:v>0.71000000000000041</c:v>
                </c:pt>
                <c:pt idx="743">
                  <c:v>0.71500000000000041</c:v>
                </c:pt>
                <c:pt idx="744">
                  <c:v>0.72000000000000042</c:v>
                </c:pt>
                <c:pt idx="745">
                  <c:v>0.72500000000000042</c:v>
                </c:pt>
                <c:pt idx="746">
                  <c:v>0.73000000000000043</c:v>
                </c:pt>
                <c:pt idx="747">
                  <c:v>0.73500000000000043</c:v>
                </c:pt>
                <c:pt idx="748">
                  <c:v>0.74000000000000044</c:v>
                </c:pt>
                <c:pt idx="749">
                  <c:v>0.74500000000000044</c:v>
                </c:pt>
                <c:pt idx="750">
                  <c:v>0.75000000000000044</c:v>
                </c:pt>
                <c:pt idx="751">
                  <c:v>0.75500000000000045</c:v>
                </c:pt>
                <c:pt idx="752">
                  <c:v>0.76000000000000045</c:v>
                </c:pt>
                <c:pt idx="753">
                  <c:v>0.76500000000000046</c:v>
                </c:pt>
                <c:pt idx="754">
                  <c:v>0.77000000000000046</c:v>
                </c:pt>
                <c:pt idx="755">
                  <c:v>0.77500000000000058</c:v>
                </c:pt>
                <c:pt idx="756">
                  <c:v>0.78</c:v>
                </c:pt>
                <c:pt idx="757">
                  <c:v>0.78500000000000003</c:v>
                </c:pt>
                <c:pt idx="758">
                  <c:v>0.79</c:v>
                </c:pt>
                <c:pt idx="759">
                  <c:v>0.79500000000000004</c:v>
                </c:pt>
                <c:pt idx="760">
                  <c:v>0.8</c:v>
                </c:pt>
                <c:pt idx="761">
                  <c:v>0.80500000000000005</c:v>
                </c:pt>
                <c:pt idx="762">
                  <c:v>0.81</c:v>
                </c:pt>
                <c:pt idx="763">
                  <c:v>0.81499999999999995</c:v>
                </c:pt>
                <c:pt idx="764">
                  <c:v>0.8200000000000004</c:v>
                </c:pt>
                <c:pt idx="765">
                  <c:v>0.8250000000000004</c:v>
                </c:pt>
                <c:pt idx="766">
                  <c:v>0.8300000000000004</c:v>
                </c:pt>
                <c:pt idx="767">
                  <c:v>0.83500000000000041</c:v>
                </c:pt>
                <c:pt idx="768">
                  <c:v>0.84000000000000041</c:v>
                </c:pt>
                <c:pt idx="769">
                  <c:v>0.84500000000000042</c:v>
                </c:pt>
                <c:pt idx="770">
                  <c:v>0.85000000000000042</c:v>
                </c:pt>
                <c:pt idx="771">
                  <c:v>0.85500000000000043</c:v>
                </c:pt>
                <c:pt idx="772">
                  <c:v>0.86000000000000043</c:v>
                </c:pt>
                <c:pt idx="773">
                  <c:v>0.86500000000000044</c:v>
                </c:pt>
                <c:pt idx="774">
                  <c:v>0.87000000000000044</c:v>
                </c:pt>
                <c:pt idx="775">
                  <c:v>0.87500000000000044</c:v>
                </c:pt>
                <c:pt idx="776">
                  <c:v>0.88</c:v>
                </c:pt>
                <c:pt idx="777">
                  <c:v>0.88500000000000001</c:v>
                </c:pt>
                <c:pt idx="778">
                  <c:v>0.89</c:v>
                </c:pt>
                <c:pt idx="779">
                  <c:v>0.89500000000000002</c:v>
                </c:pt>
                <c:pt idx="780">
                  <c:v>0.9</c:v>
                </c:pt>
                <c:pt idx="781">
                  <c:v>0.90500000000000003</c:v>
                </c:pt>
                <c:pt idx="782">
                  <c:v>0.91</c:v>
                </c:pt>
                <c:pt idx="783">
                  <c:v>0.91500000000000004</c:v>
                </c:pt>
                <c:pt idx="784">
                  <c:v>0.92</c:v>
                </c:pt>
                <c:pt idx="785">
                  <c:v>0.92500000000000004</c:v>
                </c:pt>
                <c:pt idx="786">
                  <c:v>0.93</c:v>
                </c:pt>
                <c:pt idx="787">
                  <c:v>0.93500000000000005</c:v>
                </c:pt>
                <c:pt idx="788">
                  <c:v>0.94000000000000039</c:v>
                </c:pt>
                <c:pt idx="789">
                  <c:v>0.94499999999999995</c:v>
                </c:pt>
                <c:pt idx="790">
                  <c:v>0.9500000000000004</c:v>
                </c:pt>
                <c:pt idx="791">
                  <c:v>0.9550000000000004</c:v>
                </c:pt>
                <c:pt idx="792">
                  <c:v>0.96000000000000041</c:v>
                </c:pt>
                <c:pt idx="793">
                  <c:v>0.96500000000000041</c:v>
                </c:pt>
                <c:pt idx="794">
                  <c:v>0.97000000000000042</c:v>
                </c:pt>
                <c:pt idx="795">
                  <c:v>0.97500000000000042</c:v>
                </c:pt>
                <c:pt idx="796">
                  <c:v>0.98</c:v>
                </c:pt>
                <c:pt idx="797">
                  <c:v>0.98499999999999999</c:v>
                </c:pt>
                <c:pt idx="798">
                  <c:v>0.99</c:v>
                </c:pt>
                <c:pt idx="799">
                  <c:v>0.995</c:v>
                </c:pt>
                <c:pt idx="800">
                  <c:v>1</c:v>
                </c:pt>
                <c:pt idx="801">
                  <c:v>1.004999999999999</c:v>
                </c:pt>
                <c:pt idx="802">
                  <c:v>1.01</c:v>
                </c:pt>
                <c:pt idx="803">
                  <c:v>1.014999999999999</c:v>
                </c:pt>
                <c:pt idx="804">
                  <c:v>1.02</c:v>
                </c:pt>
                <c:pt idx="805">
                  <c:v>1.024999999999999</c:v>
                </c:pt>
                <c:pt idx="806">
                  <c:v>1.03</c:v>
                </c:pt>
                <c:pt idx="807">
                  <c:v>1.034999999999999</c:v>
                </c:pt>
                <c:pt idx="808">
                  <c:v>1.04</c:v>
                </c:pt>
                <c:pt idx="809">
                  <c:v>1.044999999999999</c:v>
                </c:pt>
                <c:pt idx="810">
                  <c:v>1.05</c:v>
                </c:pt>
                <c:pt idx="811">
                  <c:v>1.054999999999999</c:v>
                </c:pt>
                <c:pt idx="812">
                  <c:v>1.06</c:v>
                </c:pt>
                <c:pt idx="813">
                  <c:v>1.0649999999999991</c:v>
                </c:pt>
                <c:pt idx="814">
                  <c:v>1.07</c:v>
                </c:pt>
                <c:pt idx="815">
                  <c:v>1.075</c:v>
                </c:pt>
                <c:pt idx="816">
                  <c:v>1.08</c:v>
                </c:pt>
                <c:pt idx="817">
                  <c:v>1.085</c:v>
                </c:pt>
                <c:pt idx="818">
                  <c:v>1.0900000000000001</c:v>
                </c:pt>
                <c:pt idx="819">
                  <c:v>1.095</c:v>
                </c:pt>
                <c:pt idx="820">
                  <c:v>1.1000000000000001</c:v>
                </c:pt>
                <c:pt idx="821">
                  <c:v>1.105</c:v>
                </c:pt>
                <c:pt idx="822">
                  <c:v>1.1100000000000001</c:v>
                </c:pt>
                <c:pt idx="823">
                  <c:v>1.115</c:v>
                </c:pt>
                <c:pt idx="824">
                  <c:v>1.1200000000000001</c:v>
                </c:pt>
                <c:pt idx="825">
                  <c:v>1.125</c:v>
                </c:pt>
                <c:pt idx="826">
                  <c:v>1.129999999999999</c:v>
                </c:pt>
                <c:pt idx="827">
                  <c:v>1.135</c:v>
                </c:pt>
                <c:pt idx="828">
                  <c:v>1.139999999999999</c:v>
                </c:pt>
                <c:pt idx="829">
                  <c:v>1.145</c:v>
                </c:pt>
                <c:pt idx="830">
                  <c:v>1.149999999999999</c:v>
                </c:pt>
                <c:pt idx="831">
                  <c:v>1.155</c:v>
                </c:pt>
                <c:pt idx="832">
                  <c:v>1.159999999999999</c:v>
                </c:pt>
                <c:pt idx="833">
                  <c:v>1.165</c:v>
                </c:pt>
                <c:pt idx="834">
                  <c:v>1.1700000000000008</c:v>
                </c:pt>
                <c:pt idx="835">
                  <c:v>1.175</c:v>
                </c:pt>
                <c:pt idx="836">
                  <c:v>1.1800000000000008</c:v>
                </c:pt>
                <c:pt idx="837">
                  <c:v>1.1850000000000001</c:v>
                </c:pt>
                <c:pt idx="838">
                  <c:v>1.1900000000000008</c:v>
                </c:pt>
                <c:pt idx="839">
                  <c:v>1.1950000000000001</c:v>
                </c:pt>
                <c:pt idx="840">
                  <c:v>1.2</c:v>
                </c:pt>
                <c:pt idx="841">
                  <c:v>1.2049999999999992</c:v>
                </c:pt>
                <c:pt idx="842">
                  <c:v>1.21</c:v>
                </c:pt>
                <c:pt idx="843">
                  <c:v>1.2149999999999992</c:v>
                </c:pt>
                <c:pt idx="844">
                  <c:v>1.22</c:v>
                </c:pt>
                <c:pt idx="845">
                  <c:v>1.2249999999999992</c:v>
                </c:pt>
                <c:pt idx="846">
                  <c:v>1.23</c:v>
                </c:pt>
                <c:pt idx="847">
                  <c:v>1.2349999999999992</c:v>
                </c:pt>
                <c:pt idx="848">
                  <c:v>1.24</c:v>
                </c:pt>
                <c:pt idx="849">
                  <c:v>1.2449999999999992</c:v>
                </c:pt>
                <c:pt idx="850">
                  <c:v>1.25</c:v>
                </c:pt>
                <c:pt idx="851">
                  <c:v>1.254999999999999</c:v>
                </c:pt>
                <c:pt idx="852">
                  <c:v>1.26</c:v>
                </c:pt>
                <c:pt idx="853">
                  <c:v>1.264999999999999</c:v>
                </c:pt>
                <c:pt idx="854">
                  <c:v>1.27</c:v>
                </c:pt>
                <c:pt idx="855">
                  <c:v>1.274999999999999</c:v>
                </c:pt>
                <c:pt idx="856">
                  <c:v>1.28</c:v>
                </c:pt>
                <c:pt idx="857">
                  <c:v>1.284999999999999</c:v>
                </c:pt>
                <c:pt idx="858">
                  <c:v>1.29</c:v>
                </c:pt>
                <c:pt idx="859">
                  <c:v>1.294999999999999</c:v>
                </c:pt>
                <c:pt idx="860">
                  <c:v>1.3</c:v>
                </c:pt>
                <c:pt idx="861">
                  <c:v>1.304999999999999</c:v>
                </c:pt>
                <c:pt idx="862">
                  <c:v>1.31</c:v>
                </c:pt>
                <c:pt idx="863">
                  <c:v>1.3149999999999991</c:v>
                </c:pt>
                <c:pt idx="864">
                  <c:v>1.32</c:v>
                </c:pt>
                <c:pt idx="865">
                  <c:v>1.325</c:v>
                </c:pt>
                <c:pt idx="866">
                  <c:v>1.33</c:v>
                </c:pt>
                <c:pt idx="867">
                  <c:v>1.335</c:v>
                </c:pt>
                <c:pt idx="868">
                  <c:v>1.34</c:v>
                </c:pt>
                <c:pt idx="869">
                  <c:v>1.345</c:v>
                </c:pt>
                <c:pt idx="870">
                  <c:v>1.35</c:v>
                </c:pt>
                <c:pt idx="871">
                  <c:v>1.355</c:v>
                </c:pt>
                <c:pt idx="872">
                  <c:v>1.36</c:v>
                </c:pt>
                <c:pt idx="873">
                  <c:v>1.365</c:v>
                </c:pt>
                <c:pt idx="874">
                  <c:v>1.37</c:v>
                </c:pt>
                <c:pt idx="875">
                  <c:v>1.375</c:v>
                </c:pt>
                <c:pt idx="876">
                  <c:v>1.3800000000000001</c:v>
                </c:pt>
                <c:pt idx="877">
                  <c:v>1.385</c:v>
                </c:pt>
                <c:pt idx="878">
                  <c:v>1.3900000000000001</c:v>
                </c:pt>
                <c:pt idx="879">
                  <c:v>1.395</c:v>
                </c:pt>
                <c:pt idx="880">
                  <c:v>1.4</c:v>
                </c:pt>
                <c:pt idx="881">
                  <c:v>1.4049999999999991</c:v>
                </c:pt>
                <c:pt idx="882">
                  <c:v>1.41</c:v>
                </c:pt>
                <c:pt idx="883">
                  <c:v>1.4149999999999991</c:v>
                </c:pt>
                <c:pt idx="884">
                  <c:v>1.42</c:v>
                </c:pt>
                <c:pt idx="885">
                  <c:v>1.4249999999999992</c:v>
                </c:pt>
                <c:pt idx="886">
                  <c:v>1.43</c:v>
                </c:pt>
                <c:pt idx="887">
                  <c:v>1.4349999999999992</c:v>
                </c:pt>
                <c:pt idx="888">
                  <c:v>1.44</c:v>
                </c:pt>
                <c:pt idx="889">
                  <c:v>1.4449999999999992</c:v>
                </c:pt>
                <c:pt idx="890">
                  <c:v>1.45</c:v>
                </c:pt>
                <c:pt idx="891">
                  <c:v>1.4549999999999992</c:v>
                </c:pt>
                <c:pt idx="892">
                  <c:v>1.46</c:v>
                </c:pt>
                <c:pt idx="893">
                  <c:v>1.4649999999999992</c:v>
                </c:pt>
                <c:pt idx="894">
                  <c:v>1.47</c:v>
                </c:pt>
                <c:pt idx="895">
                  <c:v>1.4749999999999992</c:v>
                </c:pt>
                <c:pt idx="896">
                  <c:v>1.48</c:v>
                </c:pt>
                <c:pt idx="897">
                  <c:v>1.4849999999999992</c:v>
                </c:pt>
                <c:pt idx="898">
                  <c:v>1.49</c:v>
                </c:pt>
                <c:pt idx="899">
                  <c:v>1.4949999999999992</c:v>
                </c:pt>
                <c:pt idx="900">
                  <c:v>1.5</c:v>
                </c:pt>
                <c:pt idx="901">
                  <c:v>1.504999999999999</c:v>
                </c:pt>
                <c:pt idx="902">
                  <c:v>1.51</c:v>
                </c:pt>
                <c:pt idx="903">
                  <c:v>1.514999999999999</c:v>
                </c:pt>
                <c:pt idx="904">
                  <c:v>1.52</c:v>
                </c:pt>
                <c:pt idx="905">
                  <c:v>1.524999999999999</c:v>
                </c:pt>
                <c:pt idx="906">
                  <c:v>1.53</c:v>
                </c:pt>
                <c:pt idx="907">
                  <c:v>1.534999999999999</c:v>
                </c:pt>
                <c:pt idx="908">
                  <c:v>1.54</c:v>
                </c:pt>
                <c:pt idx="909">
                  <c:v>1.544999999999999</c:v>
                </c:pt>
                <c:pt idx="910">
                  <c:v>1.55</c:v>
                </c:pt>
                <c:pt idx="911">
                  <c:v>1.554999999999999</c:v>
                </c:pt>
                <c:pt idx="912">
                  <c:v>1.56</c:v>
                </c:pt>
                <c:pt idx="913">
                  <c:v>1.5649999999999991</c:v>
                </c:pt>
                <c:pt idx="914">
                  <c:v>1.57</c:v>
                </c:pt>
                <c:pt idx="915">
                  <c:v>1.575</c:v>
                </c:pt>
                <c:pt idx="916">
                  <c:v>1.58</c:v>
                </c:pt>
                <c:pt idx="917">
                  <c:v>1.585</c:v>
                </c:pt>
                <c:pt idx="918">
                  <c:v>1.59</c:v>
                </c:pt>
                <c:pt idx="919">
                  <c:v>1.595</c:v>
                </c:pt>
                <c:pt idx="920">
                  <c:v>1.6</c:v>
                </c:pt>
                <c:pt idx="921">
                  <c:v>1.605</c:v>
                </c:pt>
                <c:pt idx="922">
                  <c:v>1.61</c:v>
                </c:pt>
                <c:pt idx="923">
                  <c:v>1.615</c:v>
                </c:pt>
                <c:pt idx="924">
                  <c:v>1.62</c:v>
                </c:pt>
                <c:pt idx="925">
                  <c:v>1.625</c:v>
                </c:pt>
                <c:pt idx="926">
                  <c:v>1.6300000000000001</c:v>
                </c:pt>
                <c:pt idx="927">
                  <c:v>1.635</c:v>
                </c:pt>
                <c:pt idx="928">
                  <c:v>1.6400000000000001</c:v>
                </c:pt>
                <c:pt idx="929">
                  <c:v>1.645</c:v>
                </c:pt>
                <c:pt idx="930">
                  <c:v>1.6500000000000001</c:v>
                </c:pt>
                <c:pt idx="931">
                  <c:v>1.655</c:v>
                </c:pt>
                <c:pt idx="932">
                  <c:v>1.6600000000000001</c:v>
                </c:pt>
                <c:pt idx="933">
                  <c:v>1.665</c:v>
                </c:pt>
                <c:pt idx="934">
                  <c:v>1.6700000000000008</c:v>
                </c:pt>
                <c:pt idx="935">
                  <c:v>1.675</c:v>
                </c:pt>
                <c:pt idx="936">
                  <c:v>1.6800000000000008</c:v>
                </c:pt>
                <c:pt idx="937">
                  <c:v>1.6850000000000001</c:v>
                </c:pt>
                <c:pt idx="938">
                  <c:v>1.6900000000000008</c:v>
                </c:pt>
                <c:pt idx="939">
                  <c:v>1.6950000000000001</c:v>
                </c:pt>
                <c:pt idx="940">
                  <c:v>1.7</c:v>
                </c:pt>
                <c:pt idx="941">
                  <c:v>1.7049999999999992</c:v>
                </c:pt>
                <c:pt idx="942">
                  <c:v>1.71</c:v>
                </c:pt>
                <c:pt idx="943">
                  <c:v>1.7149999999999992</c:v>
                </c:pt>
                <c:pt idx="944">
                  <c:v>1.72</c:v>
                </c:pt>
                <c:pt idx="945">
                  <c:v>1.7249999999999992</c:v>
                </c:pt>
                <c:pt idx="946">
                  <c:v>1.73</c:v>
                </c:pt>
                <c:pt idx="947">
                  <c:v>1.7349999999999992</c:v>
                </c:pt>
                <c:pt idx="948">
                  <c:v>1.74</c:v>
                </c:pt>
                <c:pt idx="949">
                  <c:v>1.7449999999999992</c:v>
                </c:pt>
                <c:pt idx="950">
                  <c:v>1.75</c:v>
                </c:pt>
                <c:pt idx="951">
                  <c:v>1.754999999999999</c:v>
                </c:pt>
                <c:pt idx="952">
                  <c:v>1.76</c:v>
                </c:pt>
                <c:pt idx="953">
                  <c:v>1.764999999999999</c:v>
                </c:pt>
                <c:pt idx="954">
                  <c:v>1.77</c:v>
                </c:pt>
                <c:pt idx="955">
                  <c:v>1.774999999999999</c:v>
                </c:pt>
                <c:pt idx="956">
                  <c:v>1.78</c:v>
                </c:pt>
                <c:pt idx="957">
                  <c:v>1.784999999999999</c:v>
                </c:pt>
                <c:pt idx="958">
                  <c:v>1.79</c:v>
                </c:pt>
                <c:pt idx="959">
                  <c:v>1.794999999999999</c:v>
                </c:pt>
                <c:pt idx="960">
                  <c:v>1.8</c:v>
                </c:pt>
                <c:pt idx="961">
                  <c:v>1.804999999999999</c:v>
                </c:pt>
                <c:pt idx="962">
                  <c:v>1.81</c:v>
                </c:pt>
                <c:pt idx="963">
                  <c:v>1.8149999999999991</c:v>
                </c:pt>
                <c:pt idx="964">
                  <c:v>1.82</c:v>
                </c:pt>
                <c:pt idx="965">
                  <c:v>1.825</c:v>
                </c:pt>
                <c:pt idx="966">
                  <c:v>1.83</c:v>
                </c:pt>
                <c:pt idx="967">
                  <c:v>1.835</c:v>
                </c:pt>
                <c:pt idx="968">
                  <c:v>1.84</c:v>
                </c:pt>
                <c:pt idx="969">
                  <c:v>1.845</c:v>
                </c:pt>
                <c:pt idx="970">
                  <c:v>1.85</c:v>
                </c:pt>
                <c:pt idx="971">
                  <c:v>1.855</c:v>
                </c:pt>
                <c:pt idx="972">
                  <c:v>1.86</c:v>
                </c:pt>
                <c:pt idx="973">
                  <c:v>1.865</c:v>
                </c:pt>
                <c:pt idx="974">
                  <c:v>1.87</c:v>
                </c:pt>
                <c:pt idx="975">
                  <c:v>1.875</c:v>
                </c:pt>
                <c:pt idx="976">
                  <c:v>1.8800000000000001</c:v>
                </c:pt>
                <c:pt idx="977">
                  <c:v>1.885</c:v>
                </c:pt>
                <c:pt idx="978">
                  <c:v>1.8900000000000001</c:v>
                </c:pt>
                <c:pt idx="979">
                  <c:v>1.895</c:v>
                </c:pt>
                <c:pt idx="980">
                  <c:v>1.9000000000000001</c:v>
                </c:pt>
                <c:pt idx="981">
                  <c:v>1.905</c:v>
                </c:pt>
                <c:pt idx="982">
                  <c:v>1.9100000000000001</c:v>
                </c:pt>
                <c:pt idx="983">
                  <c:v>1.915</c:v>
                </c:pt>
                <c:pt idx="984">
                  <c:v>1.9200000000000008</c:v>
                </c:pt>
                <c:pt idx="985">
                  <c:v>1.925</c:v>
                </c:pt>
                <c:pt idx="986">
                  <c:v>1.9300000000000008</c:v>
                </c:pt>
                <c:pt idx="987">
                  <c:v>1.9350000000000001</c:v>
                </c:pt>
                <c:pt idx="988">
                  <c:v>1.9400000000000008</c:v>
                </c:pt>
                <c:pt idx="989">
                  <c:v>1.9450000000000001</c:v>
                </c:pt>
                <c:pt idx="990">
                  <c:v>1.9500000000000008</c:v>
                </c:pt>
                <c:pt idx="991">
                  <c:v>1.9550000000000001</c:v>
                </c:pt>
                <c:pt idx="992">
                  <c:v>1.9600000000000009</c:v>
                </c:pt>
                <c:pt idx="993">
                  <c:v>1.9650000000000001</c:v>
                </c:pt>
                <c:pt idx="994">
                  <c:v>1.9700000000000009</c:v>
                </c:pt>
                <c:pt idx="995">
                  <c:v>1.9750000000000001</c:v>
                </c:pt>
                <c:pt idx="996">
                  <c:v>1.9800000000000009</c:v>
                </c:pt>
                <c:pt idx="997">
                  <c:v>1.9850000000000001</c:v>
                </c:pt>
                <c:pt idx="998">
                  <c:v>1.9900000000000009</c:v>
                </c:pt>
                <c:pt idx="999">
                  <c:v>1.9950000000000001</c:v>
                </c:pt>
                <c:pt idx="1000">
                  <c:v>2</c:v>
                </c:pt>
                <c:pt idx="1001">
                  <c:v>2.0049999999999999</c:v>
                </c:pt>
                <c:pt idx="1002">
                  <c:v>2.0099999999999998</c:v>
                </c:pt>
                <c:pt idx="1003">
                  <c:v>2.0149999999999997</c:v>
                </c:pt>
                <c:pt idx="1004">
                  <c:v>2.02</c:v>
                </c:pt>
                <c:pt idx="1005">
                  <c:v>2.0249999999999999</c:v>
                </c:pt>
                <c:pt idx="1006">
                  <c:v>2.0299999999999998</c:v>
                </c:pt>
                <c:pt idx="1007">
                  <c:v>2.0349999999999997</c:v>
                </c:pt>
                <c:pt idx="1008">
                  <c:v>2.04</c:v>
                </c:pt>
                <c:pt idx="1009">
                  <c:v>2.0449999999999999</c:v>
                </c:pt>
                <c:pt idx="1010">
                  <c:v>2.0499999999999998</c:v>
                </c:pt>
                <c:pt idx="1011">
                  <c:v>2.0549999999999997</c:v>
                </c:pt>
                <c:pt idx="1012">
                  <c:v>2.06</c:v>
                </c:pt>
                <c:pt idx="1013">
                  <c:v>2.0649999999999999</c:v>
                </c:pt>
                <c:pt idx="1014">
                  <c:v>2.0699999999999998</c:v>
                </c:pt>
                <c:pt idx="1015">
                  <c:v>2.0749999999999997</c:v>
                </c:pt>
                <c:pt idx="1016">
                  <c:v>2.08</c:v>
                </c:pt>
                <c:pt idx="1017">
                  <c:v>2.085</c:v>
                </c:pt>
                <c:pt idx="1018">
                  <c:v>2.09</c:v>
                </c:pt>
                <c:pt idx="1019">
                  <c:v>2.0949999999999998</c:v>
                </c:pt>
                <c:pt idx="1020">
                  <c:v>2.1</c:v>
                </c:pt>
                <c:pt idx="1021">
                  <c:v>2.105</c:v>
                </c:pt>
                <c:pt idx="1022">
                  <c:v>2.11</c:v>
                </c:pt>
                <c:pt idx="1023">
                  <c:v>2.1149999999999998</c:v>
                </c:pt>
                <c:pt idx="1024">
                  <c:v>2.12</c:v>
                </c:pt>
                <c:pt idx="1025">
                  <c:v>2.125</c:v>
                </c:pt>
                <c:pt idx="1026">
                  <c:v>2.13</c:v>
                </c:pt>
                <c:pt idx="1027">
                  <c:v>2.1349999999999998</c:v>
                </c:pt>
                <c:pt idx="1028">
                  <c:v>2.14</c:v>
                </c:pt>
                <c:pt idx="1029">
                  <c:v>2.145</c:v>
                </c:pt>
                <c:pt idx="1030">
                  <c:v>2.15</c:v>
                </c:pt>
                <c:pt idx="1031">
                  <c:v>2.1549999999999998</c:v>
                </c:pt>
                <c:pt idx="1032">
                  <c:v>2.16</c:v>
                </c:pt>
                <c:pt idx="1033">
                  <c:v>2.165</c:v>
                </c:pt>
                <c:pt idx="1034">
                  <c:v>2.17</c:v>
                </c:pt>
                <c:pt idx="1035">
                  <c:v>2.1749999999999998</c:v>
                </c:pt>
                <c:pt idx="1036">
                  <c:v>2.1800000000000002</c:v>
                </c:pt>
                <c:pt idx="1037">
                  <c:v>2.1850000000000001</c:v>
                </c:pt>
                <c:pt idx="1038">
                  <c:v>2.19</c:v>
                </c:pt>
                <c:pt idx="1039">
                  <c:v>2.1949999999999998</c:v>
                </c:pt>
                <c:pt idx="1040">
                  <c:v>2.2000000000000002</c:v>
                </c:pt>
                <c:pt idx="1041">
                  <c:v>2.2050000000000001</c:v>
                </c:pt>
                <c:pt idx="1042">
                  <c:v>2.21</c:v>
                </c:pt>
                <c:pt idx="1043">
                  <c:v>2.2149999999999999</c:v>
                </c:pt>
                <c:pt idx="1044">
                  <c:v>2.2200000000000002</c:v>
                </c:pt>
                <c:pt idx="1045">
                  <c:v>2.2250000000000001</c:v>
                </c:pt>
                <c:pt idx="1046">
                  <c:v>2.23</c:v>
                </c:pt>
                <c:pt idx="1047">
                  <c:v>2.2349999999999999</c:v>
                </c:pt>
                <c:pt idx="1048">
                  <c:v>2.2400000000000002</c:v>
                </c:pt>
                <c:pt idx="1049">
                  <c:v>2.2450000000000001</c:v>
                </c:pt>
                <c:pt idx="1050">
                  <c:v>2.25</c:v>
                </c:pt>
                <c:pt idx="1051">
                  <c:v>2.2549999999999999</c:v>
                </c:pt>
                <c:pt idx="1052">
                  <c:v>2.2599999999999998</c:v>
                </c:pt>
                <c:pt idx="1053">
                  <c:v>2.2650000000000001</c:v>
                </c:pt>
                <c:pt idx="1054">
                  <c:v>2.27</c:v>
                </c:pt>
                <c:pt idx="1055">
                  <c:v>2.2749999999999999</c:v>
                </c:pt>
                <c:pt idx="1056">
                  <c:v>2.2799999999999998</c:v>
                </c:pt>
                <c:pt idx="1057">
                  <c:v>2.2850000000000001</c:v>
                </c:pt>
                <c:pt idx="1058">
                  <c:v>2.29</c:v>
                </c:pt>
                <c:pt idx="1059">
                  <c:v>2.2949999999999999</c:v>
                </c:pt>
                <c:pt idx="1060">
                  <c:v>2.2999999999999998</c:v>
                </c:pt>
                <c:pt idx="1061">
                  <c:v>2.3049999999999997</c:v>
                </c:pt>
                <c:pt idx="1062">
                  <c:v>2.3099999999999987</c:v>
                </c:pt>
                <c:pt idx="1063">
                  <c:v>2.3149999999999982</c:v>
                </c:pt>
                <c:pt idx="1064">
                  <c:v>2.3199999999999981</c:v>
                </c:pt>
                <c:pt idx="1065">
                  <c:v>2.3249999999999997</c:v>
                </c:pt>
                <c:pt idx="1066">
                  <c:v>2.3299999999999987</c:v>
                </c:pt>
                <c:pt idx="1067">
                  <c:v>2.3349999999999982</c:v>
                </c:pt>
                <c:pt idx="1068">
                  <c:v>2.34</c:v>
                </c:pt>
                <c:pt idx="1069">
                  <c:v>2.3449999999999998</c:v>
                </c:pt>
                <c:pt idx="1070">
                  <c:v>2.3499999999999988</c:v>
                </c:pt>
                <c:pt idx="1071">
                  <c:v>2.3549999999999982</c:v>
                </c:pt>
                <c:pt idx="1072">
                  <c:v>2.36</c:v>
                </c:pt>
                <c:pt idx="1073">
                  <c:v>2.3649999999999998</c:v>
                </c:pt>
                <c:pt idx="1074">
                  <c:v>2.3699999999999997</c:v>
                </c:pt>
                <c:pt idx="1075">
                  <c:v>2.3749999999999987</c:v>
                </c:pt>
                <c:pt idx="1076">
                  <c:v>2.38</c:v>
                </c:pt>
                <c:pt idx="1077">
                  <c:v>2.3849999999999998</c:v>
                </c:pt>
                <c:pt idx="1078">
                  <c:v>2.3899999999999997</c:v>
                </c:pt>
                <c:pt idx="1079">
                  <c:v>2.3949999999999987</c:v>
                </c:pt>
                <c:pt idx="1080">
                  <c:v>2.4</c:v>
                </c:pt>
                <c:pt idx="1081">
                  <c:v>2.4049999999999998</c:v>
                </c:pt>
                <c:pt idx="1082">
                  <c:v>2.4099999999999997</c:v>
                </c:pt>
                <c:pt idx="1083">
                  <c:v>2.4149999999999987</c:v>
                </c:pt>
                <c:pt idx="1084">
                  <c:v>2.42</c:v>
                </c:pt>
                <c:pt idx="1085">
                  <c:v>2.4249999999999998</c:v>
                </c:pt>
                <c:pt idx="1086">
                  <c:v>2.4299999999999997</c:v>
                </c:pt>
                <c:pt idx="1087">
                  <c:v>2.4349999999999987</c:v>
                </c:pt>
                <c:pt idx="1088">
                  <c:v>2.44</c:v>
                </c:pt>
                <c:pt idx="1089">
                  <c:v>2.4449999999999998</c:v>
                </c:pt>
                <c:pt idx="1090">
                  <c:v>2.4499999999999997</c:v>
                </c:pt>
                <c:pt idx="1091">
                  <c:v>2.4549999999999987</c:v>
                </c:pt>
                <c:pt idx="1092">
                  <c:v>2.46</c:v>
                </c:pt>
                <c:pt idx="1093">
                  <c:v>2.4649999999999999</c:v>
                </c:pt>
                <c:pt idx="1094">
                  <c:v>2.4699999999999998</c:v>
                </c:pt>
                <c:pt idx="1095">
                  <c:v>2.4749999999999988</c:v>
                </c:pt>
                <c:pt idx="1096">
                  <c:v>2.48</c:v>
                </c:pt>
                <c:pt idx="1097">
                  <c:v>2.4849999999999999</c:v>
                </c:pt>
                <c:pt idx="1098">
                  <c:v>2.4899999999999998</c:v>
                </c:pt>
                <c:pt idx="1099">
                  <c:v>2.4949999999999997</c:v>
                </c:pt>
                <c:pt idx="1100">
                  <c:v>2.5</c:v>
                </c:pt>
              </c:numCache>
            </c:numRef>
          </c:xVal>
          <c:yVal>
            <c:numRef>
              <c:f>'součet stejná fázevýchylky (2)'!$C$7:$C$1107</c:f>
              <c:numCache>
                <c:formatCode>General</c:formatCode>
                <c:ptCount val="1101"/>
                <c:pt idx="600" formatCode="0.00">
                  <c:v>0</c:v>
                </c:pt>
                <c:pt idx="601" formatCode="0.00">
                  <c:v>1.5707317311820675E-2</c:v>
                </c:pt>
                <c:pt idx="602" formatCode="0.00">
                  <c:v>3.1410759078128292E-2</c:v>
                </c:pt>
                <c:pt idx="603" formatCode="0.00">
                  <c:v>4.7106450709642707E-2</c:v>
                </c:pt>
                <c:pt idx="604" formatCode="0.00">
                  <c:v>6.2790519529313429E-2</c:v>
                </c:pt>
                <c:pt idx="605" formatCode="0.00">
                  <c:v>7.8459095727844944E-2</c:v>
                </c:pt>
                <c:pt idx="606" formatCode="0.00">
                  <c:v>9.4108313318514325E-2</c:v>
                </c:pt>
                <c:pt idx="607" formatCode="0.00">
                  <c:v>0.10973431109104528</c:v>
                </c:pt>
                <c:pt idx="608" formatCode="0.00">
                  <c:v>0.12533323356430437</c:v>
                </c:pt>
                <c:pt idx="609" formatCode="0.00">
                  <c:v>0.1409012319375828</c:v>
                </c:pt>
                <c:pt idx="610" formatCode="0.00">
                  <c:v>0.15643446504023112</c:v>
                </c:pt>
                <c:pt idx="611" formatCode="0.00">
                  <c:v>0.17192910027940964</c:v>
                </c:pt>
                <c:pt idx="612" formatCode="0.00">
                  <c:v>0.18738131458572477</c:v>
                </c:pt>
                <c:pt idx="613" formatCode="0.00">
                  <c:v>0.20278729535651249</c:v>
                </c:pt>
                <c:pt idx="614" formatCode="0.00">
                  <c:v>0.21814324139654273</c:v>
                </c:pt>
                <c:pt idx="615" formatCode="0.00">
                  <c:v>0.23344536385590561</c:v>
                </c:pt>
                <c:pt idx="616" formatCode="0.00">
                  <c:v>0.24868988716485479</c:v>
                </c:pt>
                <c:pt idx="617" formatCode="0.00">
                  <c:v>0.26387304996537292</c:v>
                </c:pt>
                <c:pt idx="618" formatCode="0.00">
                  <c:v>0.27899110603922928</c:v>
                </c:pt>
                <c:pt idx="619" formatCode="0.00">
                  <c:v>0.29404032523230417</c:v>
                </c:pt>
                <c:pt idx="620" formatCode="0.00">
                  <c:v>0.30901699437494812</c:v>
                </c:pt>
                <c:pt idx="621" formatCode="0.00">
                  <c:v>0.32391741819814962</c:v>
                </c:pt>
                <c:pt idx="622" formatCode="0.00">
                  <c:v>0.33873792024529137</c:v>
                </c:pt>
                <c:pt idx="623" formatCode="0.00">
                  <c:v>0.3534748437792577</c:v>
                </c:pt>
                <c:pt idx="624" formatCode="0.00">
                  <c:v>0.36812455268467825</c:v>
                </c:pt>
                <c:pt idx="625" formatCode="0.00">
                  <c:v>0.38268343236509</c:v>
                </c:pt>
                <c:pt idx="626" formatCode="0.00">
                  <c:v>0.3971478906347809</c:v>
                </c:pt>
                <c:pt idx="627" formatCode="0.00">
                  <c:v>0.41151435860510877</c:v>
                </c:pt>
                <c:pt idx="628" formatCode="0.00">
                  <c:v>0.42577929156507288</c:v>
                </c:pt>
                <c:pt idx="629" formatCode="0.00">
                  <c:v>0.43993916985591541</c:v>
                </c:pt>
                <c:pt idx="630" formatCode="0.00">
                  <c:v>0.45399049973954703</c:v>
                </c:pt>
                <c:pt idx="631" formatCode="0.00">
                  <c:v>0.46792981426057362</c:v>
                </c:pt>
                <c:pt idx="632" formatCode="0.00">
                  <c:v>0.48175367410171527</c:v>
                </c:pt>
                <c:pt idx="633" formatCode="0.00">
                  <c:v>0.49545866843240793</c:v>
                </c:pt>
                <c:pt idx="634" formatCode="0.00">
                  <c:v>0.50904141575037165</c:v>
                </c:pt>
                <c:pt idx="635" formatCode="0.00">
                  <c:v>0.52249856471594813</c:v>
                </c:pt>
                <c:pt idx="636" formatCode="0.00">
                  <c:v>0.53582679497899666</c:v>
                </c:pt>
                <c:pt idx="637" formatCode="0.00">
                  <c:v>0.54902281799813224</c:v>
                </c:pt>
                <c:pt idx="638" formatCode="0.00">
                  <c:v>0.56208337785213058</c:v>
                </c:pt>
                <c:pt idx="639" formatCode="0.00">
                  <c:v>0.57500525204327957</c:v>
                </c:pt>
                <c:pt idx="640" formatCode="0.00">
                  <c:v>0.5877852522924738</c:v>
                </c:pt>
                <c:pt idx="641" formatCode="0.00">
                  <c:v>0.60042022532588435</c:v>
                </c:pt>
                <c:pt idx="642" formatCode="0.00">
                  <c:v>0.61290705365297693</c:v>
                </c:pt>
                <c:pt idx="643" formatCode="0.00">
                  <c:v>0.62524265633570586</c:v>
                </c:pt>
                <c:pt idx="644" formatCode="0.00">
                  <c:v>0.63742398974868952</c:v>
                </c:pt>
                <c:pt idx="645" formatCode="0.00">
                  <c:v>0.64944804833018455</c:v>
                </c:pt>
                <c:pt idx="646" formatCode="0.00">
                  <c:v>0.66131186532365183</c:v>
                </c:pt>
                <c:pt idx="647" formatCode="0.00">
                  <c:v>0.6730125135097742</c:v>
                </c:pt>
                <c:pt idx="648" formatCode="0.00">
                  <c:v>0.6845471059286885</c:v>
                </c:pt>
                <c:pt idx="649" formatCode="0.00">
                  <c:v>0.69591279659231431</c:v>
                </c:pt>
                <c:pt idx="650" formatCode="0.00">
                  <c:v>0.70710678118654746</c:v>
                </c:pt>
                <c:pt idx="651" formatCode="0.00">
                  <c:v>0.71812629776318926</c:v>
                </c:pt>
                <c:pt idx="652" formatCode="0.00">
                  <c:v>0.728968627421412</c:v>
                </c:pt>
                <c:pt idx="653" formatCode="0.00">
                  <c:v>0.73963109497861013</c:v>
                </c:pt>
                <c:pt idx="654" formatCode="0.00">
                  <c:v>0.7501110696304597</c:v>
                </c:pt>
                <c:pt idx="655" formatCode="0.00">
                  <c:v>0.76040596560003104</c:v>
                </c:pt>
                <c:pt idx="656" formatCode="0.00">
                  <c:v>0.77051324277578925</c:v>
                </c:pt>
                <c:pt idx="657" formatCode="0.00">
                  <c:v>0.78043040733832969</c:v>
                </c:pt>
                <c:pt idx="658" formatCode="0.00">
                  <c:v>0.79015501237569108</c:v>
                </c:pt>
                <c:pt idx="659" formatCode="0.00">
                  <c:v>0.79968465848709103</c:v>
                </c:pt>
                <c:pt idx="660" formatCode="0.00">
                  <c:v>0.80901699437494701</c:v>
                </c:pt>
                <c:pt idx="661" formatCode="0.00">
                  <c:v>0.81814971742502396</c:v>
                </c:pt>
                <c:pt idx="662" formatCode="0.00">
                  <c:v>0.82708057427456183</c:v>
                </c:pt>
                <c:pt idx="663" formatCode="0.00">
                  <c:v>0.83580736136827061</c:v>
                </c:pt>
                <c:pt idx="664" formatCode="0.00">
                  <c:v>0.84432792550201508</c:v>
                </c:pt>
                <c:pt idx="665" formatCode="0.00">
                  <c:v>0.85264016435409284</c:v>
                </c:pt>
                <c:pt idx="666" formatCode="0.00">
                  <c:v>0.86074202700394364</c:v>
                </c:pt>
                <c:pt idx="667" formatCode="0.00">
                  <c:v>0.86863151443819253</c:v>
                </c:pt>
                <c:pt idx="668" formatCode="0.00">
                  <c:v>0.87630668004386369</c:v>
                </c:pt>
                <c:pt idx="669" formatCode="0.00">
                  <c:v>0.88376563008869391</c:v>
                </c:pt>
                <c:pt idx="670" formatCode="0.00">
                  <c:v>0.89100652418836757</c:v>
                </c:pt>
                <c:pt idx="671" formatCode="0.00">
                  <c:v>0.89802757576061509</c:v>
                </c:pt>
                <c:pt idx="672" formatCode="0.00">
                  <c:v>0.90482705246602013</c:v>
                </c:pt>
                <c:pt idx="673" formatCode="0.00">
                  <c:v>0.91140327663544562</c:v>
                </c:pt>
                <c:pt idx="674" formatCode="0.00">
                  <c:v>0.91775462568398181</c:v>
                </c:pt>
                <c:pt idx="675" formatCode="0.00">
                  <c:v>0.9238795325112874</c:v>
                </c:pt>
                <c:pt idx="676" formatCode="0.00">
                  <c:v>0.9297764858882509</c:v>
                </c:pt>
                <c:pt idx="677" formatCode="0.00">
                  <c:v>0.9354440308298676</c:v>
                </c:pt>
                <c:pt idx="678" formatCode="0.00">
                  <c:v>0.94088076895422501</c:v>
                </c:pt>
                <c:pt idx="679" formatCode="0.00">
                  <c:v>0.9460853588275453</c:v>
                </c:pt>
                <c:pt idx="680" formatCode="0.00">
                  <c:v>0.95105651629515364</c:v>
                </c:pt>
                <c:pt idx="681" formatCode="0.00">
                  <c:v>0.95579301479833056</c:v>
                </c:pt>
                <c:pt idx="682" formatCode="0.00">
                  <c:v>0.96029368567694251</c:v>
                </c:pt>
                <c:pt idx="683" formatCode="0.00">
                  <c:v>0.96455741845779852</c:v>
                </c:pt>
                <c:pt idx="684" formatCode="0.00">
                  <c:v>0.96858316112863041</c:v>
                </c:pt>
                <c:pt idx="685" formatCode="0.00">
                  <c:v>0.97236992039767667</c:v>
                </c:pt>
                <c:pt idx="686" formatCode="0.00">
                  <c:v>0.97591676193874688</c:v>
                </c:pt>
                <c:pt idx="687" formatCode="0.00">
                  <c:v>0.97922281062176575</c:v>
                </c:pt>
                <c:pt idx="688" formatCode="0.00">
                  <c:v>0.9822872507286885</c:v>
                </c:pt>
                <c:pt idx="689" formatCode="0.00">
                  <c:v>0.98510932615477442</c:v>
                </c:pt>
                <c:pt idx="690" formatCode="0.00">
                  <c:v>0.98768834059513777</c:v>
                </c:pt>
                <c:pt idx="691" formatCode="0.00">
                  <c:v>0.99002365771655754</c:v>
                </c:pt>
                <c:pt idx="692" formatCode="0.00">
                  <c:v>0.99211470131447788</c:v>
                </c:pt>
                <c:pt idx="693" formatCode="0.00">
                  <c:v>0.99396095545517971</c:v>
                </c:pt>
                <c:pt idx="694" formatCode="0.00">
                  <c:v>0.99556196460308</c:v>
                </c:pt>
                <c:pt idx="695" formatCode="0.00">
                  <c:v>0.99691733373312796</c:v>
                </c:pt>
                <c:pt idx="696" formatCode="0.00">
                  <c:v>0.99802672842827167</c:v>
                </c:pt>
                <c:pt idx="697" formatCode="0.00">
                  <c:v>0.99888987496197001</c:v>
                </c:pt>
                <c:pt idx="698" formatCode="0.00">
                  <c:v>0.99950656036573104</c:v>
                </c:pt>
                <c:pt idx="699" formatCode="0.00">
                  <c:v>0.9998766324816607</c:v>
                </c:pt>
                <c:pt idx="700" formatCode="0.00">
                  <c:v>1</c:v>
                </c:pt>
                <c:pt idx="701" formatCode="0.00">
                  <c:v>0.9998766324816607</c:v>
                </c:pt>
                <c:pt idx="702" formatCode="0.00">
                  <c:v>0.99950656036573104</c:v>
                </c:pt>
                <c:pt idx="703" formatCode="0.00">
                  <c:v>0.99888987496197001</c:v>
                </c:pt>
                <c:pt idx="704" formatCode="0.00">
                  <c:v>0.99802672842827167</c:v>
                </c:pt>
                <c:pt idx="705" formatCode="0.00">
                  <c:v>0.99691733373312796</c:v>
                </c:pt>
                <c:pt idx="706" formatCode="0.00">
                  <c:v>0.99556196460308</c:v>
                </c:pt>
                <c:pt idx="707" formatCode="0.00">
                  <c:v>0.99396095545517971</c:v>
                </c:pt>
                <c:pt idx="708" formatCode="0.00">
                  <c:v>0.99211470131447776</c:v>
                </c:pt>
                <c:pt idx="709" formatCode="0.00">
                  <c:v>0.99002365771655754</c:v>
                </c:pt>
                <c:pt idx="710" formatCode="0.00">
                  <c:v>0.98768834059513766</c:v>
                </c:pt>
                <c:pt idx="711" formatCode="0.00">
                  <c:v>0.98510932615477431</c:v>
                </c:pt>
                <c:pt idx="712" formatCode="0.00">
                  <c:v>0.9822872507286885</c:v>
                </c:pt>
                <c:pt idx="713" formatCode="0.00">
                  <c:v>0.9792228106217663</c:v>
                </c:pt>
                <c:pt idx="714" formatCode="0.00">
                  <c:v>0.97591676193874699</c:v>
                </c:pt>
                <c:pt idx="715" formatCode="0.00">
                  <c:v>0.97236992039767667</c:v>
                </c:pt>
                <c:pt idx="716" formatCode="0.00">
                  <c:v>0.96858316112863063</c:v>
                </c:pt>
                <c:pt idx="717" formatCode="0.00">
                  <c:v>0.96455741845779863</c:v>
                </c:pt>
                <c:pt idx="718" formatCode="0.00">
                  <c:v>0.96029368567694307</c:v>
                </c:pt>
                <c:pt idx="719" formatCode="0.00">
                  <c:v>0.95579301479833079</c:v>
                </c:pt>
                <c:pt idx="720" formatCode="0.00">
                  <c:v>0.95105651629515364</c:v>
                </c:pt>
                <c:pt idx="721" formatCode="0.00">
                  <c:v>0.94608535882754541</c:v>
                </c:pt>
                <c:pt idx="722" formatCode="0.00">
                  <c:v>0.94088076895422501</c:v>
                </c:pt>
                <c:pt idx="723" formatCode="0.00">
                  <c:v>0.9354440308298676</c:v>
                </c:pt>
                <c:pt idx="724" formatCode="0.00">
                  <c:v>0.9297764858882509</c:v>
                </c:pt>
                <c:pt idx="725" formatCode="0.00">
                  <c:v>0.9238795325112874</c:v>
                </c:pt>
                <c:pt idx="726" formatCode="0.00">
                  <c:v>0.91775462568398192</c:v>
                </c:pt>
                <c:pt idx="727" formatCode="0.00">
                  <c:v>0.91140327663544562</c:v>
                </c:pt>
                <c:pt idx="728" formatCode="0.00">
                  <c:v>0.90482705246602002</c:v>
                </c:pt>
                <c:pt idx="729" formatCode="0.00">
                  <c:v>0.89802757576061509</c:v>
                </c:pt>
                <c:pt idx="730" formatCode="0.00">
                  <c:v>0.89100652418836757</c:v>
                </c:pt>
                <c:pt idx="731" formatCode="0.00">
                  <c:v>0.88376563008869402</c:v>
                </c:pt>
                <c:pt idx="732" formatCode="0.00">
                  <c:v>0.87630668004386369</c:v>
                </c:pt>
                <c:pt idx="733" formatCode="0.00">
                  <c:v>0.86863151443819253</c:v>
                </c:pt>
                <c:pt idx="734" formatCode="0.00">
                  <c:v>0.86074202700394364</c:v>
                </c:pt>
                <c:pt idx="735" formatCode="0.00">
                  <c:v>0.85264016435409296</c:v>
                </c:pt>
                <c:pt idx="736" formatCode="0.00">
                  <c:v>0.84432792550201496</c:v>
                </c:pt>
                <c:pt idx="737" formatCode="0.00">
                  <c:v>0.83580736136827061</c:v>
                </c:pt>
                <c:pt idx="738" formatCode="0.00">
                  <c:v>0.82708057427456205</c:v>
                </c:pt>
                <c:pt idx="739" formatCode="0.00">
                  <c:v>0.8181497174250244</c:v>
                </c:pt>
                <c:pt idx="740" formatCode="0.00">
                  <c:v>0.80901699437494701</c:v>
                </c:pt>
                <c:pt idx="741" formatCode="0.00">
                  <c:v>0.79968465848709114</c:v>
                </c:pt>
                <c:pt idx="742" formatCode="0.00">
                  <c:v>0.7901550123756913</c:v>
                </c:pt>
                <c:pt idx="743" formatCode="0.00">
                  <c:v>0.78043040733832991</c:v>
                </c:pt>
                <c:pt idx="744" formatCode="0.00">
                  <c:v>0.77051324277578925</c:v>
                </c:pt>
                <c:pt idx="745" formatCode="0.00">
                  <c:v>0.76040596560003104</c:v>
                </c:pt>
                <c:pt idx="746" formatCode="0.00">
                  <c:v>0.7501110696304597</c:v>
                </c:pt>
                <c:pt idx="747" formatCode="0.00">
                  <c:v>0.73963109497861035</c:v>
                </c:pt>
                <c:pt idx="748" formatCode="0.00">
                  <c:v>0.72896862742141189</c:v>
                </c:pt>
                <c:pt idx="749" formatCode="0.00">
                  <c:v>0.71812629776318926</c:v>
                </c:pt>
                <c:pt idx="750" formatCode="0.00">
                  <c:v>0.70710678118654757</c:v>
                </c:pt>
                <c:pt idx="751" formatCode="0.00">
                  <c:v>0.69591279659231442</c:v>
                </c:pt>
                <c:pt idx="752" formatCode="0.00">
                  <c:v>0.6845471059286885</c:v>
                </c:pt>
                <c:pt idx="753" formatCode="0.00">
                  <c:v>0.6730125135097742</c:v>
                </c:pt>
                <c:pt idx="754" formatCode="0.00">
                  <c:v>0.66131186532365183</c:v>
                </c:pt>
                <c:pt idx="755" formatCode="0.00">
                  <c:v>0.64944804833018466</c:v>
                </c:pt>
                <c:pt idx="756" formatCode="0.00">
                  <c:v>0.63742398974868986</c:v>
                </c:pt>
                <c:pt idx="757" formatCode="0.00">
                  <c:v>0.62524265633570586</c:v>
                </c:pt>
                <c:pt idx="758" formatCode="0.00">
                  <c:v>0.61290705365297693</c:v>
                </c:pt>
                <c:pt idx="759" formatCode="0.00">
                  <c:v>0.60042022532588446</c:v>
                </c:pt>
                <c:pt idx="760" formatCode="0.00">
                  <c:v>0.58778525229247391</c:v>
                </c:pt>
                <c:pt idx="761" formatCode="0.00">
                  <c:v>0.57500525204327935</c:v>
                </c:pt>
                <c:pt idx="762" formatCode="0.00">
                  <c:v>0.56208337785213047</c:v>
                </c:pt>
                <c:pt idx="763" formatCode="0.00">
                  <c:v>0.54902281799813246</c:v>
                </c:pt>
                <c:pt idx="764" formatCode="0.00">
                  <c:v>0.53582679497899699</c:v>
                </c:pt>
                <c:pt idx="765" formatCode="0.00">
                  <c:v>0.52249856471594813</c:v>
                </c:pt>
                <c:pt idx="766" formatCode="0.00">
                  <c:v>0.50904141575037165</c:v>
                </c:pt>
                <c:pt idx="767" formatCode="0.00">
                  <c:v>0.49545866843240816</c:v>
                </c:pt>
                <c:pt idx="768" formatCode="0.00">
                  <c:v>0.4817536741017156</c:v>
                </c:pt>
                <c:pt idx="769" formatCode="0.00">
                  <c:v>0.46792981426057362</c:v>
                </c:pt>
                <c:pt idx="770" formatCode="0.00">
                  <c:v>0.45399049973954714</c:v>
                </c:pt>
                <c:pt idx="771" formatCode="0.00">
                  <c:v>0.43993916985591552</c:v>
                </c:pt>
                <c:pt idx="772" formatCode="0.00">
                  <c:v>0.42577929156507288</c:v>
                </c:pt>
                <c:pt idx="773" formatCode="0.00">
                  <c:v>0.41151435860510871</c:v>
                </c:pt>
                <c:pt idx="774" formatCode="0.00">
                  <c:v>0.3971478906347809</c:v>
                </c:pt>
                <c:pt idx="775" formatCode="0.00">
                  <c:v>0.38268343236509011</c:v>
                </c:pt>
                <c:pt idx="776" formatCode="0.00">
                  <c:v>0.36812455268467847</c:v>
                </c:pt>
                <c:pt idx="777" formatCode="0.00">
                  <c:v>0.35347484377925797</c:v>
                </c:pt>
                <c:pt idx="778" formatCode="0.00">
                  <c:v>0.33873792024529131</c:v>
                </c:pt>
                <c:pt idx="779" formatCode="0.00">
                  <c:v>0.32391741819814968</c:v>
                </c:pt>
                <c:pt idx="780" formatCode="0.00">
                  <c:v>0.30901699437494817</c:v>
                </c:pt>
                <c:pt idx="781" formatCode="0.00">
                  <c:v>0.29404032523230439</c:v>
                </c:pt>
                <c:pt idx="782" formatCode="0.00">
                  <c:v>0.27899110603922911</c:v>
                </c:pt>
                <c:pt idx="783" formatCode="0.00">
                  <c:v>0.26387304996537281</c:v>
                </c:pt>
                <c:pt idx="784" formatCode="0.00">
                  <c:v>0.24868988716485491</c:v>
                </c:pt>
                <c:pt idx="785" formatCode="0.00">
                  <c:v>0.23344536385590575</c:v>
                </c:pt>
                <c:pt idx="786" formatCode="0.00">
                  <c:v>0.21814324139654245</c:v>
                </c:pt>
                <c:pt idx="787" formatCode="0.00">
                  <c:v>0.20278729535651241</c:v>
                </c:pt>
                <c:pt idx="788" formatCode="0.00">
                  <c:v>0.18738131458572524</c:v>
                </c:pt>
                <c:pt idx="789" formatCode="0.00">
                  <c:v>0.17192910027941014</c:v>
                </c:pt>
                <c:pt idx="790" formatCode="0.00">
                  <c:v>0.15643446504023123</c:v>
                </c:pt>
                <c:pt idx="791" formatCode="0.00">
                  <c:v>0.14090123193758294</c:v>
                </c:pt>
                <c:pt idx="792" formatCode="0.00">
                  <c:v>0.12533323356430467</c:v>
                </c:pt>
                <c:pt idx="793" formatCode="0.00">
                  <c:v>0.10973431109104564</c:v>
                </c:pt>
                <c:pt idx="794" formatCode="0.00">
                  <c:v>9.4108313318514367E-2</c:v>
                </c:pt>
                <c:pt idx="795" formatCode="0.00">
                  <c:v>7.8459095727845082E-2</c:v>
                </c:pt>
                <c:pt idx="796" formatCode="0.00">
                  <c:v>6.2790519529313638E-2</c:v>
                </c:pt>
                <c:pt idx="797" formatCode="0.00">
                  <c:v>4.7106450709642984E-2</c:v>
                </c:pt>
                <c:pt idx="798" formatCode="0.00">
                  <c:v>3.1410759078128236E-2</c:v>
                </c:pt>
                <c:pt idx="799" formatCode="0.00">
                  <c:v>1.570731731182071E-2</c:v>
                </c:pt>
                <c:pt idx="800" formatCode="0.00">
                  <c:v>1.2251484549086244E-16</c:v>
                </c:pt>
                <c:pt idx="801" formatCode="0.00">
                  <c:v>-1.570731731182002E-2</c:v>
                </c:pt>
                <c:pt idx="802" formatCode="0.00">
                  <c:v>-3.1410759078128E-2</c:v>
                </c:pt>
                <c:pt idx="803" formatCode="0.00">
                  <c:v>-4.7106450709642311E-2</c:v>
                </c:pt>
                <c:pt idx="804" formatCode="0.00">
                  <c:v>-6.2790519529313416E-2</c:v>
                </c:pt>
                <c:pt idx="805" formatCode="0.00">
                  <c:v>-7.8459095727844388E-2</c:v>
                </c:pt>
                <c:pt idx="806" formatCode="0.00">
                  <c:v>-9.4108313318514145E-2</c:v>
                </c:pt>
                <c:pt idx="807" formatCode="0.00">
                  <c:v>-0.10973431109104496</c:v>
                </c:pt>
                <c:pt idx="808" formatCode="0.00">
                  <c:v>-0.12533323356430442</c:v>
                </c:pt>
                <c:pt idx="809" formatCode="0.00">
                  <c:v>-0.14090123193758231</c:v>
                </c:pt>
                <c:pt idx="810" formatCode="0.00">
                  <c:v>-0.15643446504023095</c:v>
                </c:pt>
                <c:pt idx="811" formatCode="0.00">
                  <c:v>-0.17192910027940941</c:v>
                </c:pt>
                <c:pt idx="812" formatCode="0.00">
                  <c:v>-0.18738131458572496</c:v>
                </c:pt>
                <c:pt idx="813" formatCode="0.00">
                  <c:v>-0.20278729535651221</c:v>
                </c:pt>
                <c:pt idx="814" formatCode="0.00">
                  <c:v>-0.21814324139654262</c:v>
                </c:pt>
                <c:pt idx="815" formatCode="0.00">
                  <c:v>-0.2334453638559055</c:v>
                </c:pt>
                <c:pt idx="816" formatCode="0.00">
                  <c:v>-0.24868988716485504</c:v>
                </c:pt>
                <c:pt idx="817" formatCode="0.00">
                  <c:v>-0.26387304996537281</c:v>
                </c:pt>
                <c:pt idx="818" formatCode="0.00">
                  <c:v>-0.27899110603922928</c:v>
                </c:pt>
                <c:pt idx="819" formatCode="0.00">
                  <c:v>-0.29404032523230411</c:v>
                </c:pt>
                <c:pt idx="820" formatCode="0.00">
                  <c:v>-0.30901699437494845</c:v>
                </c:pt>
                <c:pt idx="821" formatCode="0.00">
                  <c:v>-0.32391741819814945</c:v>
                </c:pt>
                <c:pt idx="822" formatCode="0.00">
                  <c:v>-0.33873792024529148</c:v>
                </c:pt>
                <c:pt idx="823" formatCode="0.00">
                  <c:v>-0.3534748437792577</c:v>
                </c:pt>
                <c:pt idx="824" formatCode="0.00">
                  <c:v>-0.36812455268467853</c:v>
                </c:pt>
                <c:pt idx="825" formatCode="0.00">
                  <c:v>-0.38268343236508995</c:v>
                </c:pt>
                <c:pt idx="826" formatCode="0.00">
                  <c:v>-0.39714789063478023</c:v>
                </c:pt>
                <c:pt idx="827" formatCode="0.00">
                  <c:v>-0.41151435860510849</c:v>
                </c:pt>
                <c:pt idx="828" formatCode="0.00">
                  <c:v>-0.42577929156507238</c:v>
                </c:pt>
                <c:pt idx="829" formatCode="0.00">
                  <c:v>-0.43993916985591541</c:v>
                </c:pt>
                <c:pt idx="830" formatCode="0.00">
                  <c:v>-0.45399049973954653</c:v>
                </c:pt>
                <c:pt idx="831" formatCode="0.00">
                  <c:v>-0.46792981426057345</c:v>
                </c:pt>
                <c:pt idx="832" formatCode="0.00">
                  <c:v>-0.48175367410171499</c:v>
                </c:pt>
                <c:pt idx="833" formatCode="0.00">
                  <c:v>-0.49545866843240793</c:v>
                </c:pt>
                <c:pt idx="834" formatCode="0.00">
                  <c:v>-0.50904141575037132</c:v>
                </c:pt>
                <c:pt idx="835" formatCode="0.00">
                  <c:v>-0.52249856471594791</c:v>
                </c:pt>
                <c:pt idx="836" formatCode="0.00">
                  <c:v>-0.53582679497899643</c:v>
                </c:pt>
                <c:pt idx="837" formatCode="0.00">
                  <c:v>-0.54902281799813224</c:v>
                </c:pt>
                <c:pt idx="838" formatCode="0.00">
                  <c:v>-0.56208337785212981</c:v>
                </c:pt>
                <c:pt idx="839" formatCode="0.00">
                  <c:v>-0.57500525204327957</c:v>
                </c:pt>
                <c:pt idx="840" formatCode="0.00">
                  <c:v>-0.58778525229247358</c:v>
                </c:pt>
                <c:pt idx="841" formatCode="0.00">
                  <c:v>-0.60042022532588479</c:v>
                </c:pt>
                <c:pt idx="842" formatCode="0.00">
                  <c:v>-0.61290705365297693</c:v>
                </c:pt>
                <c:pt idx="843" formatCode="0.00">
                  <c:v>-0.62524265633570586</c:v>
                </c:pt>
                <c:pt idx="844" formatCode="0.00">
                  <c:v>-0.63742398974868952</c:v>
                </c:pt>
                <c:pt idx="845" formatCode="0.00">
                  <c:v>-0.64944804833018477</c:v>
                </c:pt>
                <c:pt idx="846" formatCode="0.00">
                  <c:v>-0.66131186532365172</c:v>
                </c:pt>
                <c:pt idx="847" formatCode="0.00">
                  <c:v>-0.6730125135097742</c:v>
                </c:pt>
                <c:pt idx="848" formatCode="0.00">
                  <c:v>-0.6845471059286885</c:v>
                </c:pt>
                <c:pt idx="849" formatCode="0.00">
                  <c:v>-0.69591279659231453</c:v>
                </c:pt>
                <c:pt idx="850" formatCode="0.00">
                  <c:v>-0.70710678118654746</c:v>
                </c:pt>
                <c:pt idx="851" formatCode="0.00">
                  <c:v>-0.71812629776318904</c:v>
                </c:pt>
                <c:pt idx="852" formatCode="0.00">
                  <c:v>-0.72896862742141177</c:v>
                </c:pt>
                <c:pt idx="853" formatCode="0.00">
                  <c:v>-0.73963109497861002</c:v>
                </c:pt>
                <c:pt idx="854" formatCode="0.00">
                  <c:v>-0.7501110696304597</c:v>
                </c:pt>
                <c:pt idx="855" formatCode="0.00">
                  <c:v>-0.7604059656000306</c:v>
                </c:pt>
                <c:pt idx="856" formatCode="0.00">
                  <c:v>-0.7705132427757897</c:v>
                </c:pt>
                <c:pt idx="857" formatCode="0.00">
                  <c:v>-0.78043040733832925</c:v>
                </c:pt>
                <c:pt idx="858" formatCode="0.00">
                  <c:v>-0.79015501237569108</c:v>
                </c:pt>
                <c:pt idx="859" formatCode="0.00">
                  <c:v>-0.79968465848709103</c:v>
                </c:pt>
                <c:pt idx="860" formatCode="0.00">
                  <c:v>-0.8090169943749469</c:v>
                </c:pt>
                <c:pt idx="861" formatCode="0.00">
                  <c:v>-0.81814971742502396</c:v>
                </c:pt>
                <c:pt idx="862" formatCode="0.00">
                  <c:v>-0.82708057427456161</c:v>
                </c:pt>
                <c:pt idx="863" formatCode="0.00">
                  <c:v>-0.83580736136827005</c:v>
                </c:pt>
                <c:pt idx="864" formatCode="0.00">
                  <c:v>-0.8443279255020153</c:v>
                </c:pt>
                <c:pt idx="865" formatCode="0.00">
                  <c:v>-0.85264016435409273</c:v>
                </c:pt>
                <c:pt idx="866" formatCode="0.00">
                  <c:v>-0.86074202700394375</c:v>
                </c:pt>
                <c:pt idx="867" formatCode="0.00">
                  <c:v>-0.86863151443819253</c:v>
                </c:pt>
                <c:pt idx="868" formatCode="0.00">
                  <c:v>-0.87630668004386369</c:v>
                </c:pt>
                <c:pt idx="869" formatCode="0.00">
                  <c:v>-0.88376563008869391</c:v>
                </c:pt>
                <c:pt idx="870" formatCode="0.00">
                  <c:v>-0.89100652418836757</c:v>
                </c:pt>
                <c:pt idx="871" formatCode="0.00">
                  <c:v>-0.89802757576061509</c:v>
                </c:pt>
                <c:pt idx="872" formatCode="0.00">
                  <c:v>-0.90482705246602024</c:v>
                </c:pt>
                <c:pt idx="873" formatCode="0.00">
                  <c:v>-0.91140327663544551</c:v>
                </c:pt>
                <c:pt idx="874" formatCode="0.00">
                  <c:v>-0.91775462568398192</c:v>
                </c:pt>
                <c:pt idx="875" formatCode="0.00">
                  <c:v>-0.92387953251128718</c:v>
                </c:pt>
                <c:pt idx="876" formatCode="0.00">
                  <c:v>-0.92977648588825068</c:v>
                </c:pt>
                <c:pt idx="877" formatCode="0.00">
                  <c:v>-0.9354440308298676</c:v>
                </c:pt>
                <c:pt idx="878" formatCode="0.00">
                  <c:v>-0.94088076895422468</c:v>
                </c:pt>
                <c:pt idx="879" formatCode="0.00">
                  <c:v>-0.9460853588275453</c:v>
                </c:pt>
                <c:pt idx="880" formatCode="0.00">
                  <c:v>-0.95105651629515364</c:v>
                </c:pt>
                <c:pt idx="881" formatCode="0.00">
                  <c:v>-0.95579301479833045</c:v>
                </c:pt>
                <c:pt idx="882" formatCode="0.00">
                  <c:v>-0.96029368567694251</c:v>
                </c:pt>
                <c:pt idx="883" formatCode="0.00">
                  <c:v>-0.96455741845779841</c:v>
                </c:pt>
                <c:pt idx="884" formatCode="0.00">
                  <c:v>-0.9685831611286303</c:v>
                </c:pt>
                <c:pt idx="885" formatCode="0.00">
                  <c:v>-0.97236992039767667</c:v>
                </c:pt>
                <c:pt idx="886" formatCode="0.00">
                  <c:v>-0.97591676193874677</c:v>
                </c:pt>
                <c:pt idx="887" formatCode="0.00">
                  <c:v>-0.97922281062176575</c:v>
                </c:pt>
                <c:pt idx="888" formatCode="0.00">
                  <c:v>-0.9822872507286885</c:v>
                </c:pt>
                <c:pt idx="889" formatCode="0.00">
                  <c:v>-0.98510932615477431</c:v>
                </c:pt>
                <c:pt idx="890" formatCode="0.00">
                  <c:v>-0.98768834059513766</c:v>
                </c:pt>
                <c:pt idx="891" formatCode="0.00">
                  <c:v>-0.99002365771655754</c:v>
                </c:pt>
                <c:pt idx="892" formatCode="0.00">
                  <c:v>-0.99211470131447776</c:v>
                </c:pt>
                <c:pt idx="893" formatCode="0.00">
                  <c:v>-0.99396095545517971</c:v>
                </c:pt>
                <c:pt idx="894" formatCode="0.00">
                  <c:v>-0.99556196460308</c:v>
                </c:pt>
                <c:pt idx="895" formatCode="0.00">
                  <c:v>-0.99691733373312796</c:v>
                </c:pt>
                <c:pt idx="896" formatCode="0.00">
                  <c:v>-0.99802672842827167</c:v>
                </c:pt>
                <c:pt idx="897" formatCode="0.00">
                  <c:v>-0.99888987496197001</c:v>
                </c:pt>
                <c:pt idx="898" formatCode="0.00">
                  <c:v>-0.99950656036573104</c:v>
                </c:pt>
                <c:pt idx="899" formatCode="0.00">
                  <c:v>-0.9998766324816607</c:v>
                </c:pt>
                <c:pt idx="900" formatCode="0.00">
                  <c:v>-1</c:v>
                </c:pt>
                <c:pt idx="901" formatCode="0.00">
                  <c:v>-0.9998766324816607</c:v>
                </c:pt>
                <c:pt idx="902" formatCode="0.00">
                  <c:v>-0.99950656036573104</c:v>
                </c:pt>
                <c:pt idx="903" formatCode="0.00">
                  <c:v>-0.99888987496197001</c:v>
                </c:pt>
                <c:pt idx="904" formatCode="0.00">
                  <c:v>-0.99802672842827167</c:v>
                </c:pt>
                <c:pt idx="905" formatCode="0.00">
                  <c:v>-0.99691733373312807</c:v>
                </c:pt>
                <c:pt idx="906" formatCode="0.00">
                  <c:v>-0.99556196460308</c:v>
                </c:pt>
                <c:pt idx="907" formatCode="0.00">
                  <c:v>-0.99396095545517982</c:v>
                </c:pt>
                <c:pt idx="908" formatCode="0.00">
                  <c:v>-0.99211470131447788</c:v>
                </c:pt>
                <c:pt idx="909" formatCode="0.00">
                  <c:v>-0.99002365771655754</c:v>
                </c:pt>
                <c:pt idx="910" formatCode="0.00">
                  <c:v>-0.98768834059513777</c:v>
                </c:pt>
                <c:pt idx="911" formatCode="0.00">
                  <c:v>-0.98510932615477442</c:v>
                </c:pt>
                <c:pt idx="912" formatCode="0.00">
                  <c:v>-0.9822872507286885</c:v>
                </c:pt>
                <c:pt idx="913" formatCode="0.00">
                  <c:v>-0.9792228106217663</c:v>
                </c:pt>
                <c:pt idx="914" formatCode="0.00">
                  <c:v>-0.97591676193874688</c:v>
                </c:pt>
                <c:pt idx="915" formatCode="0.00">
                  <c:v>-0.97236992039767678</c:v>
                </c:pt>
                <c:pt idx="916" formatCode="0.00">
                  <c:v>-0.96858316112863041</c:v>
                </c:pt>
                <c:pt idx="917" formatCode="0.00">
                  <c:v>-0.96455741845779852</c:v>
                </c:pt>
                <c:pt idx="918" formatCode="0.00">
                  <c:v>-0.96029368567694307</c:v>
                </c:pt>
                <c:pt idx="919" formatCode="0.00">
                  <c:v>-0.95579301479833056</c:v>
                </c:pt>
                <c:pt idx="920" formatCode="0.00">
                  <c:v>-0.95105651629515364</c:v>
                </c:pt>
                <c:pt idx="921" formatCode="0.00">
                  <c:v>-0.94608535882754541</c:v>
                </c:pt>
                <c:pt idx="922" formatCode="0.00">
                  <c:v>-0.9408807689542249</c:v>
                </c:pt>
                <c:pt idx="923" formatCode="0.00">
                  <c:v>-0.9354440308298676</c:v>
                </c:pt>
                <c:pt idx="924" formatCode="0.00">
                  <c:v>-0.92977648588825079</c:v>
                </c:pt>
                <c:pt idx="925" formatCode="0.00">
                  <c:v>-0.92387953251128718</c:v>
                </c:pt>
                <c:pt idx="926" formatCode="0.00">
                  <c:v>-0.91775462568398203</c:v>
                </c:pt>
                <c:pt idx="927" formatCode="0.00">
                  <c:v>-0.91140327663544562</c:v>
                </c:pt>
                <c:pt idx="928" formatCode="0.00">
                  <c:v>-0.90482705246602035</c:v>
                </c:pt>
                <c:pt idx="929" formatCode="0.00">
                  <c:v>-0.89802757576061509</c:v>
                </c:pt>
                <c:pt idx="930" formatCode="0.00">
                  <c:v>-0.89100652418836757</c:v>
                </c:pt>
                <c:pt idx="931" formatCode="0.00">
                  <c:v>-0.88376563008869413</c:v>
                </c:pt>
                <c:pt idx="932" formatCode="0.00">
                  <c:v>-0.87630668004386381</c:v>
                </c:pt>
                <c:pt idx="933" formatCode="0.00">
                  <c:v>-0.86863151443819286</c:v>
                </c:pt>
                <c:pt idx="934" formatCode="0.00">
                  <c:v>-0.86074202700394442</c:v>
                </c:pt>
                <c:pt idx="935" formatCode="0.00">
                  <c:v>-0.85264016435409284</c:v>
                </c:pt>
                <c:pt idx="936" formatCode="0.00">
                  <c:v>-0.84432792550201552</c:v>
                </c:pt>
                <c:pt idx="937" formatCode="0.00">
                  <c:v>-0.83580736136827061</c:v>
                </c:pt>
                <c:pt idx="938" formatCode="0.00">
                  <c:v>-0.82708057427456183</c:v>
                </c:pt>
                <c:pt idx="939" formatCode="0.00">
                  <c:v>-0.81814971742502418</c:v>
                </c:pt>
                <c:pt idx="940" formatCode="0.00">
                  <c:v>-0.80901699437494756</c:v>
                </c:pt>
                <c:pt idx="941" formatCode="0.00">
                  <c:v>-0.79968465848709114</c:v>
                </c:pt>
                <c:pt idx="942" formatCode="0.00">
                  <c:v>-0.7901550123756913</c:v>
                </c:pt>
                <c:pt idx="943" formatCode="0.00">
                  <c:v>-0.78043040733832969</c:v>
                </c:pt>
                <c:pt idx="944" formatCode="0.00">
                  <c:v>-0.7705132427757897</c:v>
                </c:pt>
                <c:pt idx="945" formatCode="0.00">
                  <c:v>-0.76040596560003082</c:v>
                </c:pt>
                <c:pt idx="946" formatCode="0.00">
                  <c:v>-0.7501110696304597</c:v>
                </c:pt>
                <c:pt idx="947" formatCode="0.00">
                  <c:v>-0.73963109497861013</c:v>
                </c:pt>
                <c:pt idx="948" formatCode="0.00">
                  <c:v>-0.728968627421412</c:v>
                </c:pt>
                <c:pt idx="949" formatCode="0.00">
                  <c:v>-0.71812629776318948</c:v>
                </c:pt>
                <c:pt idx="950" formatCode="0.00">
                  <c:v>-0.70710678118654757</c:v>
                </c:pt>
                <c:pt idx="951" formatCode="0.00">
                  <c:v>-0.69591279659231453</c:v>
                </c:pt>
                <c:pt idx="952" formatCode="0.00">
                  <c:v>-0.6845471059286885</c:v>
                </c:pt>
                <c:pt idx="953" formatCode="0.00">
                  <c:v>-0.67301251350977442</c:v>
                </c:pt>
                <c:pt idx="954" formatCode="0.00">
                  <c:v>-0.6613118653236526</c:v>
                </c:pt>
                <c:pt idx="955" formatCode="0.00">
                  <c:v>-0.6494480483301851</c:v>
                </c:pt>
                <c:pt idx="956" formatCode="0.00">
                  <c:v>-0.63742398974868952</c:v>
                </c:pt>
                <c:pt idx="957" formatCode="0.00">
                  <c:v>-0.62524265633570675</c:v>
                </c:pt>
                <c:pt idx="958" formatCode="0.00">
                  <c:v>-0.61290705365297704</c:v>
                </c:pt>
                <c:pt idx="959" formatCode="0.00">
                  <c:v>-0.60042022532588468</c:v>
                </c:pt>
                <c:pt idx="960" formatCode="0.00">
                  <c:v>-0.58778525229247403</c:v>
                </c:pt>
                <c:pt idx="961" formatCode="0.00">
                  <c:v>-0.57500525204327979</c:v>
                </c:pt>
                <c:pt idx="962" formatCode="0.00">
                  <c:v>-0.56208337785213058</c:v>
                </c:pt>
                <c:pt idx="963" formatCode="0.00">
                  <c:v>-0.54902281799813268</c:v>
                </c:pt>
                <c:pt idx="964" formatCode="0.00">
                  <c:v>-0.53582679497899632</c:v>
                </c:pt>
                <c:pt idx="965" formatCode="0.00">
                  <c:v>-0.52249856471594869</c:v>
                </c:pt>
                <c:pt idx="966" formatCode="0.00">
                  <c:v>-0.50904141575037165</c:v>
                </c:pt>
                <c:pt idx="967" formatCode="0.00">
                  <c:v>-0.49545866843240788</c:v>
                </c:pt>
                <c:pt idx="968" formatCode="0.00">
                  <c:v>-0.48175367410171527</c:v>
                </c:pt>
                <c:pt idx="969" formatCode="0.00">
                  <c:v>-0.46792981426057373</c:v>
                </c:pt>
                <c:pt idx="970" formatCode="0.00">
                  <c:v>-0.45399049973954736</c:v>
                </c:pt>
                <c:pt idx="971" formatCode="0.00">
                  <c:v>-0.43993916985591563</c:v>
                </c:pt>
                <c:pt idx="972" formatCode="0.00">
                  <c:v>-0.42577929156507238</c:v>
                </c:pt>
                <c:pt idx="973" formatCode="0.00">
                  <c:v>-0.41151435860510921</c:v>
                </c:pt>
                <c:pt idx="974" formatCode="0.00">
                  <c:v>-0.39714789063478056</c:v>
                </c:pt>
                <c:pt idx="975" formatCode="0.00">
                  <c:v>-0.38268343236509061</c:v>
                </c:pt>
                <c:pt idx="976" formatCode="0.00">
                  <c:v>-0.36812455268467897</c:v>
                </c:pt>
                <c:pt idx="977" formatCode="0.00">
                  <c:v>-0.3534748437792577</c:v>
                </c:pt>
                <c:pt idx="978" formatCode="0.00">
                  <c:v>-0.33873792024529231</c:v>
                </c:pt>
                <c:pt idx="979" formatCode="0.00">
                  <c:v>-0.32391741819814984</c:v>
                </c:pt>
                <c:pt idx="980" formatCode="0.00">
                  <c:v>-0.30901699437494828</c:v>
                </c:pt>
                <c:pt idx="981" formatCode="0.00">
                  <c:v>-0.2940403252323045</c:v>
                </c:pt>
                <c:pt idx="982" formatCode="0.00">
                  <c:v>-0.27899110603922966</c:v>
                </c:pt>
                <c:pt idx="983" formatCode="0.00">
                  <c:v>-0.26387304996537336</c:v>
                </c:pt>
                <c:pt idx="984" formatCode="0.00">
                  <c:v>-0.24868988716485541</c:v>
                </c:pt>
                <c:pt idx="985" formatCode="0.00">
                  <c:v>-0.23344536385590542</c:v>
                </c:pt>
                <c:pt idx="986" formatCode="0.00">
                  <c:v>-0.21814324139654345</c:v>
                </c:pt>
                <c:pt idx="987" formatCode="0.00">
                  <c:v>-0.20278729535651246</c:v>
                </c:pt>
                <c:pt idx="988" formatCode="0.00">
                  <c:v>-0.18738131458572488</c:v>
                </c:pt>
                <c:pt idx="989" formatCode="0.00">
                  <c:v>-0.1719291002794098</c:v>
                </c:pt>
                <c:pt idx="990" formatCode="0.00">
                  <c:v>-0.15643446504023137</c:v>
                </c:pt>
                <c:pt idx="991" formatCode="0.00">
                  <c:v>-0.14090123193758311</c:v>
                </c:pt>
                <c:pt idx="992" formatCode="0.00">
                  <c:v>-0.12533323356430479</c:v>
                </c:pt>
                <c:pt idx="993" formatCode="0.00">
                  <c:v>-0.10973431109104489</c:v>
                </c:pt>
                <c:pt idx="994" formatCode="0.00">
                  <c:v>-9.4108313318514908E-2</c:v>
                </c:pt>
                <c:pt idx="995" formatCode="0.00">
                  <c:v>-7.8459095727844763E-2</c:v>
                </c:pt>
                <c:pt idx="996" formatCode="0.00">
                  <c:v>-6.2790519529313332E-2</c:v>
                </c:pt>
                <c:pt idx="997" formatCode="0.00">
                  <c:v>-4.7106450709642686E-2</c:v>
                </c:pt>
                <c:pt idx="998" formatCode="0.00">
                  <c:v>-3.1410759078128382E-2</c:v>
                </c:pt>
                <c:pt idx="999" formatCode="0.00">
                  <c:v>-1.5707317311820831E-2</c:v>
                </c:pt>
                <c:pt idx="1000" formatCode="0.00">
                  <c:v>-2.4502969098172474E-16</c:v>
                </c:pt>
                <c:pt idx="1001" formatCode="0.00">
                  <c:v>1.5707317311820342E-2</c:v>
                </c:pt>
                <c:pt idx="1002" formatCode="0.00">
                  <c:v>3.1410759078127001E-2</c:v>
                </c:pt>
                <c:pt idx="1003" formatCode="0.00">
                  <c:v>4.7106450709643082E-2</c:v>
                </c:pt>
                <c:pt idx="1004" formatCode="0.00">
                  <c:v>6.2790519529312833E-2</c:v>
                </c:pt>
                <c:pt idx="1005" formatCode="0.00">
                  <c:v>7.8459095727844264E-2</c:v>
                </c:pt>
                <c:pt idx="1006" formatCode="0.00">
                  <c:v>9.4108313318513548E-2</c:v>
                </c:pt>
                <c:pt idx="1007" formatCode="0.00">
                  <c:v>0.10973431109104528</c:v>
                </c:pt>
                <c:pt idx="1008" formatCode="0.00">
                  <c:v>0.12533323356430431</c:v>
                </c:pt>
                <c:pt idx="1009" formatCode="0.00">
                  <c:v>0.14090123193758261</c:v>
                </c:pt>
                <c:pt idx="1010" formatCode="0.00">
                  <c:v>0.15643446504022995</c:v>
                </c:pt>
                <c:pt idx="1011" formatCode="0.00">
                  <c:v>0.17192910027941019</c:v>
                </c:pt>
                <c:pt idx="1012" formatCode="0.00">
                  <c:v>0.18738131458572438</c:v>
                </c:pt>
                <c:pt idx="1013" formatCode="0.00">
                  <c:v>0.20278729535651199</c:v>
                </c:pt>
                <c:pt idx="1014" formatCode="0.00">
                  <c:v>0.21814324139654206</c:v>
                </c:pt>
                <c:pt idx="1015" formatCode="0.00">
                  <c:v>0.23344536385590581</c:v>
                </c:pt>
                <c:pt idx="1016" formatCode="0.00">
                  <c:v>0.24868988716485491</c:v>
                </c:pt>
                <c:pt idx="1017" formatCode="0.00">
                  <c:v>0.26387304996537292</c:v>
                </c:pt>
                <c:pt idx="1018" formatCode="0.00">
                  <c:v>0.27899110603922833</c:v>
                </c:pt>
                <c:pt idx="1019" formatCode="0.00">
                  <c:v>0.29404032523230489</c:v>
                </c:pt>
                <c:pt idx="1020" formatCode="0.00">
                  <c:v>0.30901699437494784</c:v>
                </c:pt>
                <c:pt idx="1021" formatCode="0.00">
                  <c:v>0.32391741819814934</c:v>
                </c:pt>
                <c:pt idx="1022" formatCode="0.00">
                  <c:v>0.33873792024529098</c:v>
                </c:pt>
                <c:pt idx="1023" formatCode="0.00">
                  <c:v>0.35347484377925803</c:v>
                </c:pt>
                <c:pt idx="1024" formatCode="0.00">
                  <c:v>0.36812455268467847</c:v>
                </c:pt>
                <c:pt idx="1025" formatCode="0.00">
                  <c:v>0.38268343236509017</c:v>
                </c:pt>
                <c:pt idx="1026" formatCode="0.00">
                  <c:v>0.39714789063478012</c:v>
                </c:pt>
                <c:pt idx="1027" formatCode="0.00">
                  <c:v>0.41151435860510799</c:v>
                </c:pt>
                <c:pt idx="1028" formatCode="0.00">
                  <c:v>0.42577929156507277</c:v>
                </c:pt>
                <c:pt idx="1029" formatCode="0.00">
                  <c:v>0.43993916985591525</c:v>
                </c:pt>
                <c:pt idx="1030" formatCode="0.00">
                  <c:v>0.45399049973954692</c:v>
                </c:pt>
                <c:pt idx="1031" formatCode="0.00">
                  <c:v>0.46792981426057256</c:v>
                </c:pt>
                <c:pt idx="1032" formatCode="0.00">
                  <c:v>0.48175367410171566</c:v>
                </c:pt>
                <c:pt idx="1033" formatCode="0.00">
                  <c:v>0.49545866843240743</c:v>
                </c:pt>
                <c:pt idx="1034" formatCode="0.00">
                  <c:v>0.50904141575037121</c:v>
                </c:pt>
                <c:pt idx="1035" formatCode="0.00">
                  <c:v>0.52249856471594747</c:v>
                </c:pt>
                <c:pt idx="1036" formatCode="0.00">
                  <c:v>0.53582679497899666</c:v>
                </c:pt>
                <c:pt idx="1037" formatCode="0.00">
                  <c:v>0.54902281799813224</c:v>
                </c:pt>
                <c:pt idx="1038" formatCode="0.00">
                  <c:v>0.56208337785213047</c:v>
                </c:pt>
                <c:pt idx="1039" formatCode="0.00">
                  <c:v>0.57500525204327857</c:v>
                </c:pt>
                <c:pt idx="1040" formatCode="0.00">
                  <c:v>0.58778525229247414</c:v>
                </c:pt>
                <c:pt idx="1041" formatCode="0.00">
                  <c:v>0.60042022532588424</c:v>
                </c:pt>
                <c:pt idx="1042" formatCode="0.00">
                  <c:v>0.61290705365297682</c:v>
                </c:pt>
                <c:pt idx="1043" formatCode="0.00">
                  <c:v>0.62524265633570553</c:v>
                </c:pt>
                <c:pt idx="1044" formatCode="0.00">
                  <c:v>0.63742398974868986</c:v>
                </c:pt>
                <c:pt idx="1045" formatCode="0.00">
                  <c:v>0.64944804833018466</c:v>
                </c:pt>
                <c:pt idx="1046" formatCode="0.00">
                  <c:v>0.66131186532365194</c:v>
                </c:pt>
                <c:pt idx="1047" formatCode="0.00">
                  <c:v>0.67301251350977342</c:v>
                </c:pt>
                <c:pt idx="1048" formatCode="0.00">
                  <c:v>0.68454710592868928</c:v>
                </c:pt>
                <c:pt idx="1049" formatCode="0.00">
                  <c:v>0.6959127965923142</c:v>
                </c:pt>
                <c:pt idx="1050" formatCode="0.00">
                  <c:v>0.70710678118654691</c:v>
                </c:pt>
                <c:pt idx="1051" formatCode="0.00">
                  <c:v>0.71812629776318915</c:v>
                </c:pt>
                <c:pt idx="1052" formatCode="0.00">
                  <c:v>0.728968627421411</c:v>
                </c:pt>
                <c:pt idx="1053" formatCode="0.00">
                  <c:v>0.73963109497861035</c:v>
                </c:pt>
                <c:pt idx="1054" formatCode="0.00">
                  <c:v>0.75011106963045915</c:v>
                </c:pt>
                <c:pt idx="1055" formatCode="0.00">
                  <c:v>0.7604059656000306</c:v>
                </c:pt>
                <c:pt idx="1056" formatCode="0.00">
                  <c:v>0.7705132427757887</c:v>
                </c:pt>
                <c:pt idx="1057" formatCode="0.00">
                  <c:v>0.78043040733832969</c:v>
                </c:pt>
                <c:pt idx="1058" formatCode="0.00">
                  <c:v>0.79015501237569108</c:v>
                </c:pt>
                <c:pt idx="1059" formatCode="0.00">
                  <c:v>0.79968465848709103</c:v>
                </c:pt>
                <c:pt idx="1060" formatCode="0.00">
                  <c:v>0.80901699437494656</c:v>
                </c:pt>
                <c:pt idx="1061" formatCode="0.00">
                  <c:v>0.8181497174250244</c:v>
                </c:pt>
                <c:pt idx="1062" formatCode="0.00">
                  <c:v>0.82708057427456161</c:v>
                </c:pt>
                <c:pt idx="1063" formatCode="0.00">
                  <c:v>0.8358073613682695</c:v>
                </c:pt>
                <c:pt idx="1064" formatCode="0.00">
                  <c:v>0.84432792550201452</c:v>
                </c:pt>
                <c:pt idx="1065" formatCode="0.00">
                  <c:v>0.85264016435409296</c:v>
                </c:pt>
                <c:pt idx="1066" formatCode="0.00">
                  <c:v>0.86074202700394364</c:v>
                </c:pt>
                <c:pt idx="1067" formatCode="0.00">
                  <c:v>0.86863151443819253</c:v>
                </c:pt>
                <c:pt idx="1068" formatCode="0.00">
                  <c:v>0.87630668004386314</c:v>
                </c:pt>
                <c:pt idx="1069" formatCode="0.00">
                  <c:v>0.88376563008869424</c:v>
                </c:pt>
                <c:pt idx="1070" formatCode="0.00">
                  <c:v>0.89100652418836757</c:v>
                </c:pt>
                <c:pt idx="1071" formatCode="0.00">
                  <c:v>0.89802757576061498</c:v>
                </c:pt>
                <c:pt idx="1072" formatCode="0.00">
                  <c:v>0.90482705246601991</c:v>
                </c:pt>
                <c:pt idx="1073" formatCode="0.00">
                  <c:v>0.91140327663544562</c:v>
                </c:pt>
                <c:pt idx="1074" formatCode="0.00">
                  <c:v>0.91775462568398192</c:v>
                </c:pt>
                <c:pt idx="1075" formatCode="0.00">
                  <c:v>0.92387953251128718</c:v>
                </c:pt>
                <c:pt idx="1076" formatCode="0.00">
                  <c:v>0.92977648588825068</c:v>
                </c:pt>
                <c:pt idx="1077" formatCode="0.00">
                  <c:v>0.93544403082986705</c:v>
                </c:pt>
                <c:pt idx="1078" formatCode="0.00">
                  <c:v>0.94088076895422501</c:v>
                </c:pt>
                <c:pt idx="1079" formatCode="0.00">
                  <c:v>0.9460853588275453</c:v>
                </c:pt>
                <c:pt idx="1080" formatCode="0.00">
                  <c:v>0.95105651629515364</c:v>
                </c:pt>
                <c:pt idx="1081" formatCode="0.00">
                  <c:v>0.95579301479833023</c:v>
                </c:pt>
                <c:pt idx="1082" formatCode="0.00">
                  <c:v>0.96029368567694318</c:v>
                </c:pt>
                <c:pt idx="1083" formatCode="0.00">
                  <c:v>0.96455741845779841</c:v>
                </c:pt>
                <c:pt idx="1084" formatCode="0.00">
                  <c:v>0.9685831611286303</c:v>
                </c:pt>
                <c:pt idx="1085" formatCode="0.00">
                  <c:v>0.97236992039767645</c:v>
                </c:pt>
                <c:pt idx="1086" formatCode="0.00">
                  <c:v>0.97591676193874699</c:v>
                </c:pt>
                <c:pt idx="1087" formatCode="0.00">
                  <c:v>0.97922281062176575</c:v>
                </c:pt>
                <c:pt idx="1088" formatCode="0.00">
                  <c:v>0.9822872507286885</c:v>
                </c:pt>
                <c:pt idx="1089" formatCode="0.00">
                  <c:v>0.9851093261547742</c:v>
                </c:pt>
                <c:pt idx="1090" formatCode="0.00">
                  <c:v>0.98768834059513777</c:v>
                </c:pt>
                <c:pt idx="1091" formatCode="0.00">
                  <c:v>0.99002365771655754</c:v>
                </c:pt>
                <c:pt idx="1092" formatCode="0.00">
                  <c:v>0.99211470131447776</c:v>
                </c:pt>
                <c:pt idx="1093" formatCode="0.00">
                  <c:v>0.9939609554551796</c:v>
                </c:pt>
                <c:pt idx="1094" formatCode="0.00">
                  <c:v>0.99556196460308</c:v>
                </c:pt>
                <c:pt idx="1095" formatCode="0.00">
                  <c:v>0.99691733373312796</c:v>
                </c:pt>
                <c:pt idx="1096" formatCode="0.00">
                  <c:v>0.99802672842827167</c:v>
                </c:pt>
                <c:pt idx="1097" formatCode="0.00">
                  <c:v>0.99888987496196957</c:v>
                </c:pt>
                <c:pt idx="1098" formatCode="0.00">
                  <c:v>0.99950656036573104</c:v>
                </c:pt>
                <c:pt idx="1099" formatCode="0.00">
                  <c:v>0.9998766324816607</c:v>
                </c:pt>
                <c:pt idx="1100" formatCode="0.0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'součet stejná fázevýchylky (2)'!$D$6</c:f>
              <c:strCache>
                <c:ptCount val="1"/>
                <c:pt idx="0">
                  <c:v>y2/m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(2)'!$B$7:$B$1107</c:f>
              <c:numCache>
                <c:formatCode>General</c:formatCode>
                <c:ptCount val="1101"/>
                <c:pt idx="0">
                  <c:v>-2.9999999999999787</c:v>
                </c:pt>
                <c:pt idx="1">
                  <c:v>-2.9949999999999797</c:v>
                </c:pt>
                <c:pt idx="2">
                  <c:v>-2.9899999999999798</c:v>
                </c:pt>
                <c:pt idx="3">
                  <c:v>-2.9849999999999799</c:v>
                </c:pt>
                <c:pt idx="4">
                  <c:v>-2.9799999999999787</c:v>
                </c:pt>
                <c:pt idx="5">
                  <c:v>-2.9749999999999797</c:v>
                </c:pt>
                <c:pt idx="6">
                  <c:v>-2.9699999999999798</c:v>
                </c:pt>
                <c:pt idx="7">
                  <c:v>-2.9649999999999799</c:v>
                </c:pt>
                <c:pt idx="8">
                  <c:v>-2.9599999999999782</c:v>
                </c:pt>
                <c:pt idx="9">
                  <c:v>-2.9549999999999788</c:v>
                </c:pt>
                <c:pt idx="10">
                  <c:v>-2.9499999999999797</c:v>
                </c:pt>
                <c:pt idx="11">
                  <c:v>-2.9449999999999799</c:v>
                </c:pt>
                <c:pt idx="12">
                  <c:v>-2.9399999999999782</c:v>
                </c:pt>
                <c:pt idx="13">
                  <c:v>-2.9349999999999787</c:v>
                </c:pt>
                <c:pt idx="14">
                  <c:v>-2.9299999999999797</c:v>
                </c:pt>
                <c:pt idx="15">
                  <c:v>-2.9249999999999798</c:v>
                </c:pt>
                <c:pt idx="16">
                  <c:v>-2.9199999999999782</c:v>
                </c:pt>
                <c:pt idx="17">
                  <c:v>-2.9149999999999787</c:v>
                </c:pt>
                <c:pt idx="18">
                  <c:v>-2.9099999999999797</c:v>
                </c:pt>
                <c:pt idx="19">
                  <c:v>-2.9049999999999798</c:v>
                </c:pt>
                <c:pt idx="20">
                  <c:v>-2.8999999999999782</c:v>
                </c:pt>
                <c:pt idx="21">
                  <c:v>-2.8949999999999787</c:v>
                </c:pt>
                <c:pt idx="22">
                  <c:v>-2.8899999999999797</c:v>
                </c:pt>
                <c:pt idx="23">
                  <c:v>-2.8849999999999798</c:v>
                </c:pt>
                <c:pt idx="24">
                  <c:v>-2.8799999999999781</c:v>
                </c:pt>
                <c:pt idx="25">
                  <c:v>-2.8749999999999787</c:v>
                </c:pt>
                <c:pt idx="26">
                  <c:v>-2.8699999999999797</c:v>
                </c:pt>
                <c:pt idx="27">
                  <c:v>-2.8649999999999798</c:v>
                </c:pt>
                <c:pt idx="28">
                  <c:v>-2.8599999999999781</c:v>
                </c:pt>
                <c:pt idx="29">
                  <c:v>-2.8549999999999787</c:v>
                </c:pt>
                <c:pt idx="30">
                  <c:v>-2.8499999999999797</c:v>
                </c:pt>
                <c:pt idx="31">
                  <c:v>-2.8449999999999798</c:v>
                </c:pt>
                <c:pt idx="32">
                  <c:v>-2.8399999999999781</c:v>
                </c:pt>
                <c:pt idx="33">
                  <c:v>-2.8349999999999782</c:v>
                </c:pt>
                <c:pt idx="34">
                  <c:v>-2.8299999999999788</c:v>
                </c:pt>
                <c:pt idx="35">
                  <c:v>-2.8249999999999797</c:v>
                </c:pt>
                <c:pt idx="36">
                  <c:v>-2.8199999999999781</c:v>
                </c:pt>
                <c:pt idx="37">
                  <c:v>-2.8149999999999782</c:v>
                </c:pt>
                <c:pt idx="38">
                  <c:v>-2.8099999999999787</c:v>
                </c:pt>
                <c:pt idx="39">
                  <c:v>-2.8049999999999797</c:v>
                </c:pt>
                <c:pt idx="40">
                  <c:v>-2.7999999999999798</c:v>
                </c:pt>
                <c:pt idx="41">
                  <c:v>-2.7949999999999799</c:v>
                </c:pt>
                <c:pt idx="42">
                  <c:v>-2.7899999999999801</c:v>
                </c:pt>
                <c:pt idx="43">
                  <c:v>-2.7849999999999802</c:v>
                </c:pt>
                <c:pt idx="44">
                  <c:v>-2.7799999999999798</c:v>
                </c:pt>
                <c:pt idx="45">
                  <c:v>-2.7749999999999799</c:v>
                </c:pt>
                <c:pt idx="46">
                  <c:v>-2.76999999999998</c:v>
                </c:pt>
                <c:pt idx="47">
                  <c:v>-2.7649999999999801</c:v>
                </c:pt>
                <c:pt idx="48">
                  <c:v>-2.7599999999999798</c:v>
                </c:pt>
                <c:pt idx="49">
                  <c:v>-2.7549999999999799</c:v>
                </c:pt>
                <c:pt idx="50">
                  <c:v>-2.74999999999998</c:v>
                </c:pt>
                <c:pt idx="51">
                  <c:v>-2.7449999999999801</c:v>
                </c:pt>
                <c:pt idx="52">
                  <c:v>-2.7399999999999798</c:v>
                </c:pt>
                <c:pt idx="53">
                  <c:v>-2.7349999999999799</c:v>
                </c:pt>
                <c:pt idx="54">
                  <c:v>-2.72999999999998</c:v>
                </c:pt>
                <c:pt idx="55">
                  <c:v>-2.7249999999999801</c:v>
                </c:pt>
                <c:pt idx="56">
                  <c:v>-2.7199999999999798</c:v>
                </c:pt>
                <c:pt idx="57">
                  <c:v>-2.7149999999999799</c:v>
                </c:pt>
                <c:pt idx="58">
                  <c:v>-2.70999999999998</c:v>
                </c:pt>
                <c:pt idx="59">
                  <c:v>-2.7049999999999801</c:v>
                </c:pt>
                <c:pt idx="60">
                  <c:v>-2.6999999999999797</c:v>
                </c:pt>
                <c:pt idx="61">
                  <c:v>-2.6949999999999799</c:v>
                </c:pt>
                <c:pt idx="62">
                  <c:v>-2.6899999999999902</c:v>
                </c:pt>
                <c:pt idx="63">
                  <c:v>-2.6849999999999898</c:v>
                </c:pt>
                <c:pt idx="64">
                  <c:v>-2.6799999999999882</c:v>
                </c:pt>
                <c:pt idx="65">
                  <c:v>-2.6749999999999901</c:v>
                </c:pt>
                <c:pt idx="66">
                  <c:v>-2.6699999999999902</c:v>
                </c:pt>
                <c:pt idx="67">
                  <c:v>-2.6649999999999898</c:v>
                </c:pt>
                <c:pt idx="68">
                  <c:v>-2.6599999999999882</c:v>
                </c:pt>
                <c:pt idx="69">
                  <c:v>-2.65499999999999</c:v>
                </c:pt>
                <c:pt idx="70">
                  <c:v>-2.6499999999999901</c:v>
                </c:pt>
                <c:pt idx="71">
                  <c:v>-2.6449999999999898</c:v>
                </c:pt>
                <c:pt idx="72">
                  <c:v>-2.6399999999999881</c:v>
                </c:pt>
                <c:pt idx="73">
                  <c:v>-2.63499999999999</c:v>
                </c:pt>
                <c:pt idx="74">
                  <c:v>-2.6299999999999901</c:v>
                </c:pt>
                <c:pt idx="75">
                  <c:v>-2.6249999999999898</c:v>
                </c:pt>
                <c:pt idx="76">
                  <c:v>-2.6199999999999881</c:v>
                </c:pt>
                <c:pt idx="77">
                  <c:v>-2.61499999999999</c:v>
                </c:pt>
                <c:pt idx="78">
                  <c:v>-2.6099999999999901</c:v>
                </c:pt>
                <c:pt idx="79">
                  <c:v>-2.6049999999999902</c:v>
                </c:pt>
                <c:pt idx="80">
                  <c:v>-2.5999999999999881</c:v>
                </c:pt>
                <c:pt idx="81">
                  <c:v>-2.59499999999999</c:v>
                </c:pt>
                <c:pt idx="82">
                  <c:v>-2.5899999999999901</c:v>
                </c:pt>
                <c:pt idx="83">
                  <c:v>-2.5849999999999902</c:v>
                </c:pt>
                <c:pt idx="84">
                  <c:v>-2.5799999999999881</c:v>
                </c:pt>
                <c:pt idx="85">
                  <c:v>-2.57499999999999</c:v>
                </c:pt>
                <c:pt idx="86">
                  <c:v>-2.5699999999999901</c:v>
                </c:pt>
                <c:pt idx="87">
                  <c:v>-2.5649999999999902</c:v>
                </c:pt>
                <c:pt idx="88">
                  <c:v>-2.5599999999999881</c:v>
                </c:pt>
                <c:pt idx="89">
                  <c:v>-2.5549999999999882</c:v>
                </c:pt>
                <c:pt idx="90">
                  <c:v>-2.5499999999999901</c:v>
                </c:pt>
                <c:pt idx="91">
                  <c:v>-2.5449999999999902</c:v>
                </c:pt>
                <c:pt idx="92">
                  <c:v>-2.539999999999988</c:v>
                </c:pt>
                <c:pt idx="93">
                  <c:v>-2.5349999999999882</c:v>
                </c:pt>
                <c:pt idx="94">
                  <c:v>-2.52999999999999</c:v>
                </c:pt>
                <c:pt idx="95">
                  <c:v>-2.5249999999999901</c:v>
                </c:pt>
                <c:pt idx="96">
                  <c:v>-2.519999999999988</c:v>
                </c:pt>
                <c:pt idx="97">
                  <c:v>-2.5149999999999881</c:v>
                </c:pt>
                <c:pt idx="98">
                  <c:v>-2.50999999999999</c:v>
                </c:pt>
                <c:pt idx="99">
                  <c:v>-2.5049999999999901</c:v>
                </c:pt>
                <c:pt idx="100">
                  <c:v>-2.499999999999988</c:v>
                </c:pt>
                <c:pt idx="101">
                  <c:v>-2.4949999999999881</c:v>
                </c:pt>
                <c:pt idx="102">
                  <c:v>-2.48999999999999</c:v>
                </c:pt>
                <c:pt idx="103">
                  <c:v>-2.4849999999999901</c:v>
                </c:pt>
                <c:pt idx="104">
                  <c:v>-2.4799999999999884</c:v>
                </c:pt>
                <c:pt idx="105">
                  <c:v>-2.4749999999999881</c:v>
                </c:pt>
                <c:pt idx="106">
                  <c:v>-2.46999999999999</c:v>
                </c:pt>
                <c:pt idx="107">
                  <c:v>-2.4649999999999901</c:v>
                </c:pt>
                <c:pt idx="108">
                  <c:v>-2.4599999999999884</c:v>
                </c:pt>
                <c:pt idx="109">
                  <c:v>-2.4549999999999881</c:v>
                </c:pt>
                <c:pt idx="110">
                  <c:v>-2.44999999999999</c:v>
                </c:pt>
                <c:pt idx="111">
                  <c:v>-2.4449999999999901</c:v>
                </c:pt>
                <c:pt idx="112">
                  <c:v>-2.4399999999999884</c:v>
                </c:pt>
                <c:pt idx="113">
                  <c:v>-2.4349999999999881</c:v>
                </c:pt>
                <c:pt idx="114">
                  <c:v>-2.4299999999999882</c:v>
                </c:pt>
                <c:pt idx="115">
                  <c:v>-2.4249999999999901</c:v>
                </c:pt>
                <c:pt idx="116">
                  <c:v>-2.4199999999999884</c:v>
                </c:pt>
                <c:pt idx="117">
                  <c:v>-2.414999999999988</c:v>
                </c:pt>
                <c:pt idx="118">
                  <c:v>-2.4099999999999882</c:v>
                </c:pt>
                <c:pt idx="119">
                  <c:v>-2.40499999999999</c:v>
                </c:pt>
                <c:pt idx="120">
                  <c:v>-2.3999999999999884</c:v>
                </c:pt>
                <c:pt idx="121">
                  <c:v>-2.394999999999988</c:v>
                </c:pt>
                <c:pt idx="122">
                  <c:v>-2.3899999999999881</c:v>
                </c:pt>
                <c:pt idx="123">
                  <c:v>-2.38499999999999</c:v>
                </c:pt>
                <c:pt idx="124">
                  <c:v>-2.3799999999999879</c:v>
                </c:pt>
                <c:pt idx="125">
                  <c:v>-2.374999999999988</c:v>
                </c:pt>
                <c:pt idx="126">
                  <c:v>-2.3699999999999881</c:v>
                </c:pt>
                <c:pt idx="127">
                  <c:v>-2.36499999999999</c:v>
                </c:pt>
                <c:pt idx="128">
                  <c:v>-2.3599999999999879</c:v>
                </c:pt>
                <c:pt idx="129">
                  <c:v>-2.3549999999999884</c:v>
                </c:pt>
                <c:pt idx="130">
                  <c:v>-2.3499999999999881</c:v>
                </c:pt>
                <c:pt idx="131">
                  <c:v>-2.34499999999999</c:v>
                </c:pt>
                <c:pt idx="132">
                  <c:v>-2.3399999999999879</c:v>
                </c:pt>
                <c:pt idx="133">
                  <c:v>-2.3349999999999884</c:v>
                </c:pt>
                <c:pt idx="134">
                  <c:v>-2.3299999999999881</c:v>
                </c:pt>
                <c:pt idx="135">
                  <c:v>-2.32499999999999</c:v>
                </c:pt>
                <c:pt idx="136">
                  <c:v>-2.3199999999999878</c:v>
                </c:pt>
                <c:pt idx="137">
                  <c:v>-2.3149999999999884</c:v>
                </c:pt>
                <c:pt idx="138">
                  <c:v>-2.3099999999999881</c:v>
                </c:pt>
                <c:pt idx="139">
                  <c:v>-2.3049999999999882</c:v>
                </c:pt>
                <c:pt idx="140">
                  <c:v>-2.2999999999999901</c:v>
                </c:pt>
                <c:pt idx="141">
                  <c:v>-2.2949999999999902</c:v>
                </c:pt>
                <c:pt idx="142">
                  <c:v>-2.2899999999999898</c:v>
                </c:pt>
                <c:pt idx="143">
                  <c:v>-2.2849999999999899</c:v>
                </c:pt>
                <c:pt idx="144">
                  <c:v>-2.27999999999999</c:v>
                </c:pt>
                <c:pt idx="145">
                  <c:v>-2.2749999999999901</c:v>
                </c:pt>
                <c:pt idx="146">
                  <c:v>-2.2699999999999898</c:v>
                </c:pt>
                <c:pt idx="147">
                  <c:v>-2.2649999999999899</c:v>
                </c:pt>
                <c:pt idx="148">
                  <c:v>-2.25999999999999</c:v>
                </c:pt>
                <c:pt idx="149">
                  <c:v>-2.2549999999999901</c:v>
                </c:pt>
                <c:pt idx="150">
                  <c:v>-2.2499999999999898</c:v>
                </c:pt>
                <c:pt idx="151">
                  <c:v>-2.2449999999999899</c:v>
                </c:pt>
                <c:pt idx="152">
                  <c:v>-2.23999999999999</c:v>
                </c:pt>
                <c:pt idx="153">
                  <c:v>-2.2349999999999901</c:v>
                </c:pt>
                <c:pt idx="154">
                  <c:v>-2.2299999999999902</c:v>
                </c:pt>
                <c:pt idx="155">
                  <c:v>-2.2249999999999899</c:v>
                </c:pt>
                <c:pt idx="156">
                  <c:v>-2.2200000000000002</c:v>
                </c:pt>
                <c:pt idx="157">
                  <c:v>-2.2149999999999999</c:v>
                </c:pt>
                <c:pt idx="158">
                  <c:v>-2.21</c:v>
                </c:pt>
                <c:pt idx="159">
                  <c:v>-2.2050000000000001</c:v>
                </c:pt>
                <c:pt idx="160">
                  <c:v>-2.2000000000000002</c:v>
                </c:pt>
                <c:pt idx="161">
                  <c:v>-2.1949999999999998</c:v>
                </c:pt>
                <c:pt idx="162">
                  <c:v>-2.19</c:v>
                </c:pt>
                <c:pt idx="163">
                  <c:v>-2.1850000000000001</c:v>
                </c:pt>
                <c:pt idx="164">
                  <c:v>-2.1800000000000002</c:v>
                </c:pt>
                <c:pt idx="165">
                  <c:v>-2.1749999999999998</c:v>
                </c:pt>
                <c:pt idx="166">
                  <c:v>-2.17</c:v>
                </c:pt>
                <c:pt idx="167">
                  <c:v>-2.165</c:v>
                </c:pt>
                <c:pt idx="168">
                  <c:v>-2.16</c:v>
                </c:pt>
                <c:pt idx="169">
                  <c:v>-2.1549999999999998</c:v>
                </c:pt>
                <c:pt idx="170">
                  <c:v>-2.15</c:v>
                </c:pt>
                <c:pt idx="171">
                  <c:v>-2.145</c:v>
                </c:pt>
                <c:pt idx="172">
                  <c:v>-2.14</c:v>
                </c:pt>
                <c:pt idx="173">
                  <c:v>-2.1349999999999998</c:v>
                </c:pt>
                <c:pt idx="174">
                  <c:v>-2.13</c:v>
                </c:pt>
                <c:pt idx="175">
                  <c:v>-2.125</c:v>
                </c:pt>
                <c:pt idx="176">
                  <c:v>-2.12</c:v>
                </c:pt>
                <c:pt idx="177">
                  <c:v>-2.1149999999999998</c:v>
                </c:pt>
                <c:pt idx="178">
                  <c:v>-2.11</c:v>
                </c:pt>
                <c:pt idx="179">
                  <c:v>-2.105</c:v>
                </c:pt>
                <c:pt idx="180">
                  <c:v>-2.1</c:v>
                </c:pt>
                <c:pt idx="181">
                  <c:v>-2.0949999999999998</c:v>
                </c:pt>
                <c:pt idx="182">
                  <c:v>-2.09</c:v>
                </c:pt>
                <c:pt idx="183">
                  <c:v>-2.085</c:v>
                </c:pt>
                <c:pt idx="184">
                  <c:v>-2.08</c:v>
                </c:pt>
                <c:pt idx="185">
                  <c:v>-2.0749999999999997</c:v>
                </c:pt>
                <c:pt idx="186">
                  <c:v>-2.0699999999999998</c:v>
                </c:pt>
                <c:pt idx="187">
                  <c:v>-2.0649999999999999</c:v>
                </c:pt>
                <c:pt idx="188">
                  <c:v>-2.06</c:v>
                </c:pt>
                <c:pt idx="189">
                  <c:v>-2.0549999999999997</c:v>
                </c:pt>
                <c:pt idx="190">
                  <c:v>-2.0499999999999998</c:v>
                </c:pt>
                <c:pt idx="191">
                  <c:v>-2.0449999999999999</c:v>
                </c:pt>
                <c:pt idx="192">
                  <c:v>-2.04</c:v>
                </c:pt>
                <c:pt idx="193">
                  <c:v>-2.0349999999999997</c:v>
                </c:pt>
                <c:pt idx="194">
                  <c:v>-2.0299999999999998</c:v>
                </c:pt>
                <c:pt idx="195">
                  <c:v>-2.0249999999999999</c:v>
                </c:pt>
                <c:pt idx="196">
                  <c:v>-2.02</c:v>
                </c:pt>
                <c:pt idx="197">
                  <c:v>-2.0149999999999997</c:v>
                </c:pt>
                <c:pt idx="198">
                  <c:v>-2.0099999999999998</c:v>
                </c:pt>
                <c:pt idx="199">
                  <c:v>-2.0049999999999999</c:v>
                </c:pt>
                <c:pt idx="200">
                  <c:v>-2</c:v>
                </c:pt>
                <c:pt idx="201">
                  <c:v>-1.9950000000000001</c:v>
                </c:pt>
                <c:pt idx="202">
                  <c:v>-1.9900000000000009</c:v>
                </c:pt>
                <c:pt idx="203">
                  <c:v>-1.9850000000000001</c:v>
                </c:pt>
                <c:pt idx="204">
                  <c:v>-1.9800000000000009</c:v>
                </c:pt>
                <c:pt idx="205">
                  <c:v>-1.9750000000000001</c:v>
                </c:pt>
                <c:pt idx="206">
                  <c:v>-1.9700000000000009</c:v>
                </c:pt>
                <c:pt idx="207">
                  <c:v>-1.9650000000000001</c:v>
                </c:pt>
                <c:pt idx="208">
                  <c:v>-1.9600000000000009</c:v>
                </c:pt>
                <c:pt idx="209">
                  <c:v>-1.9550000000000001</c:v>
                </c:pt>
                <c:pt idx="210">
                  <c:v>-1.9500000000000008</c:v>
                </c:pt>
                <c:pt idx="211">
                  <c:v>-1.9450000000000001</c:v>
                </c:pt>
                <c:pt idx="212">
                  <c:v>-1.9400000000000008</c:v>
                </c:pt>
                <c:pt idx="213">
                  <c:v>-1.9350000000000001</c:v>
                </c:pt>
                <c:pt idx="214">
                  <c:v>-1.9300000000000008</c:v>
                </c:pt>
                <c:pt idx="215">
                  <c:v>-1.925</c:v>
                </c:pt>
                <c:pt idx="216">
                  <c:v>-1.9200000000000008</c:v>
                </c:pt>
                <c:pt idx="217">
                  <c:v>-1.915</c:v>
                </c:pt>
                <c:pt idx="218">
                  <c:v>-1.9100000000000001</c:v>
                </c:pt>
                <c:pt idx="219">
                  <c:v>-1.905</c:v>
                </c:pt>
                <c:pt idx="220">
                  <c:v>-1.9000000000000001</c:v>
                </c:pt>
                <c:pt idx="221">
                  <c:v>-1.895</c:v>
                </c:pt>
                <c:pt idx="222">
                  <c:v>-1.8900000000000001</c:v>
                </c:pt>
                <c:pt idx="223">
                  <c:v>-1.885</c:v>
                </c:pt>
                <c:pt idx="224">
                  <c:v>-1.8800000000000001</c:v>
                </c:pt>
                <c:pt idx="225">
                  <c:v>-1.875</c:v>
                </c:pt>
                <c:pt idx="226">
                  <c:v>-1.87</c:v>
                </c:pt>
                <c:pt idx="227">
                  <c:v>-1.865</c:v>
                </c:pt>
                <c:pt idx="228">
                  <c:v>-1.86</c:v>
                </c:pt>
                <c:pt idx="229">
                  <c:v>-1.855</c:v>
                </c:pt>
                <c:pt idx="230">
                  <c:v>-1.85</c:v>
                </c:pt>
                <c:pt idx="231">
                  <c:v>-1.845</c:v>
                </c:pt>
                <c:pt idx="232">
                  <c:v>-1.84</c:v>
                </c:pt>
                <c:pt idx="233">
                  <c:v>-1.835</c:v>
                </c:pt>
                <c:pt idx="234">
                  <c:v>-1.83</c:v>
                </c:pt>
                <c:pt idx="235">
                  <c:v>-1.825</c:v>
                </c:pt>
                <c:pt idx="236">
                  <c:v>-1.82</c:v>
                </c:pt>
                <c:pt idx="237">
                  <c:v>-1.8149999999999991</c:v>
                </c:pt>
                <c:pt idx="238">
                  <c:v>-1.81</c:v>
                </c:pt>
                <c:pt idx="239">
                  <c:v>-1.804999999999999</c:v>
                </c:pt>
                <c:pt idx="240">
                  <c:v>-1.8</c:v>
                </c:pt>
                <c:pt idx="241">
                  <c:v>-1.794999999999999</c:v>
                </c:pt>
                <c:pt idx="242">
                  <c:v>-1.79</c:v>
                </c:pt>
                <c:pt idx="243">
                  <c:v>-1.784999999999999</c:v>
                </c:pt>
                <c:pt idx="244">
                  <c:v>-1.78</c:v>
                </c:pt>
                <c:pt idx="245">
                  <c:v>-1.774999999999999</c:v>
                </c:pt>
                <c:pt idx="246">
                  <c:v>-1.77</c:v>
                </c:pt>
                <c:pt idx="247">
                  <c:v>-1.764999999999999</c:v>
                </c:pt>
                <c:pt idx="248">
                  <c:v>-1.76</c:v>
                </c:pt>
                <c:pt idx="249">
                  <c:v>-1.754999999999999</c:v>
                </c:pt>
                <c:pt idx="250">
                  <c:v>-1.75</c:v>
                </c:pt>
                <c:pt idx="251">
                  <c:v>-1.7449999999999992</c:v>
                </c:pt>
                <c:pt idx="252">
                  <c:v>-1.74</c:v>
                </c:pt>
                <c:pt idx="253">
                  <c:v>-1.7349999999999992</c:v>
                </c:pt>
                <c:pt idx="254">
                  <c:v>-1.73</c:v>
                </c:pt>
                <c:pt idx="255">
                  <c:v>-1.7249999999999992</c:v>
                </c:pt>
                <c:pt idx="256">
                  <c:v>-1.72</c:v>
                </c:pt>
                <c:pt idx="257">
                  <c:v>-1.7149999999999992</c:v>
                </c:pt>
                <c:pt idx="258">
                  <c:v>-1.71</c:v>
                </c:pt>
                <c:pt idx="259">
                  <c:v>-1.7049999999999992</c:v>
                </c:pt>
                <c:pt idx="260">
                  <c:v>-1.7</c:v>
                </c:pt>
                <c:pt idx="261">
                  <c:v>-1.6950000000000001</c:v>
                </c:pt>
                <c:pt idx="262">
                  <c:v>-1.6900000000000008</c:v>
                </c:pt>
                <c:pt idx="263">
                  <c:v>-1.6850000000000001</c:v>
                </c:pt>
                <c:pt idx="264">
                  <c:v>-1.6800000000000008</c:v>
                </c:pt>
                <c:pt idx="265">
                  <c:v>-1.675</c:v>
                </c:pt>
                <c:pt idx="266">
                  <c:v>-1.6700000000000008</c:v>
                </c:pt>
                <c:pt idx="267">
                  <c:v>-1.665</c:v>
                </c:pt>
                <c:pt idx="268">
                  <c:v>-1.6600000000000001</c:v>
                </c:pt>
                <c:pt idx="269">
                  <c:v>-1.655</c:v>
                </c:pt>
                <c:pt idx="270">
                  <c:v>-1.6500000000000001</c:v>
                </c:pt>
                <c:pt idx="271">
                  <c:v>-1.645</c:v>
                </c:pt>
                <c:pt idx="272">
                  <c:v>-1.6400000000000001</c:v>
                </c:pt>
                <c:pt idx="273">
                  <c:v>-1.635</c:v>
                </c:pt>
                <c:pt idx="274">
                  <c:v>-1.6300000000000001</c:v>
                </c:pt>
                <c:pt idx="275">
                  <c:v>-1.625</c:v>
                </c:pt>
                <c:pt idx="276">
                  <c:v>-1.62</c:v>
                </c:pt>
                <c:pt idx="277">
                  <c:v>-1.615</c:v>
                </c:pt>
                <c:pt idx="278">
                  <c:v>-1.61</c:v>
                </c:pt>
                <c:pt idx="279">
                  <c:v>-1.605</c:v>
                </c:pt>
                <c:pt idx="280">
                  <c:v>-1.6</c:v>
                </c:pt>
                <c:pt idx="281">
                  <c:v>-1.595</c:v>
                </c:pt>
                <c:pt idx="282">
                  <c:v>-1.59</c:v>
                </c:pt>
                <c:pt idx="283">
                  <c:v>-1.585</c:v>
                </c:pt>
                <c:pt idx="284">
                  <c:v>-1.58</c:v>
                </c:pt>
                <c:pt idx="285">
                  <c:v>-1.575</c:v>
                </c:pt>
                <c:pt idx="286">
                  <c:v>-1.57</c:v>
                </c:pt>
                <c:pt idx="287">
                  <c:v>-1.5649999999999991</c:v>
                </c:pt>
                <c:pt idx="288">
                  <c:v>-1.56</c:v>
                </c:pt>
                <c:pt idx="289">
                  <c:v>-1.554999999999999</c:v>
                </c:pt>
                <c:pt idx="290">
                  <c:v>-1.55</c:v>
                </c:pt>
                <c:pt idx="291">
                  <c:v>-1.544999999999999</c:v>
                </c:pt>
                <c:pt idx="292">
                  <c:v>-1.54</c:v>
                </c:pt>
                <c:pt idx="293">
                  <c:v>-1.534999999999999</c:v>
                </c:pt>
                <c:pt idx="294">
                  <c:v>-1.53</c:v>
                </c:pt>
                <c:pt idx="295">
                  <c:v>-1.524999999999999</c:v>
                </c:pt>
                <c:pt idx="296">
                  <c:v>-1.52</c:v>
                </c:pt>
                <c:pt idx="297">
                  <c:v>-1.514999999999999</c:v>
                </c:pt>
                <c:pt idx="298">
                  <c:v>-1.51</c:v>
                </c:pt>
                <c:pt idx="299">
                  <c:v>-1.504999999999999</c:v>
                </c:pt>
                <c:pt idx="300">
                  <c:v>-1.5</c:v>
                </c:pt>
                <c:pt idx="301">
                  <c:v>-1.4949999999999992</c:v>
                </c:pt>
                <c:pt idx="302">
                  <c:v>-1.49</c:v>
                </c:pt>
                <c:pt idx="303">
                  <c:v>-1.4849999999999992</c:v>
                </c:pt>
                <c:pt idx="304">
                  <c:v>-1.48</c:v>
                </c:pt>
                <c:pt idx="305">
                  <c:v>-1.4749999999999992</c:v>
                </c:pt>
                <c:pt idx="306">
                  <c:v>-1.47</c:v>
                </c:pt>
                <c:pt idx="307">
                  <c:v>-1.4649999999999992</c:v>
                </c:pt>
                <c:pt idx="308">
                  <c:v>-1.46</c:v>
                </c:pt>
                <c:pt idx="309">
                  <c:v>-1.4549999999999992</c:v>
                </c:pt>
                <c:pt idx="310">
                  <c:v>-1.45</c:v>
                </c:pt>
                <c:pt idx="311">
                  <c:v>-1.4449999999999992</c:v>
                </c:pt>
                <c:pt idx="312">
                  <c:v>-1.44</c:v>
                </c:pt>
                <c:pt idx="313">
                  <c:v>-1.4349999999999992</c:v>
                </c:pt>
                <c:pt idx="314">
                  <c:v>-1.43</c:v>
                </c:pt>
                <c:pt idx="315">
                  <c:v>-1.4249999999999992</c:v>
                </c:pt>
                <c:pt idx="316">
                  <c:v>-1.42</c:v>
                </c:pt>
                <c:pt idx="317">
                  <c:v>-1.4149999999999991</c:v>
                </c:pt>
                <c:pt idx="318">
                  <c:v>-1.41</c:v>
                </c:pt>
                <c:pt idx="319">
                  <c:v>-1.4049999999999991</c:v>
                </c:pt>
                <c:pt idx="320">
                  <c:v>-1.4</c:v>
                </c:pt>
                <c:pt idx="321">
                  <c:v>-1.395</c:v>
                </c:pt>
                <c:pt idx="322">
                  <c:v>-1.3900000000000001</c:v>
                </c:pt>
                <c:pt idx="323">
                  <c:v>-1.385</c:v>
                </c:pt>
                <c:pt idx="324">
                  <c:v>-1.3800000000000001</c:v>
                </c:pt>
                <c:pt idx="325">
                  <c:v>-1.375</c:v>
                </c:pt>
                <c:pt idx="326">
                  <c:v>-1.37</c:v>
                </c:pt>
                <c:pt idx="327">
                  <c:v>-1.365</c:v>
                </c:pt>
                <c:pt idx="328">
                  <c:v>-1.36</c:v>
                </c:pt>
                <c:pt idx="329">
                  <c:v>-1.355</c:v>
                </c:pt>
                <c:pt idx="330">
                  <c:v>-1.35</c:v>
                </c:pt>
                <c:pt idx="331">
                  <c:v>-1.345</c:v>
                </c:pt>
                <c:pt idx="332">
                  <c:v>-1.34</c:v>
                </c:pt>
                <c:pt idx="333">
                  <c:v>-1.335</c:v>
                </c:pt>
                <c:pt idx="334">
                  <c:v>-1.33</c:v>
                </c:pt>
                <c:pt idx="335">
                  <c:v>-1.325</c:v>
                </c:pt>
                <c:pt idx="336">
                  <c:v>-1.32</c:v>
                </c:pt>
                <c:pt idx="337">
                  <c:v>-1.3149999999999991</c:v>
                </c:pt>
                <c:pt idx="338">
                  <c:v>-1.31</c:v>
                </c:pt>
                <c:pt idx="339">
                  <c:v>-1.304999999999999</c:v>
                </c:pt>
                <c:pt idx="340">
                  <c:v>-1.3</c:v>
                </c:pt>
                <c:pt idx="341">
                  <c:v>-1.294999999999999</c:v>
                </c:pt>
                <c:pt idx="342">
                  <c:v>-1.29</c:v>
                </c:pt>
                <c:pt idx="343">
                  <c:v>-1.284999999999999</c:v>
                </c:pt>
                <c:pt idx="344">
                  <c:v>-1.28</c:v>
                </c:pt>
                <c:pt idx="345">
                  <c:v>-1.274999999999999</c:v>
                </c:pt>
                <c:pt idx="346">
                  <c:v>-1.27</c:v>
                </c:pt>
                <c:pt idx="347">
                  <c:v>-1.264999999999999</c:v>
                </c:pt>
                <c:pt idx="348">
                  <c:v>-1.26</c:v>
                </c:pt>
                <c:pt idx="349">
                  <c:v>-1.254999999999999</c:v>
                </c:pt>
                <c:pt idx="350">
                  <c:v>-1.25</c:v>
                </c:pt>
                <c:pt idx="351">
                  <c:v>-1.2449999999999992</c:v>
                </c:pt>
                <c:pt idx="352">
                  <c:v>-1.24</c:v>
                </c:pt>
                <c:pt idx="353">
                  <c:v>-1.2349999999999992</c:v>
                </c:pt>
                <c:pt idx="354">
                  <c:v>-1.23</c:v>
                </c:pt>
                <c:pt idx="355">
                  <c:v>-1.2249999999999992</c:v>
                </c:pt>
                <c:pt idx="356">
                  <c:v>-1.22</c:v>
                </c:pt>
                <c:pt idx="357">
                  <c:v>-1.2149999999999992</c:v>
                </c:pt>
                <c:pt idx="358">
                  <c:v>-1.21</c:v>
                </c:pt>
                <c:pt idx="359">
                  <c:v>-1.2049999999999992</c:v>
                </c:pt>
                <c:pt idx="360">
                  <c:v>-1.2</c:v>
                </c:pt>
                <c:pt idx="361">
                  <c:v>-1.1950000000000001</c:v>
                </c:pt>
                <c:pt idx="362">
                  <c:v>-1.1900000000000008</c:v>
                </c:pt>
                <c:pt idx="363">
                  <c:v>-1.1850000000000001</c:v>
                </c:pt>
                <c:pt idx="364">
                  <c:v>-1.1800000000000008</c:v>
                </c:pt>
                <c:pt idx="365">
                  <c:v>-1.175</c:v>
                </c:pt>
                <c:pt idx="366">
                  <c:v>-1.1700000000000008</c:v>
                </c:pt>
                <c:pt idx="367">
                  <c:v>-1.165</c:v>
                </c:pt>
                <c:pt idx="368">
                  <c:v>-1.159999999999999</c:v>
                </c:pt>
                <c:pt idx="369">
                  <c:v>-1.155</c:v>
                </c:pt>
                <c:pt idx="370">
                  <c:v>-1.149999999999999</c:v>
                </c:pt>
                <c:pt idx="371">
                  <c:v>-1.145</c:v>
                </c:pt>
                <c:pt idx="372">
                  <c:v>-1.139999999999999</c:v>
                </c:pt>
                <c:pt idx="373">
                  <c:v>-1.135</c:v>
                </c:pt>
                <c:pt idx="374">
                  <c:v>-1.129999999999999</c:v>
                </c:pt>
                <c:pt idx="375">
                  <c:v>-1.125</c:v>
                </c:pt>
                <c:pt idx="376">
                  <c:v>-1.1200000000000001</c:v>
                </c:pt>
                <c:pt idx="377">
                  <c:v>-1.115</c:v>
                </c:pt>
                <c:pt idx="378">
                  <c:v>-1.1100000000000001</c:v>
                </c:pt>
                <c:pt idx="379">
                  <c:v>-1.105</c:v>
                </c:pt>
                <c:pt idx="380">
                  <c:v>-1.1000000000000001</c:v>
                </c:pt>
                <c:pt idx="381">
                  <c:v>-1.095</c:v>
                </c:pt>
                <c:pt idx="382">
                  <c:v>-1.0900000000000001</c:v>
                </c:pt>
                <c:pt idx="383">
                  <c:v>-1.085</c:v>
                </c:pt>
                <c:pt idx="384">
                  <c:v>-1.08</c:v>
                </c:pt>
                <c:pt idx="385">
                  <c:v>-1.075</c:v>
                </c:pt>
                <c:pt idx="386">
                  <c:v>-1.07</c:v>
                </c:pt>
                <c:pt idx="387">
                  <c:v>-1.0649999999999991</c:v>
                </c:pt>
                <c:pt idx="388">
                  <c:v>-1.06</c:v>
                </c:pt>
                <c:pt idx="389">
                  <c:v>-1.054999999999999</c:v>
                </c:pt>
                <c:pt idx="390">
                  <c:v>-1.05</c:v>
                </c:pt>
                <c:pt idx="391">
                  <c:v>-1.044999999999999</c:v>
                </c:pt>
                <c:pt idx="392">
                  <c:v>-1.04</c:v>
                </c:pt>
                <c:pt idx="393">
                  <c:v>-1.034999999999999</c:v>
                </c:pt>
                <c:pt idx="394">
                  <c:v>-1.03</c:v>
                </c:pt>
                <c:pt idx="395">
                  <c:v>-1.024999999999999</c:v>
                </c:pt>
                <c:pt idx="396">
                  <c:v>-1.02</c:v>
                </c:pt>
                <c:pt idx="397">
                  <c:v>-1.014999999999999</c:v>
                </c:pt>
                <c:pt idx="398">
                  <c:v>-1.01</c:v>
                </c:pt>
                <c:pt idx="399">
                  <c:v>-1.004999999999999</c:v>
                </c:pt>
                <c:pt idx="400">
                  <c:v>-1</c:v>
                </c:pt>
                <c:pt idx="401">
                  <c:v>-0.995</c:v>
                </c:pt>
                <c:pt idx="402">
                  <c:v>-0.99</c:v>
                </c:pt>
                <c:pt idx="403">
                  <c:v>-0.98499999999999999</c:v>
                </c:pt>
                <c:pt idx="404">
                  <c:v>-0.98</c:v>
                </c:pt>
                <c:pt idx="405">
                  <c:v>-0.97500000000000042</c:v>
                </c:pt>
                <c:pt idx="406">
                  <c:v>-0.97000000000000042</c:v>
                </c:pt>
                <c:pt idx="407">
                  <c:v>-0.96500000000000041</c:v>
                </c:pt>
                <c:pt idx="408">
                  <c:v>-0.96000000000000041</c:v>
                </c:pt>
                <c:pt idx="409">
                  <c:v>-0.9550000000000004</c:v>
                </c:pt>
                <c:pt idx="410">
                  <c:v>-0.9500000000000004</c:v>
                </c:pt>
                <c:pt idx="411">
                  <c:v>-0.94499999999999995</c:v>
                </c:pt>
                <c:pt idx="412">
                  <c:v>-0.94000000000000039</c:v>
                </c:pt>
                <c:pt idx="413">
                  <c:v>-0.93500000000000005</c:v>
                </c:pt>
                <c:pt idx="414">
                  <c:v>-0.93</c:v>
                </c:pt>
                <c:pt idx="415">
                  <c:v>-0.92500000000000004</c:v>
                </c:pt>
                <c:pt idx="416">
                  <c:v>-0.92</c:v>
                </c:pt>
                <c:pt idx="417">
                  <c:v>-0.91500000000000004</c:v>
                </c:pt>
                <c:pt idx="418">
                  <c:v>-0.91</c:v>
                </c:pt>
                <c:pt idx="419">
                  <c:v>-0.90500000000000003</c:v>
                </c:pt>
                <c:pt idx="420">
                  <c:v>-0.9</c:v>
                </c:pt>
                <c:pt idx="421">
                  <c:v>-0.89500000000000002</c:v>
                </c:pt>
                <c:pt idx="422">
                  <c:v>-0.89</c:v>
                </c:pt>
                <c:pt idx="423">
                  <c:v>-0.88500000000000001</c:v>
                </c:pt>
                <c:pt idx="424">
                  <c:v>-0.88</c:v>
                </c:pt>
                <c:pt idx="425">
                  <c:v>-0.87500000000000044</c:v>
                </c:pt>
                <c:pt idx="426">
                  <c:v>-0.87000000000000044</c:v>
                </c:pt>
                <c:pt idx="427">
                  <c:v>-0.86500000000000044</c:v>
                </c:pt>
                <c:pt idx="428">
                  <c:v>-0.86000000000000043</c:v>
                </c:pt>
                <c:pt idx="429">
                  <c:v>-0.85500000000000043</c:v>
                </c:pt>
                <c:pt idx="430">
                  <c:v>-0.85000000000000042</c:v>
                </c:pt>
                <c:pt idx="431">
                  <c:v>-0.84500000000000042</c:v>
                </c:pt>
                <c:pt idx="432">
                  <c:v>-0.84000000000000041</c:v>
                </c:pt>
                <c:pt idx="433">
                  <c:v>-0.83500000000000041</c:v>
                </c:pt>
                <c:pt idx="434">
                  <c:v>-0.8300000000000004</c:v>
                </c:pt>
                <c:pt idx="435">
                  <c:v>-0.8250000000000004</c:v>
                </c:pt>
                <c:pt idx="436">
                  <c:v>-0.8200000000000004</c:v>
                </c:pt>
                <c:pt idx="437">
                  <c:v>-0.81499999999999995</c:v>
                </c:pt>
                <c:pt idx="438">
                  <c:v>-0.81</c:v>
                </c:pt>
                <c:pt idx="439">
                  <c:v>-0.80500000000000005</c:v>
                </c:pt>
                <c:pt idx="440">
                  <c:v>-0.8</c:v>
                </c:pt>
                <c:pt idx="441">
                  <c:v>-0.79500000000000004</c:v>
                </c:pt>
                <c:pt idx="442">
                  <c:v>-0.79</c:v>
                </c:pt>
                <c:pt idx="443">
                  <c:v>-0.78500000000000003</c:v>
                </c:pt>
                <c:pt idx="444">
                  <c:v>-0.78</c:v>
                </c:pt>
                <c:pt idx="445">
                  <c:v>-0.77500000000000058</c:v>
                </c:pt>
                <c:pt idx="446">
                  <c:v>-0.77000000000000046</c:v>
                </c:pt>
                <c:pt idx="447">
                  <c:v>-0.76500000000000046</c:v>
                </c:pt>
                <c:pt idx="448">
                  <c:v>-0.76000000000000045</c:v>
                </c:pt>
                <c:pt idx="449">
                  <c:v>-0.75500000000000045</c:v>
                </c:pt>
                <c:pt idx="450">
                  <c:v>-0.75000000000000044</c:v>
                </c:pt>
                <c:pt idx="451">
                  <c:v>-0.74500000000000044</c:v>
                </c:pt>
                <c:pt idx="452">
                  <c:v>-0.74000000000000044</c:v>
                </c:pt>
                <c:pt idx="453">
                  <c:v>-0.73500000000000043</c:v>
                </c:pt>
                <c:pt idx="454">
                  <c:v>-0.73000000000000043</c:v>
                </c:pt>
                <c:pt idx="455">
                  <c:v>-0.72500000000000042</c:v>
                </c:pt>
                <c:pt idx="456">
                  <c:v>-0.72000000000000042</c:v>
                </c:pt>
                <c:pt idx="457">
                  <c:v>-0.71500000000000041</c:v>
                </c:pt>
                <c:pt idx="458">
                  <c:v>-0.71000000000000041</c:v>
                </c:pt>
                <c:pt idx="459">
                  <c:v>-0.7050000000000004</c:v>
                </c:pt>
                <c:pt idx="460">
                  <c:v>-0.7000000000000004</c:v>
                </c:pt>
                <c:pt idx="461">
                  <c:v>-0.69499999999999995</c:v>
                </c:pt>
                <c:pt idx="462">
                  <c:v>-0.69000000000000039</c:v>
                </c:pt>
                <c:pt idx="463">
                  <c:v>-0.68500000000000005</c:v>
                </c:pt>
                <c:pt idx="464">
                  <c:v>-0.68</c:v>
                </c:pt>
                <c:pt idx="465">
                  <c:v>-0.67500000000000071</c:v>
                </c:pt>
                <c:pt idx="466">
                  <c:v>-0.67000000000000071</c:v>
                </c:pt>
                <c:pt idx="467">
                  <c:v>-0.6650000000000007</c:v>
                </c:pt>
                <c:pt idx="468">
                  <c:v>-0.66000000000000059</c:v>
                </c:pt>
                <c:pt idx="469">
                  <c:v>-0.65500000000000058</c:v>
                </c:pt>
                <c:pt idx="470">
                  <c:v>-0.65000000000000058</c:v>
                </c:pt>
                <c:pt idx="471">
                  <c:v>-0.64500000000000046</c:v>
                </c:pt>
                <c:pt idx="472">
                  <c:v>-0.64000000000000046</c:v>
                </c:pt>
                <c:pt idx="473">
                  <c:v>-0.63500000000000045</c:v>
                </c:pt>
                <c:pt idx="474">
                  <c:v>-0.63000000000000045</c:v>
                </c:pt>
                <c:pt idx="475">
                  <c:v>-0.62500000000000044</c:v>
                </c:pt>
                <c:pt idx="476">
                  <c:v>-0.62000000000000044</c:v>
                </c:pt>
                <c:pt idx="477">
                  <c:v>-0.61500000000000044</c:v>
                </c:pt>
                <c:pt idx="478">
                  <c:v>-0.61000000000000043</c:v>
                </c:pt>
                <c:pt idx="479">
                  <c:v>-0.60500000000000043</c:v>
                </c:pt>
                <c:pt idx="480">
                  <c:v>-0.60000000000000042</c:v>
                </c:pt>
                <c:pt idx="481">
                  <c:v>-0.59499999999999997</c:v>
                </c:pt>
                <c:pt idx="482">
                  <c:v>-0.59</c:v>
                </c:pt>
                <c:pt idx="483">
                  <c:v>-0.58499999999999996</c:v>
                </c:pt>
                <c:pt idx="484">
                  <c:v>-0.58000000000000007</c:v>
                </c:pt>
                <c:pt idx="485">
                  <c:v>-0.5750000000000004</c:v>
                </c:pt>
                <c:pt idx="486">
                  <c:v>-0.56999999999999995</c:v>
                </c:pt>
                <c:pt idx="487">
                  <c:v>-0.56499999999999995</c:v>
                </c:pt>
                <c:pt idx="488">
                  <c:v>-0.56000000000000005</c:v>
                </c:pt>
                <c:pt idx="489">
                  <c:v>-0.55500000000000005</c:v>
                </c:pt>
                <c:pt idx="490">
                  <c:v>-0.55000000000000004</c:v>
                </c:pt>
                <c:pt idx="491">
                  <c:v>-0.54500000000000004</c:v>
                </c:pt>
                <c:pt idx="492">
                  <c:v>-0.54</c:v>
                </c:pt>
                <c:pt idx="493">
                  <c:v>-0.53500000000000003</c:v>
                </c:pt>
                <c:pt idx="494">
                  <c:v>-0.53</c:v>
                </c:pt>
                <c:pt idx="495">
                  <c:v>-0.52500000000000002</c:v>
                </c:pt>
                <c:pt idx="496">
                  <c:v>-0.52</c:v>
                </c:pt>
                <c:pt idx="497">
                  <c:v>-0.51500000000000001</c:v>
                </c:pt>
                <c:pt idx="498">
                  <c:v>-0.51</c:v>
                </c:pt>
                <c:pt idx="499">
                  <c:v>-0.505</c:v>
                </c:pt>
                <c:pt idx="500">
                  <c:v>-0.5</c:v>
                </c:pt>
                <c:pt idx="501">
                  <c:v>-0.49500000000000022</c:v>
                </c:pt>
                <c:pt idx="502">
                  <c:v>-0.49000000000000021</c:v>
                </c:pt>
                <c:pt idx="503">
                  <c:v>-0.48500000000000026</c:v>
                </c:pt>
                <c:pt idx="504">
                  <c:v>-0.4800000000000002</c:v>
                </c:pt>
                <c:pt idx="505">
                  <c:v>-0.4750000000000002</c:v>
                </c:pt>
                <c:pt idx="506">
                  <c:v>-0.47000000000000008</c:v>
                </c:pt>
                <c:pt idx="507">
                  <c:v>-0.46500000000000002</c:v>
                </c:pt>
                <c:pt idx="508">
                  <c:v>-0.46</c:v>
                </c:pt>
                <c:pt idx="509">
                  <c:v>-0.45500000000000002</c:v>
                </c:pt>
                <c:pt idx="510">
                  <c:v>-0.45</c:v>
                </c:pt>
                <c:pt idx="511">
                  <c:v>-0.44500000000000001</c:v>
                </c:pt>
                <c:pt idx="512">
                  <c:v>-0.44</c:v>
                </c:pt>
                <c:pt idx="513">
                  <c:v>-0.43500000000000022</c:v>
                </c:pt>
                <c:pt idx="514">
                  <c:v>-0.43000000000000022</c:v>
                </c:pt>
                <c:pt idx="515">
                  <c:v>-0.42500000000000027</c:v>
                </c:pt>
                <c:pt idx="516">
                  <c:v>-0.42000000000000021</c:v>
                </c:pt>
                <c:pt idx="517">
                  <c:v>-0.4150000000000002</c:v>
                </c:pt>
                <c:pt idx="518">
                  <c:v>-0.4100000000000002</c:v>
                </c:pt>
                <c:pt idx="519">
                  <c:v>-0.40500000000000008</c:v>
                </c:pt>
                <c:pt idx="520">
                  <c:v>-0.4</c:v>
                </c:pt>
                <c:pt idx="521">
                  <c:v>-0.39500000000000035</c:v>
                </c:pt>
                <c:pt idx="522">
                  <c:v>-0.39000000000000024</c:v>
                </c:pt>
                <c:pt idx="523">
                  <c:v>-0.38500000000000023</c:v>
                </c:pt>
                <c:pt idx="524">
                  <c:v>-0.38000000000000023</c:v>
                </c:pt>
                <c:pt idx="525">
                  <c:v>-0.37500000000000022</c:v>
                </c:pt>
                <c:pt idx="526">
                  <c:v>-0.37000000000000022</c:v>
                </c:pt>
                <c:pt idx="527">
                  <c:v>-0.36500000000000027</c:v>
                </c:pt>
                <c:pt idx="528">
                  <c:v>-0.36000000000000021</c:v>
                </c:pt>
                <c:pt idx="529">
                  <c:v>-0.3550000000000002</c:v>
                </c:pt>
                <c:pt idx="530">
                  <c:v>-0.3500000000000002</c:v>
                </c:pt>
                <c:pt idx="531">
                  <c:v>-0.34500000000000008</c:v>
                </c:pt>
                <c:pt idx="532">
                  <c:v>-0.34</c:v>
                </c:pt>
                <c:pt idx="533">
                  <c:v>-0.33500000000000035</c:v>
                </c:pt>
                <c:pt idx="534">
                  <c:v>-0.33000000000000035</c:v>
                </c:pt>
                <c:pt idx="535">
                  <c:v>-0.32500000000000023</c:v>
                </c:pt>
                <c:pt idx="536">
                  <c:v>-0.32000000000000023</c:v>
                </c:pt>
                <c:pt idx="537">
                  <c:v>-0.31500000000000022</c:v>
                </c:pt>
                <c:pt idx="538">
                  <c:v>-0.31000000000000022</c:v>
                </c:pt>
                <c:pt idx="539">
                  <c:v>-0.30500000000000027</c:v>
                </c:pt>
                <c:pt idx="540">
                  <c:v>-0.30000000000000021</c:v>
                </c:pt>
                <c:pt idx="541">
                  <c:v>-0.29500000000000021</c:v>
                </c:pt>
                <c:pt idx="542">
                  <c:v>-0.2900000000000002</c:v>
                </c:pt>
                <c:pt idx="543">
                  <c:v>-0.2850000000000002</c:v>
                </c:pt>
                <c:pt idx="544">
                  <c:v>-0.28000000000000008</c:v>
                </c:pt>
                <c:pt idx="545">
                  <c:v>-0.27500000000000002</c:v>
                </c:pt>
                <c:pt idx="546">
                  <c:v>-0.27</c:v>
                </c:pt>
                <c:pt idx="547">
                  <c:v>-0.26500000000000001</c:v>
                </c:pt>
                <c:pt idx="548">
                  <c:v>-0.26</c:v>
                </c:pt>
                <c:pt idx="549">
                  <c:v>-0.255</c:v>
                </c:pt>
                <c:pt idx="550">
                  <c:v>-0.25</c:v>
                </c:pt>
                <c:pt idx="551">
                  <c:v>-0.24500000000000011</c:v>
                </c:pt>
                <c:pt idx="552">
                  <c:v>-0.2400000000000001</c:v>
                </c:pt>
                <c:pt idx="553">
                  <c:v>-0.23500000000000001</c:v>
                </c:pt>
                <c:pt idx="554">
                  <c:v>-0.23</c:v>
                </c:pt>
                <c:pt idx="555">
                  <c:v>-0.22500000000000001</c:v>
                </c:pt>
                <c:pt idx="556">
                  <c:v>-0.22</c:v>
                </c:pt>
                <c:pt idx="557">
                  <c:v>-0.21500000000000011</c:v>
                </c:pt>
                <c:pt idx="558">
                  <c:v>-0.2100000000000001</c:v>
                </c:pt>
                <c:pt idx="559">
                  <c:v>-0.20500000000000004</c:v>
                </c:pt>
                <c:pt idx="560">
                  <c:v>-0.2</c:v>
                </c:pt>
                <c:pt idx="561">
                  <c:v>-0.19500000000000001</c:v>
                </c:pt>
                <c:pt idx="562">
                  <c:v>-0.19</c:v>
                </c:pt>
                <c:pt idx="563">
                  <c:v>-0.18500000000000011</c:v>
                </c:pt>
                <c:pt idx="564">
                  <c:v>-0.1800000000000001</c:v>
                </c:pt>
                <c:pt idx="565">
                  <c:v>-0.17500000000000004</c:v>
                </c:pt>
                <c:pt idx="566">
                  <c:v>-0.17</c:v>
                </c:pt>
                <c:pt idx="567">
                  <c:v>-0.16500000000000001</c:v>
                </c:pt>
                <c:pt idx="568">
                  <c:v>-0.16</c:v>
                </c:pt>
                <c:pt idx="569">
                  <c:v>-0.15500000000000011</c:v>
                </c:pt>
                <c:pt idx="570">
                  <c:v>-0.15000000000000011</c:v>
                </c:pt>
                <c:pt idx="571">
                  <c:v>-0.1450000000000001</c:v>
                </c:pt>
                <c:pt idx="572">
                  <c:v>-0.14000000000000001</c:v>
                </c:pt>
                <c:pt idx="573">
                  <c:v>-0.13500000000000001</c:v>
                </c:pt>
                <c:pt idx="574">
                  <c:v>-0.13</c:v>
                </c:pt>
                <c:pt idx="575">
                  <c:v>-0.125</c:v>
                </c:pt>
                <c:pt idx="576">
                  <c:v>-0.12000000000000002</c:v>
                </c:pt>
                <c:pt idx="577">
                  <c:v>-0.115</c:v>
                </c:pt>
                <c:pt idx="578">
                  <c:v>-0.11</c:v>
                </c:pt>
                <c:pt idx="579">
                  <c:v>-0.10500000000000002</c:v>
                </c:pt>
                <c:pt idx="580">
                  <c:v>-0.1</c:v>
                </c:pt>
                <c:pt idx="581">
                  <c:v>-9.5000000000000043E-2</c:v>
                </c:pt>
                <c:pt idx="582">
                  <c:v>-9.0000000000000024E-2</c:v>
                </c:pt>
                <c:pt idx="583">
                  <c:v>-8.5000000000000006E-2</c:v>
                </c:pt>
                <c:pt idx="584">
                  <c:v>-8.0000000000000043E-2</c:v>
                </c:pt>
                <c:pt idx="585">
                  <c:v>-7.5000000000000011E-2</c:v>
                </c:pt>
                <c:pt idx="586">
                  <c:v>-7.0000000000000021E-2</c:v>
                </c:pt>
                <c:pt idx="587">
                  <c:v>-6.5000000000000002E-2</c:v>
                </c:pt>
                <c:pt idx="588">
                  <c:v>-6.0000000000000032E-2</c:v>
                </c:pt>
                <c:pt idx="589">
                  <c:v>-5.5000000000000014E-2</c:v>
                </c:pt>
                <c:pt idx="590">
                  <c:v>-0.05</c:v>
                </c:pt>
                <c:pt idx="591">
                  <c:v>-4.5000000000000012E-2</c:v>
                </c:pt>
                <c:pt idx="592">
                  <c:v>-4.0000000000000022E-2</c:v>
                </c:pt>
                <c:pt idx="593">
                  <c:v>-3.500000000000001E-2</c:v>
                </c:pt>
                <c:pt idx="594">
                  <c:v>-3.0000000000000002E-2</c:v>
                </c:pt>
                <c:pt idx="595">
                  <c:v>-2.5000000000000001E-2</c:v>
                </c:pt>
                <c:pt idx="596">
                  <c:v>-2.0000000000000011E-2</c:v>
                </c:pt>
                <c:pt idx="597">
                  <c:v>-1.4999999999999998E-2</c:v>
                </c:pt>
                <c:pt idx="598">
                  <c:v>-1.0000000000000005E-2</c:v>
                </c:pt>
                <c:pt idx="599">
                  <c:v>-5.0000000000000036E-3</c:v>
                </c:pt>
                <c:pt idx="600">
                  <c:v>0</c:v>
                </c:pt>
                <c:pt idx="601">
                  <c:v>5.0000000000000036E-3</c:v>
                </c:pt>
                <c:pt idx="602">
                  <c:v>1.0000000000000005E-2</c:v>
                </c:pt>
                <c:pt idx="603">
                  <c:v>1.4999999999999998E-2</c:v>
                </c:pt>
                <c:pt idx="604">
                  <c:v>2.0000000000000011E-2</c:v>
                </c:pt>
                <c:pt idx="605">
                  <c:v>2.5000000000000001E-2</c:v>
                </c:pt>
                <c:pt idx="606">
                  <c:v>3.0000000000000002E-2</c:v>
                </c:pt>
                <c:pt idx="607">
                  <c:v>3.500000000000001E-2</c:v>
                </c:pt>
                <c:pt idx="608">
                  <c:v>4.0000000000000022E-2</c:v>
                </c:pt>
                <c:pt idx="609">
                  <c:v>4.5000000000000012E-2</c:v>
                </c:pt>
                <c:pt idx="610">
                  <c:v>0.05</c:v>
                </c:pt>
                <c:pt idx="611">
                  <c:v>5.5000000000000014E-2</c:v>
                </c:pt>
                <c:pt idx="612">
                  <c:v>6.0000000000000032E-2</c:v>
                </c:pt>
                <c:pt idx="613">
                  <c:v>6.5000000000000002E-2</c:v>
                </c:pt>
                <c:pt idx="614">
                  <c:v>7.0000000000000021E-2</c:v>
                </c:pt>
                <c:pt idx="615">
                  <c:v>7.5000000000000011E-2</c:v>
                </c:pt>
                <c:pt idx="616">
                  <c:v>8.0000000000000043E-2</c:v>
                </c:pt>
                <c:pt idx="617">
                  <c:v>8.5000000000000006E-2</c:v>
                </c:pt>
                <c:pt idx="618">
                  <c:v>9.0000000000000024E-2</c:v>
                </c:pt>
                <c:pt idx="619">
                  <c:v>9.5000000000000043E-2</c:v>
                </c:pt>
                <c:pt idx="620">
                  <c:v>0.1</c:v>
                </c:pt>
                <c:pt idx="621">
                  <c:v>0.10500000000000002</c:v>
                </c:pt>
                <c:pt idx="622">
                  <c:v>0.11</c:v>
                </c:pt>
                <c:pt idx="623">
                  <c:v>0.115</c:v>
                </c:pt>
                <c:pt idx="624">
                  <c:v>0.12000000000000002</c:v>
                </c:pt>
                <c:pt idx="625">
                  <c:v>0.125</c:v>
                </c:pt>
                <c:pt idx="626">
                  <c:v>0.13</c:v>
                </c:pt>
                <c:pt idx="627">
                  <c:v>0.13500000000000001</c:v>
                </c:pt>
                <c:pt idx="628">
                  <c:v>0.14000000000000001</c:v>
                </c:pt>
                <c:pt idx="629">
                  <c:v>0.1450000000000001</c:v>
                </c:pt>
                <c:pt idx="630">
                  <c:v>0.15000000000000011</c:v>
                </c:pt>
                <c:pt idx="631">
                  <c:v>0.15500000000000011</c:v>
                </c:pt>
                <c:pt idx="632">
                  <c:v>0.16</c:v>
                </c:pt>
                <c:pt idx="633">
                  <c:v>0.16500000000000001</c:v>
                </c:pt>
                <c:pt idx="634">
                  <c:v>0.17</c:v>
                </c:pt>
                <c:pt idx="635">
                  <c:v>0.17500000000000004</c:v>
                </c:pt>
                <c:pt idx="636">
                  <c:v>0.1800000000000001</c:v>
                </c:pt>
                <c:pt idx="637">
                  <c:v>0.18500000000000011</c:v>
                </c:pt>
                <c:pt idx="638">
                  <c:v>0.19</c:v>
                </c:pt>
                <c:pt idx="639">
                  <c:v>0.19500000000000001</c:v>
                </c:pt>
                <c:pt idx="640">
                  <c:v>0.2</c:v>
                </c:pt>
                <c:pt idx="641">
                  <c:v>0.20500000000000004</c:v>
                </c:pt>
                <c:pt idx="642">
                  <c:v>0.2100000000000001</c:v>
                </c:pt>
                <c:pt idx="643">
                  <c:v>0.21500000000000011</c:v>
                </c:pt>
                <c:pt idx="644">
                  <c:v>0.22</c:v>
                </c:pt>
                <c:pt idx="645">
                  <c:v>0.22500000000000001</c:v>
                </c:pt>
                <c:pt idx="646">
                  <c:v>0.23</c:v>
                </c:pt>
                <c:pt idx="647">
                  <c:v>0.23500000000000001</c:v>
                </c:pt>
                <c:pt idx="648">
                  <c:v>0.2400000000000001</c:v>
                </c:pt>
                <c:pt idx="649">
                  <c:v>0.24500000000000011</c:v>
                </c:pt>
                <c:pt idx="650">
                  <c:v>0.25</c:v>
                </c:pt>
                <c:pt idx="651">
                  <c:v>0.255</c:v>
                </c:pt>
                <c:pt idx="652">
                  <c:v>0.26</c:v>
                </c:pt>
                <c:pt idx="653">
                  <c:v>0.26500000000000001</c:v>
                </c:pt>
                <c:pt idx="654">
                  <c:v>0.27</c:v>
                </c:pt>
                <c:pt idx="655">
                  <c:v>0.27500000000000002</c:v>
                </c:pt>
                <c:pt idx="656">
                  <c:v>0.28000000000000008</c:v>
                </c:pt>
                <c:pt idx="657">
                  <c:v>0.2850000000000002</c:v>
                </c:pt>
                <c:pt idx="658">
                  <c:v>0.2900000000000002</c:v>
                </c:pt>
                <c:pt idx="659">
                  <c:v>0.29500000000000021</c:v>
                </c:pt>
                <c:pt idx="660">
                  <c:v>0.30000000000000021</c:v>
                </c:pt>
                <c:pt idx="661">
                  <c:v>0.30500000000000027</c:v>
                </c:pt>
                <c:pt idx="662">
                  <c:v>0.31000000000000022</c:v>
                </c:pt>
                <c:pt idx="663">
                  <c:v>0.31500000000000022</c:v>
                </c:pt>
                <c:pt idx="664">
                  <c:v>0.32000000000000023</c:v>
                </c:pt>
                <c:pt idx="665">
                  <c:v>0.32500000000000023</c:v>
                </c:pt>
                <c:pt idx="666">
                  <c:v>0.33000000000000035</c:v>
                </c:pt>
                <c:pt idx="667">
                  <c:v>0.33500000000000035</c:v>
                </c:pt>
                <c:pt idx="668">
                  <c:v>0.34</c:v>
                </c:pt>
                <c:pt idx="669">
                  <c:v>0.34500000000000008</c:v>
                </c:pt>
                <c:pt idx="670">
                  <c:v>0.3500000000000002</c:v>
                </c:pt>
                <c:pt idx="671">
                  <c:v>0.3550000000000002</c:v>
                </c:pt>
                <c:pt idx="672">
                  <c:v>0.36000000000000021</c:v>
                </c:pt>
                <c:pt idx="673">
                  <c:v>0.36500000000000027</c:v>
                </c:pt>
                <c:pt idx="674">
                  <c:v>0.37000000000000022</c:v>
                </c:pt>
                <c:pt idx="675">
                  <c:v>0.37500000000000022</c:v>
                </c:pt>
                <c:pt idx="676">
                  <c:v>0.38000000000000023</c:v>
                </c:pt>
                <c:pt idx="677">
                  <c:v>0.38500000000000023</c:v>
                </c:pt>
                <c:pt idx="678">
                  <c:v>0.39000000000000024</c:v>
                </c:pt>
                <c:pt idx="679">
                  <c:v>0.39500000000000035</c:v>
                </c:pt>
                <c:pt idx="680">
                  <c:v>0.4</c:v>
                </c:pt>
                <c:pt idx="681">
                  <c:v>0.40500000000000008</c:v>
                </c:pt>
                <c:pt idx="682">
                  <c:v>0.4100000000000002</c:v>
                </c:pt>
                <c:pt idx="683">
                  <c:v>0.4150000000000002</c:v>
                </c:pt>
                <c:pt idx="684">
                  <c:v>0.42000000000000021</c:v>
                </c:pt>
                <c:pt idx="685">
                  <c:v>0.42500000000000027</c:v>
                </c:pt>
                <c:pt idx="686">
                  <c:v>0.43000000000000022</c:v>
                </c:pt>
                <c:pt idx="687">
                  <c:v>0.43500000000000022</c:v>
                </c:pt>
                <c:pt idx="688">
                  <c:v>0.44</c:v>
                </c:pt>
                <c:pt idx="689">
                  <c:v>0.44500000000000001</c:v>
                </c:pt>
                <c:pt idx="690">
                  <c:v>0.45</c:v>
                </c:pt>
                <c:pt idx="691">
                  <c:v>0.45500000000000002</c:v>
                </c:pt>
                <c:pt idx="692">
                  <c:v>0.46</c:v>
                </c:pt>
                <c:pt idx="693">
                  <c:v>0.46500000000000002</c:v>
                </c:pt>
                <c:pt idx="694">
                  <c:v>0.47000000000000008</c:v>
                </c:pt>
                <c:pt idx="695">
                  <c:v>0.4750000000000002</c:v>
                </c:pt>
                <c:pt idx="696">
                  <c:v>0.4800000000000002</c:v>
                </c:pt>
                <c:pt idx="697">
                  <c:v>0.48500000000000026</c:v>
                </c:pt>
                <c:pt idx="698">
                  <c:v>0.49000000000000021</c:v>
                </c:pt>
                <c:pt idx="699">
                  <c:v>0.49500000000000022</c:v>
                </c:pt>
                <c:pt idx="700">
                  <c:v>0.5</c:v>
                </c:pt>
                <c:pt idx="701">
                  <c:v>0.505</c:v>
                </c:pt>
                <c:pt idx="702">
                  <c:v>0.51</c:v>
                </c:pt>
                <c:pt idx="703">
                  <c:v>0.51500000000000001</c:v>
                </c:pt>
                <c:pt idx="704">
                  <c:v>0.52</c:v>
                </c:pt>
                <c:pt idx="705">
                  <c:v>0.52500000000000002</c:v>
                </c:pt>
                <c:pt idx="706">
                  <c:v>0.53</c:v>
                </c:pt>
                <c:pt idx="707">
                  <c:v>0.53500000000000003</c:v>
                </c:pt>
                <c:pt idx="708">
                  <c:v>0.54</c:v>
                </c:pt>
                <c:pt idx="709">
                  <c:v>0.54500000000000004</c:v>
                </c:pt>
                <c:pt idx="710">
                  <c:v>0.55000000000000004</c:v>
                </c:pt>
                <c:pt idx="711">
                  <c:v>0.55500000000000005</c:v>
                </c:pt>
                <c:pt idx="712">
                  <c:v>0.56000000000000005</c:v>
                </c:pt>
                <c:pt idx="713">
                  <c:v>0.56499999999999995</c:v>
                </c:pt>
                <c:pt idx="714">
                  <c:v>0.56999999999999995</c:v>
                </c:pt>
                <c:pt idx="715">
                  <c:v>0.5750000000000004</c:v>
                </c:pt>
                <c:pt idx="716">
                  <c:v>0.58000000000000007</c:v>
                </c:pt>
                <c:pt idx="717">
                  <c:v>0.58499999999999996</c:v>
                </c:pt>
                <c:pt idx="718">
                  <c:v>0.59</c:v>
                </c:pt>
                <c:pt idx="719">
                  <c:v>0.59499999999999997</c:v>
                </c:pt>
                <c:pt idx="720">
                  <c:v>0.60000000000000042</c:v>
                </c:pt>
                <c:pt idx="721">
                  <c:v>0.60500000000000043</c:v>
                </c:pt>
                <c:pt idx="722">
                  <c:v>0.61000000000000043</c:v>
                </c:pt>
                <c:pt idx="723">
                  <c:v>0.61500000000000044</c:v>
                </c:pt>
                <c:pt idx="724">
                  <c:v>0.62000000000000044</c:v>
                </c:pt>
                <c:pt idx="725">
                  <c:v>0.62500000000000044</c:v>
                </c:pt>
                <c:pt idx="726">
                  <c:v>0.63000000000000045</c:v>
                </c:pt>
                <c:pt idx="727">
                  <c:v>0.63500000000000045</c:v>
                </c:pt>
                <c:pt idx="728">
                  <c:v>0.64000000000000046</c:v>
                </c:pt>
                <c:pt idx="729">
                  <c:v>0.64500000000000046</c:v>
                </c:pt>
                <c:pt idx="730">
                  <c:v>0.65000000000000058</c:v>
                </c:pt>
                <c:pt idx="731">
                  <c:v>0.65500000000000058</c:v>
                </c:pt>
                <c:pt idx="732">
                  <c:v>0.66000000000000059</c:v>
                </c:pt>
                <c:pt idx="733">
                  <c:v>0.6650000000000007</c:v>
                </c:pt>
                <c:pt idx="734">
                  <c:v>0.67000000000000071</c:v>
                </c:pt>
                <c:pt idx="735">
                  <c:v>0.67500000000000071</c:v>
                </c:pt>
                <c:pt idx="736">
                  <c:v>0.68</c:v>
                </c:pt>
                <c:pt idx="737">
                  <c:v>0.68500000000000005</c:v>
                </c:pt>
                <c:pt idx="738">
                  <c:v>0.69000000000000039</c:v>
                </c:pt>
                <c:pt idx="739">
                  <c:v>0.69499999999999995</c:v>
                </c:pt>
                <c:pt idx="740">
                  <c:v>0.7000000000000004</c:v>
                </c:pt>
                <c:pt idx="741">
                  <c:v>0.7050000000000004</c:v>
                </c:pt>
                <c:pt idx="742">
                  <c:v>0.71000000000000041</c:v>
                </c:pt>
                <c:pt idx="743">
                  <c:v>0.71500000000000041</c:v>
                </c:pt>
                <c:pt idx="744">
                  <c:v>0.72000000000000042</c:v>
                </c:pt>
                <c:pt idx="745">
                  <c:v>0.72500000000000042</c:v>
                </c:pt>
                <c:pt idx="746">
                  <c:v>0.73000000000000043</c:v>
                </c:pt>
                <c:pt idx="747">
                  <c:v>0.73500000000000043</c:v>
                </c:pt>
                <c:pt idx="748">
                  <c:v>0.74000000000000044</c:v>
                </c:pt>
                <c:pt idx="749">
                  <c:v>0.74500000000000044</c:v>
                </c:pt>
                <c:pt idx="750">
                  <c:v>0.75000000000000044</c:v>
                </c:pt>
                <c:pt idx="751">
                  <c:v>0.75500000000000045</c:v>
                </c:pt>
                <c:pt idx="752">
                  <c:v>0.76000000000000045</c:v>
                </c:pt>
                <c:pt idx="753">
                  <c:v>0.76500000000000046</c:v>
                </c:pt>
                <c:pt idx="754">
                  <c:v>0.77000000000000046</c:v>
                </c:pt>
                <c:pt idx="755">
                  <c:v>0.77500000000000058</c:v>
                </c:pt>
                <c:pt idx="756">
                  <c:v>0.78</c:v>
                </c:pt>
                <c:pt idx="757">
                  <c:v>0.78500000000000003</c:v>
                </c:pt>
                <c:pt idx="758">
                  <c:v>0.79</c:v>
                </c:pt>
                <c:pt idx="759">
                  <c:v>0.79500000000000004</c:v>
                </c:pt>
                <c:pt idx="760">
                  <c:v>0.8</c:v>
                </c:pt>
                <c:pt idx="761">
                  <c:v>0.80500000000000005</c:v>
                </c:pt>
                <c:pt idx="762">
                  <c:v>0.81</c:v>
                </c:pt>
                <c:pt idx="763">
                  <c:v>0.81499999999999995</c:v>
                </c:pt>
                <c:pt idx="764">
                  <c:v>0.8200000000000004</c:v>
                </c:pt>
                <c:pt idx="765">
                  <c:v>0.8250000000000004</c:v>
                </c:pt>
                <c:pt idx="766">
                  <c:v>0.8300000000000004</c:v>
                </c:pt>
                <c:pt idx="767">
                  <c:v>0.83500000000000041</c:v>
                </c:pt>
                <c:pt idx="768">
                  <c:v>0.84000000000000041</c:v>
                </c:pt>
                <c:pt idx="769">
                  <c:v>0.84500000000000042</c:v>
                </c:pt>
                <c:pt idx="770">
                  <c:v>0.85000000000000042</c:v>
                </c:pt>
                <c:pt idx="771">
                  <c:v>0.85500000000000043</c:v>
                </c:pt>
                <c:pt idx="772">
                  <c:v>0.86000000000000043</c:v>
                </c:pt>
                <c:pt idx="773">
                  <c:v>0.86500000000000044</c:v>
                </c:pt>
                <c:pt idx="774">
                  <c:v>0.87000000000000044</c:v>
                </c:pt>
                <c:pt idx="775">
                  <c:v>0.87500000000000044</c:v>
                </c:pt>
                <c:pt idx="776">
                  <c:v>0.88</c:v>
                </c:pt>
                <c:pt idx="777">
                  <c:v>0.88500000000000001</c:v>
                </c:pt>
                <c:pt idx="778">
                  <c:v>0.89</c:v>
                </c:pt>
                <c:pt idx="779">
                  <c:v>0.89500000000000002</c:v>
                </c:pt>
                <c:pt idx="780">
                  <c:v>0.9</c:v>
                </c:pt>
                <c:pt idx="781">
                  <c:v>0.90500000000000003</c:v>
                </c:pt>
                <c:pt idx="782">
                  <c:v>0.91</c:v>
                </c:pt>
                <c:pt idx="783">
                  <c:v>0.91500000000000004</c:v>
                </c:pt>
                <c:pt idx="784">
                  <c:v>0.92</c:v>
                </c:pt>
                <c:pt idx="785">
                  <c:v>0.92500000000000004</c:v>
                </c:pt>
                <c:pt idx="786">
                  <c:v>0.93</c:v>
                </c:pt>
                <c:pt idx="787">
                  <c:v>0.93500000000000005</c:v>
                </c:pt>
                <c:pt idx="788">
                  <c:v>0.94000000000000039</c:v>
                </c:pt>
                <c:pt idx="789">
                  <c:v>0.94499999999999995</c:v>
                </c:pt>
                <c:pt idx="790">
                  <c:v>0.9500000000000004</c:v>
                </c:pt>
                <c:pt idx="791">
                  <c:v>0.9550000000000004</c:v>
                </c:pt>
                <c:pt idx="792">
                  <c:v>0.96000000000000041</c:v>
                </c:pt>
                <c:pt idx="793">
                  <c:v>0.96500000000000041</c:v>
                </c:pt>
                <c:pt idx="794">
                  <c:v>0.97000000000000042</c:v>
                </c:pt>
                <c:pt idx="795">
                  <c:v>0.97500000000000042</c:v>
                </c:pt>
                <c:pt idx="796">
                  <c:v>0.98</c:v>
                </c:pt>
                <c:pt idx="797">
                  <c:v>0.98499999999999999</c:v>
                </c:pt>
                <c:pt idx="798">
                  <c:v>0.99</c:v>
                </c:pt>
                <c:pt idx="799">
                  <c:v>0.995</c:v>
                </c:pt>
                <c:pt idx="800">
                  <c:v>1</c:v>
                </c:pt>
                <c:pt idx="801">
                  <c:v>1.004999999999999</c:v>
                </c:pt>
                <c:pt idx="802">
                  <c:v>1.01</c:v>
                </c:pt>
                <c:pt idx="803">
                  <c:v>1.014999999999999</c:v>
                </c:pt>
                <c:pt idx="804">
                  <c:v>1.02</c:v>
                </c:pt>
                <c:pt idx="805">
                  <c:v>1.024999999999999</c:v>
                </c:pt>
                <c:pt idx="806">
                  <c:v>1.03</c:v>
                </c:pt>
                <c:pt idx="807">
                  <c:v>1.034999999999999</c:v>
                </c:pt>
                <c:pt idx="808">
                  <c:v>1.04</c:v>
                </c:pt>
                <c:pt idx="809">
                  <c:v>1.044999999999999</c:v>
                </c:pt>
                <c:pt idx="810">
                  <c:v>1.05</c:v>
                </c:pt>
                <c:pt idx="811">
                  <c:v>1.054999999999999</c:v>
                </c:pt>
                <c:pt idx="812">
                  <c:v>1.06</c:v>
                </c:pt>
                <c:pt idx="813">
                  <c:v>1.0649999999999991</c:v>
                </c:pt>
                <c:pt idx="814">
                  <c:v>1.07</c:v>
                </c:pt>
                <c:pt idx="815">
                  <c:v>1.075</c:v>
                </c:pt>
                <c:pt idx="816">
                  <c:v>1.08</c:v>
                </c:pt>
                <c:pt idx="817">
                  <c:v>1.085</c:v>
                </c:pt>
                <c:pt idx="818">
                  <c:v>1.0900000000000001</c:v>
                </c:pt>
                <c:pt idx="819">
                  <c:v>1.095</c:v>
                </c:pt>
                <c:pt idx="820">
                  <c:v>1.1000000000000001</c:v>
                </c:pt>
                <c:pt idx="821">
                  <c:v>1.105</c:v>
                </c:pt>
                <c:pt idx="822">
                  <c:v>1.1100000000000001</c:v>
                </c:pt>
                <c:pt idx="823">
                  <c:v>1.115</c:v>
                </c:pt>
                <c:pt idx="824">
                  <c:v>1.1200000000000001</c:v>
                </c:pt>
                <c:pt idx="825">
                  <c:v>1.125</c:v>
                </c:pt>
                <c:pt idx="826">
                  <c:v>1.129999999999999</c:v>
                </c:pt>
                <c:pt idx="827">
                  <c:v>1.135</c:v>
                </c:pt>
                <c:pt idx="828">
                  <c:v>1.139999999999999</c:v>
                </c:pt>
                <c:pt idx="829">
                  <c:v>1.145</c:v>
                </c:pt>
                <c:pt idx="830">
                  <c:v>1.149999999999999</c:v>
                </c:pt>
                <c:pt idx="831">
                  <c:v>1.155</c:v>
                </c:pt>
                <c:pt idx="832">
                  <c:v>1.159999999999999</c:v>
                </c:pt>
                <c:pt idx="833">
                  <c:v>1.165</c:v>
                </c:pt>
                <c:pt idx="834">
                  <c:v>1.1700000000000008</c:v>
                </c:pt>
                <c:pt idx="835">
                  <c:v>1.175</c:v>
                </c:pt>
                <c:pt idx="836">
                  <c:v>1.1800000000000008</c:v>
                </c:pt>
                <c:pt idx="837">
                  <c:v>1.1850000000000001</c:v>
                </c:pt>
                <c:pt idx="838">
                  <c:v>1.1900000000000008</c:v>
                </c:pt>
                <c:pt idx="839">
                  <c:v>1.1950000000000001</c:v>
                </c:pt>
                <c:pt idx="840">
                  <c:v>1.2</c:v>
                </c:pt>
                <c:pt idx="841">
                  <c:v>1.2049999999999992</c:v>
                </c:pt>
                <c:pt idx="842">
                  <c:v>1.21</c:v>
                </c:pt>
                <c:pt idx="843">
                  <c:v>1.2149999999999992</c:v>
                </c:pt>
                <c:pt idx="844">
                  <c:v>1.22</c:v>
                </c:pt>
                <c:pt idx="845">
                  <c:v>1.2249999999999992</c:v>
                </c:pt>
                <c:pt idx="846">
                  <c:v>1.23</c:v>
                </c:pt>
                <c:pt idx="847">
                  <c:v>1.2349999999999992</c:v>
                </c:pt>
                <c:pt idx="848">
                  <c:v>1.24</c:v>
                </c:pt>
                <c:pt idx="849">
                  <c:v>1.2449999999999992</c:v>
                </c:pt>
                <c:pt idx="850">
                  <c:v>1.25</c:v>
                </c:pt>
                <c:pt idx="851">
                  <c:v>1.254999999999999</c:v>
                </c:pt>
                <c:pt idx="852">
                  <c:v>1.26</c:v>
                </c:pt>
                <c:pt idx="853">
                  <c:v>1.264999999999999</c:v>
                </c:pt>
                <c:pt idx="854">
                  <c:v>1.27</c:v>
                </c:pt>
                <c:pt idx="855">
                  <c:v>1.274999999999999</c:v>
                </c:pt>
                <c:pt idx="856">
                  <c:v>1.28</c:v>
                </c:pt>
                <c:pt idx="857">
                  <c:v>1.284999999999999</c:v>
                </c:pt>
                <c:pt idx="858">
                  <c:v>1.29</c:v>
                </c:pt>
                <c:pt idx="859">
                  <c:v>1.294999999999999</c:v>
                </c:pt>
                <c:pt idx="860">
                  <c:v>1.3</c:v>
                </c:pt>
                <c:pt idx="861">
                  <c:v>1.304999999999999</c:v>
                </c:pt>
                <c:pt idx="862">
                  <c:v>1.31</c:v>
                </c:pt>
                <c:pt idx="863">
                  <c:v>1.3149999999999991</c:v>
                </c:pt>
                <c:pt idx="864">
                  <c:v>1.32</c:v>
                </c:pt>
                <c:pt idx="865">
                  <c:v>1.325</c:v>
                </c:pt>
                <c:pt idx="866">
                  <c:v>1.33</c:v>
                </c:pt>
                <c:pt idx="867">
                  <c:v>1.335</c:v>
                </c:pt>
                <c:pt idx="868">
                  <c:v>1.34</c:v>
                </c:pt>
                <c:pt idx="869">
                  <c:v>1.345</c:v>
                </c:pt>
                <c:pt idx="870">
                  <c:v>1.35</c:v>
                </c:pt>
                <c:pt idx="871">
                  <c:v>1.355</c:v>
                </c:pt>
                <c:pt idx="872">
                  <c:v>1.36</c:v>
                </c:pt>
                <c:pt idx="873">
                  <c:v>1.365</c:v>
                </c:pt>
                <c:pt idx="874">
                  <c:v>1.37</c:v>
                </c:pt>
                <c:pt idx="875">
                  <c:v>1.375</c:v>
                </c:pt>
                <c:pt idx="876">
                  <c:v>1.3800000000000001</c:v>
                </c:pt>
                <c:pt idx="877">
                  <c:v>1.385</c:v>
                </c:pt>
                <c:pt idx="878">
                  <c:v>1.3900000000000001</c:v>
                </c:pt>
                <c:pt idx="879">
                  <c:v>1.395</c:v>
                </c:pt>
                <c:pt idx="880">
                  <c:v>1.4</c:v>
                </c:pt>
                <c:pt idx="881">
                  <c:v>1.4049999999999991</c:v>
                </c:pt>
                <c:pt idx="882">
                  <c:v>1.41</c:v>
                </c:pt>
                <c:pt idx="883">
                  <c:v>1.4149999999999991</c:v>
                </c:pt>
                <c:pt idx="884">
                  <c:v>1.42</c:v>
                </c:pt>
                <c:pt idx="885">
                  <c:v>1.4249999999999992</c:v>
                </c:pt>
                <c:pt idx="886">
                  <c:v>1.43</c:v>
                </c:pt>
                <c:pt idx="887">
                  <c:v>1.4349999999999992</c:v>
                </c:pt>
                <c:pt idx="888">
                  <c:v>1.44</c:v>
                </c:pt>
                <c:pt idx="889">
                  <c:v>1.4449999999999992</c:v>
                </c:pt>
                <c:pt idx="890">
                  <c:v>1.45</c:v>
                </c:pt>
                <c:pt idx="891">
                  <c:v>1.4549999999999992</c:v>
                </c:pt>
                <c:pt idx="892">
                  <c:v>1.46</c:v>
                </c:pt>
                <c:pt idx="893">
                  <c:v>1.4649999999999992</c:v>
                </c:pt>
                <c:pt idx="894">
                  <c:v>1.47</c:v>
                </c:pt>
                <c:pt idx="895">
                  <c:v>1.4749999999999992</c:v>
                </c:pt>
                <c:pt idx="896">
                  <c:v>1.48</c:v>
                </c:pt>
                <c:pt idx="897">
                  <c:v>1.4849999999999992</c:v>
                </c:pt>
                <c:pt idx="898">
                  <c:v>1.49</c:v>
                </c:pt>
                <c:pt idx="899">
                  <c:v>1.4949999999999992</c:v>
                </c:pt>
                <c:pt idx="900">
                  <c:v>1.5</c:v>
                </c:pt>
                <c:pt idx="901">
                  <c:v>1.504999999999999</c:v>
                </c:pt>
                <c:pt idx="902">
                  <c:v>1.51</c:v>
                </c:pt>
                <c:pt idx="903">
                  <c:v>1.514999999999999</c:v>
                </c:pt>
                <c:pt idx="904">
                  <c:v>1.52</c:v>
                </c:pt>
                <c:pt idx="905">
                  <c:v>1.524999999999999</c:v>
                </c:pt>
                <c:pt idx="906">
                  <c:v>1.53</c:v>
                </c:pt>
                <c:pt idx="907">
                  <c:v>1.534999999999999</c:v>
                </c:pt>
                <c:pt idx="908">
                  <c:v>1.54</c:v>
                </c:pt>
                <c:pt idx="909">
                  <c:v>1.544999999999999</c:v>
                </c:pt>
                <c:pt idx="910">
                  <c:v>1.55</c:v>
                </c:pt>
                <c:pt idx="911">
                  <c:v>1.554999999999999</c:v>
                </c:pt>
                <c:pt idx="912">
                  <c:v>1.56</c:v>
                </c:pt>
                <c:pt idx="913">
                  <c:v>1.5649999999999991</c:v>
                </c:pt>
                <c:pt idx="914">
                  <c:v>1.57</c:v>
                </c:pt>
                <c:pt idx="915">
                  <c:v>1.575</c:v>
                </c:pt>
                <c:pt idx="916">
                  <c:v>1.58</c:v>
                </c:pt>
                <c:pt idx="917">
                  <c:v>1.585</c:v>
                </c:pt>
                <c:pt idx="918">
                  <c:v>1.59</c:v>
                </c:pt>
                <c:pt idx="919">
                  <c:v>1.595</c:v>
                </c:pt>
                <c:pt idx="920">
                  <c:v>1.6</c:v>
                </c:pt>
                <c:pt idx="921">
                  <c:v>1.605</c:v>
                </c:pt>
                <c:pt idx="922">
                  <c:v>1.61</c:v>
                </c:pt>
                <c:pt idx="923">
                  <c:v>1.615</c:v>
                </c:pt>
                <c:pt idx="924">
                  <c:v>1.62</c:v>
                </c:pt>
                <c:pt idx="925">
                  <c:v>1.625</c:v>
                </c:pt>
                <c:pt idx="926">
                  <c:v>1.6300000000000001</c:v>
                </c:pt>
                <c:pt idx="927">
                  <c:v>1.635</c:v>
                </c:pt>
                <c:pt idx="928">
                  <c:v>1.6400000000000001</c:v>
                </c:pt>
                <c:pt idx="929">
                  <c:v>1.645</c:v>
                </c:pt>
                <c:pt idx="930">
                  <c:v>1.6500000000000001</c:v>
                </c:pt>
                <c:pt idx="931">
                  <c:v>1.655</c:v>
                </c:pt>
                <c:pt idx="932">
                  <c:v>1.6600000000000001</c:v>
                </c:pt>
                <c:pt idx="933">
                  <c:v>1.665</c:v>
                </c:pt>
                <c:pt idx="934">
                  <c:v>1.6700000000000008</c:v>
                </c:pt>
                <c:pt idx="935">
                  <c:v>1.675</c:v>
                </c:pt>
                <c:pt idx="936">
                  <c:v>1.6800000000000008</c:v>
                </c:pt>
                <c:pt idx="937">
                  <c:v>1.6850000000000001</c:v>
                </c:pt>
                <c:pt idx="938">
                  <c:v>1.6900000000000008</c:v>
                </c:pt>
                <c:pt idx="939">
                  <c:v>1.6950000000000001</c:v>
                </c:pt>
                <c:pt idx="940">
                  <c:v>1.7</c:v>
                </c:pt>
                <c:pt idx="941">
                  <c:v>1.7049999999999992</c:v>
                </c:pt>
                <c:pt idx="942">
                  <c:v>1.71</c:v>
                </c:pt>
                <c:pt idx="943">
                  <c:v>1.7149999999999992</c:v>
                </c:pt>
                <c:pt idx="944">
                  <c:v>1.72</c:v>
                </c:pt>
                <c:pt idx="945">
                  <c:v>1.7249999999999992</c:v>
                </c:pt>
                <c:pt idx="946">
                  <c:v>1.73</c:v>
                </c:pt>
                <c:pt idx="947">
                  <c:v>1.7349999999999992</c:v>
                </c:pt>
                <c:pt idx="948">
                  <c:v>1.74</c:v>
                </c:pt>
                <c:pt idx="949">
                  <c:v>1.7449999999999992</c:v>
                </c:pt>
                <c:pt idx="950">
                  <c:v>1.75</c:v>
                </c:pt>
                <c:pt idx="951">
                  <c:v>1.754999999999999</c:v>
                </c:pt>
                <c:pt idx="952">
                  <c:v>1.76</c:v>
                </c:pt>
                <c:pt idx="953">
                  <c:v>1.764999999999999</c:v>
                </c:pt>
                <c:pt idx="954">
                  <c:v>1.77</c:v>
                </c:pt>
                <c:pt idx="955">
                  <c:v>1.774999999999999</c:v>
                </c:pt>
                <c:pt idx="956">
                  <c:v>1.78</c:v>
                </c:pt>
                <c:pt idx="957">
                  <c:v>1.784999999999999</c:v>
                </c:pt>
                <c:pt idx="958">
                  <c:v>1.79</c:v>
                </c:pt>
                <c:pt idx="959">
                  <c:v>1.794999999999999</c:v>
                </c:pt>
                <c:pt idx="960">
                  <c:v>1.8</c:v>
                </c:pt>
                <c:pt idx="961">
                  <c:v>1.804999999999999</c:v>
                </c:pt>
                <c:pt idx="962">
                  <c:v>1.81</c:v>
                </c:pt>
                <c:pt idx="963">
                  <c:v>1.8149999999999991</c:v>
                </c:pt>
                <c:pt idx="964">
                  <c:v>1.82</c:v>
                </c:pt>
                <c:pt idx="965">
                  <c:v>1.825</c:v>
                </c:pt>
                <c:pt idx="966">
                  <c:v>1.83</c:v>
                </c:pt>
                <c:pt idx="967">
                  <c:v>1.835</c:v>
                </c:pt>
                <c:pt idx="968">
                  <c:v>1.84</c:v>
                </c:pt>
                <c:pt idx="969">
                  <c:v>1.845</c:v>
                </c:pt>
                <c:pt idx="970">
                  <c:v>1.85</c:v>
                </c:pt>
                <c:pt idx="971">
                  <c:v>1.855</c:v>
                </c:pt>
                <c:pt idx="972">
                  <c:v>1.86</c:v>
                </c:pt>
                <c:pt idx="973">
                  <c:v>1.865</c:v>
                </c:pt>
                <c:pt idx="974">
                  <c:v>1.87</c:v>
                </c:pt>
                <c:pt idx="975">
                  <c:v>1.875</c:v>
                </c:pt>
                <c:pt idx="976">
                  <c:v>1.8800000000000001</c:v>
                </c:pt>
                <c:pt idx="977">
                  <c:v>1.885</c:v>
                </c:pt>
                <c:pt idx="978">
                  <c:v>1.8900000000000001</c:v>
                </c:pt>
                <c:pt idx="979">
                  <c:v>1.895</c:v>
                </c:pt>
                <c:pt idx="980">
                  <c:v>1.9000000000000001</c:v>
                </c:pt>
                <c:pt idx="981">
                  <c:v>1.905</c:v>
                </c:pt>
                <c:pt idx="982">
                  <c:v>1.9100000000000001</c:v>
                </c:pt>
                <c:pt idx="983">
                  <c:v>1.915</c:v>
                </c:pt>
                <c:pt idx="984">
                  <c:v>1.9200000000000008</c:v>
                </c:pt>
                <c:pt idx="985">
                  <c:v>1.925</c:v>
                </c:pt>
                <c:pt idx="986">
                  <c:v>1.9300000000000008</c:v>
                </c:pt>
                <c:pt idx="987">
                  <c:v>1.9350000000000001</c:v>
                </c:pt>
                <c:pt idx="988">
                  <c:v>1.9400000000000008</c:v>
                </c:pt>
                <c:pt idx="989">
                  <c:v>1.9450000000000001</c:v>
                </c:pt>
                <c:pt idx="990">
                  <c:v>1.9500000000000008</c:v>
                </c:pt>
                <c:pt idx="991">
                  <c:v>1.9550000000000001</c:v>
                </c:pt>
                <c:pt idx="992">
                  <c:v>1.9600000000000009</c:v>
                </c:pt>
                <c:pt idx="993">
                  <c:v>1.9650000000000001</c:v>
                </c:pt>
                <c:pt idx="994">
                  <c:v>1.9700000000000009</c:v>
                </c:pt>
                <c:pt idx="995">
                  <c:v>1.9750000000000001</c:v>
                </c:pt>
                <c:pt idx="996">
                  <c:v>1.9800000000000009</c:v>
                </c:pt>
                <c:pt idx="997">
                  <c:v>1.9850000000000001</c:v>
                </c:pt>
                <c:pt idx="998">
                  <c:v>1.9900000000000009</c:v>
                </c:pt>
                <c:pt idx="999">
                  <c:v>1.9950000000000001</c:v>
                </c:pt>
                <c:pt idx="1000">
                  <c:v>2</c:v>
                </c:pt>
                <c:pt idx="1001">
                  <c:v>2.0049999999999999</c:v>
                </c:pt>
                <c:pt idx="1002">
                  <c:v>2.0099999999999998</c:v>
                </c:pt>
                <c:pt idx="1003">
                  <c:v>2.0149999999999997</c:v>
                </c:pt>
                <c:pt idx="1004">
                  <c:v>2.02</c:v>
                </c:pt>
                <c:pt idx="1005">
                  <c:v>2.0249999999999999</c:v>
                </c:pt>
                <c:pt idx="1006">
                  <c:v>2.0299999999999998</c:v>
                </c:pt>
                <c:pt idx="1007">
                  <c:v>2.0349999999999997</c:v>
                </c:pt>
                <c:pt idx="1008">
                  <c:v>2.04</c:v>
                </c:pt>
                <c:pt idx="1009">
                  <c:v>2.0449999999999999</c:v>
                </c:pt>
                <c:pt idx="1010">
                  <c:v>2.0499999999999998</c:v>
                </c:pt>
                <c:pt idx="1011">
                  <c:v>2.0549999999999997</c:v>
                </c:pt>
                <c:pt idx="1012">
                  <c:v>2.06</c:v>
                </c:pt>
                <c:pt idx="1013">
                  <c:v>2.0649999999999999</c:v>
                </c:pt>
                <c:pt idx="1014">
                  <c:v>2.0699999999999998</c:v>
                </c:pt>
                <c:pt idx="1015">
                  <c:v>2.0749999999999997</c:v>
                </c:pt>
                <c:pt idx="1016">
                  <c:v>2.08</c:v>
                </c:pt>
                <c:pt idx="1017">
                  <c:v>2.085</c:v>
                </c:pt>
                <c:pt idx="1018">
                  <c:v>2.09</c:v>
                </c:pt>
                <c:pt idx="1019">
                  <c:v>2.0949999999999998</c:v>
                </c:pt>
                <c:pt idx="1020">
                  <c:v>2.1</c:v>
                </c:pt>
                <c:pt idx="1021">
                  <c:v>2.105</c:v>
                </c:pt>
                <c:pt idx="1022">
                  <c:v>2.11</c:v>
                </c:pt>
                <c:pt idx="1023">
                  <c:v>2.1149999999999998</c:v>
                </c:pt>
                <c:pt idx="1024">
                  <c:v>2.12</c:v>
                </c:pt>
                <c:pt idx="1025">
                  <c:v>2.125</c:v>
                </c:pt>
                <c:pt idx="1026">
                  <c:v>2.13</c:v>
                </c:pt>
                <c:pt idx="1027">
                  <c:v>2.1349999999999998</c:v>
                </c:pt>
                <c:pt idx="1028">
                  <c:v>2.14</c:v>
                </c:pt>
                <c:pt idx="1029">
                  <c:v>2.145</c:v>
                </c:pt>
                <c:pt idx="1030">
                  <c:v>2.15</c:v>
                </c:pt>
                <c:pt idx="1031">
                  <c:v>2.1549999999999998</c:v>
                </c:pt>
                <c:pt idx="1032">
                  <c:v>2.16</c:v>
                </c:pt>
                <c:pt idx="1033">
                  <c:v>2.165</c:v>
                </c:pt>
                <c:pt idx="1034">
                  <c:v>2.17</c:v>
                </c:pt>
                <c:pt idx="1035">
                  <c:v>2.1749999999999998</c:v>
                </c:pt>
                <c:pt idx="1036">
                  <c:v>2.1800000000000002</c:v>
                </c:pt>
                <c:pt idx="1037">
                  <c:v>2.1850000000000001</c:v>
                </c:pt>
                <c:pt idx="1038">
                  <c:v>2.19</c:v>
                </c:pt>
                <c:pt idx="1039">
                  <c:v>2.1949999999999998</c:v>
                </c:pt>
                <c:pt idx="1040">
                  <c:v>2.2000000000000002</c:v>
                </c:pt>
                <c:pt idx="1041">
                  <c:v>2.2050000000000001</c:v>
                </c:pt>
                <c:pt idx="1042">
                  <c:v>2.21</c:v>
                </c:pt>
                <c:pt idx="1043">
                  <c:v>2.2149999999999999</c:v>
                </c:pt>
                <c:pt idx="1044">
                  <c:v>2.2200000000000002</c:v>
                </c:pt>
                <c:pt idx="1045">
                  <c:v>2.2250000000000001</c:v>
                </c:pt>
                <c:pt idx="1046">
                  <c:v>2.23</c:v>
                </c:pt>
                <c:pt idx="1047">
                  <c:v>2.2349999999999999</c:v>
                </c:pt>
                <c:pt idx="1048">
                  <c:v>2.2400000000000002</c:v>
                </c:pt>
                <c:pt idx="1049">
                  <c:v>2.2450000000000001</c:v>
                </c:pt>
                <c:pt idx="1050">
                  <c:v>2.25</c:v>
                </c:pt>
                <c:pt idx="1051">
                  <c:v>2.2549999999999999</c:v>
                </c:pt>
                <c:pt idx="1052">
                  <c:v>2.2599999999999998</c:v>
                </c:pt>
                <c:pt idx="1053">
                  <c:v>2.2650000000000001</c:v>
                </c:pt>
                <c:pt idx="1054">
                  <c:v>2.27</c:v>
                </c:pt>
                <c:pt idx="1055">
                  <c:v>2.2749999999999999</c:v>
                </c:pt>
                <c:pt idx="1056">
                  <c:v>2.2799999999999998</c:v>
                </c:pt>
                <c:pt idx="1057">
                  <c:v>2.2850000000000001</c:v>
                </c:pt>
                <c:pt idx="1058">
                  <c:v>2.29</c:v>
                </c:pt>
                <c:pt idx="1059">
                  <c:v>2.2949999999999999</c:v>
                </c:pt>
                <c:pt idx="1060">
                  <c:v>2.2999999999999998</c:v>
                </c:pt>
                <c:pt idx="1061">
                  <c:v>2.3049999999999997</c:v>
                </c:pt>
                <c:pt idx="1062">
                  <c:v>2.3099999999999987</c:v>
                </c:pt>
                <c:pt idx="1063">
                  <c:v>2.3149999999999982</c:v>
                </c:pt>
                <c:pt idx="1064">
                  <c:v>2.3199999999999981</c:v>
                </c:pt>
                <c:pt idx="1065">
                  <c:v>2.3249999999999997</c:v>
                </c:pt>
                <c:pt idx="1066">
                  <c:v>2.3299999999999987</c:v>
                </c:pt>
                <c:pt idx="1067">
                  <c:v>2.3349999999999982</c:v>
                </c:pt>
                <c:pt idx="1068">
                  <c:v>2.34</c:v>
                </c:pt>
                <c:pt idx="1069">
                  <c:v>2.3449999999999998</c:v>
                </c:pt>
                <c:pt idx="1070">
                  <c:v>2.3499999999999988</c:v>
                </c:pt>
                <c:pt idx="1071">
                  <c:v>2.3549999999999982</c:v>
                </c:pt>
                <c:pt idx="1072">
                  <c:v>2.36</c:v>
                </c:pt>
                <c:pt idx="1073">
                  <c:v>2.3649999999999998</c:v>
                </c:pt>
                <c:pt idx="1074">
                  <c:v>2.3699999999999997</c:v>
                </c:pt>
                <c:pt idx="1075">
                  <c:v>2.3749999999999987</c:v>
                </c:pt>
                <c:pt idx="1076">
                  <c:v>2.38</c:v>
                </c:pt>
                <c:pt idx="1077">
                  <c:v>2.3849999999999998</c:v>
                </c:pt>
                <c:pt idx="1078">
                  <c:v>2.3899999999999997</c:v>
                </c:pt>
                <c:pt idx="1079">
                  <c:v>2.3949999999999987</c:v>
                </c:pt>
                <c:pt idx="1080">
                  <c:v>2.4</c:v>
                </c:pt>
                <c:pt idx="1081">
                  <c:v>2.4049999999999998</c:v>
                </c:pt>
                <c:pt idx="1082">
                  <c:v>2.4099999999999997</c:v>
                </c:pt>
                <c:pt idx="1083">
                  <c:v>2.4149999999999987</c:v>
                </c:pt>
                <c:pt idx="1084">
                  <c:v>2.42</c:v>
                </c:pt>
                <c:pt idx="1085">
                  <c:v>2.4249999999999998</c:v>
                </c:pt>
                <c:pt idx="1086">
                  <c:v>2.4299999999999997</c:v>
                </c:pt>
                <c:pt idx="1087">
                  <c:v>2.4349999999999987</c:v>
                </c:pt>
                <c:pt idx="1088">
                  <c:v>2.44</c:v>
                </c:pt>
                <c:pt idx="1089">
                  <c:v>2.4449999999999998</c:v>
                </c:pt>
                <c:pt idx="1090">
                  <c:v>2.4499999999999997</c:v>
                </c:pt>
                <c:pt idx="1091">
                  <c:v>2.4549999999999987</c:v>
                </c:pt>
                <c:pt idx="1092">
                  <c:v>2.46</c:v>
                </c:pt>
                <c:pt idx="1093">
                  <c:v>2.4649999999999999</c:v>
                </c:pt>
                <c:pt idx="1094">
                  <c:v>2.4699999999999998</c:v>
                </c:pt>
                <c:pt idx="1095">
                  <c:v>2.4749999999999988</c:v>
                </c:pt>
                <c:pt idx="1096">
                  <c:v>2.48</c:v>
                </c:pt>
                <c:pt idx="1097">
                  <c:v>2.4849999999999999</c:v>
                </c:pt>
                <c:pt idx="1098">
                  <c:v>2.4899999999999998</c:v>
                </c:pt>
                <c:pt idx="1099">
                  <c:v>2.4949999999999997</c:v>
                </c:pt>
                <c:pt idx="1100">
                  <c:v>2.5</c:v>
                </c:pt>
              </c:numCache>
            </c:numRef>
          </c:xVal>
          <c:yVal>
            <c:numRef>
              <c:f>'součet stejná fázevýchylky (2)'!$D$7:$D$1107</c:f>
              <c:numCache>
                <c:formatCode>0.000</c:formatCode>
                <c:ptCount val="1101"/>
                <c:pt idx="0">
                  <c:v>9.3993823141458713E-14</c:v>
                </c:pt>
                <c:pt idx="1">
                  <c:v>2.3560975967826192E-2</c:v>
                </c:pt>
                <c:pt idx="2">
                  <c:v>4.7116138617288812E-2</c:v>
                </c:pt>
                <c:pt idx="3">
                  <c:v>7.0659676064558807E-2</c:v>
                </c:pt>
                <c:pt idx="4">
                  <c:v>9.4185779294066047E-2</c:v>
                </c:pt>
                <c:pt idx="5">
                  <c:v>0.11768864359186178</c:v>
                </c:pt>
                <c:pt idx="6">
                  <c:v>0.14116246997786436</c:v>
                </c:pt>
                <c:pt idx="7">
                  <c:v>0.16460146663666173</c:v>
                </c:pt>
                <c:pt idx="8">
                  <c:v>0.18799985034655131</c:v>
                </c:pt>
                <c:pt idx="9">
                  <c:v>0.21135184790646724</c:v>
                </c:pt>
                <c:pt idx="10">
                  <c:v>0.23465169756044044</c:v>
                </c:pt>
                <c:pt idx="11">
                  <c:v>0.25789365041920925</c:v>
                </c:pt>
                <c:pt idx="12">
                  <c:v>0.28107197187868077</c:v>
                </c:pt>
                <c:pt idx="13">
                  <c:v>0.30418094303486093</c:v>
                </c:pt>
                <c:pt idx="14">
                  <c:v>0.3272148620949068</c:v>
                </c:pt>
                <c:pt idx="15">
                  <c:v>0.35016804578395166</c:v>
                </c:pt>
                <c:pt idx="16">
                  <c:v>0.37303483074737381</c:v>
                </c:pt>
                <c:pt idx="17">
                  <c:v>0.39580957494815205</c:v>
                </c:pt>
                <c:pt idx="18">
                  <c:v>0.41848665905893456</c:v>
                </c:pt>
                <c:pt idx="19">
                  <c:v>0.44106048784854746</c:v>
                </c:pt>
                <c:pt idx="20">
                  <c:v>0.46352549156251077</c:v>
                </c:pt>
                <c:pt idx="21">
                  <c:v>0.48587612729731466</c:v>
                </c:pt>
                <c:pt idx="22">
                  <c:v>0.5081068803680252</c:v>
                </c:pt>
                <c:pt idx="23">
                  <c:v>0.5302122656689745</c:v>
                </c:pt>
                <c:pt idx="24">
                  <c:v>0.55218682902710636</c:v>
                </c:pt>
                <c:pt idx="25">
                  <c:v>0.57402514854772213</c:v>
                </c:pt>
                <c:pt idx="26">
                  <c:v>0.59572183595225647</c:v>
                </c:pt>
                <c:pt idx="27">
                  <c:v>0.61727153790775169</c:v>
                </c:pt>
                <c:pt idx="28">
                  <c:v>0.63866893734769603</c:v>
                </c:pt>
                <c:pt idx="29">
                  <c:v>0.65990875478395761</c:v>
                </c:pt>
                <c:pt idx="30">
                  <c:v>0.68098574960940561</c:v>
                </c:pt>
                <c:pt idx="31">
                  <c:v>0.701894721390943</c:v>
                </c:pt>
                <c:pt idx="32">
                  <c:v>0.7226305111526562</c:v>
                </c:pt>
                <c:pt idx="33">
                  <c:v>0.74318800264869589</c:v>
                </c:pt>
                <c:pt idx="34">
                  <c:v>0.76356212362563858</c:v>
                </c:pt>
                <c:pt idx="35">
                  <c:v>0.78374784707400325</c:v>
                </c:pt>
                <c:pt idx="36">
                  <c:v>0.80374019246857586</c:v>
                </c:pt>
                <c:pt idx="37">
                  <c:v>0.82353422699727752</c:v>
                </c:pt>
                <c:pt idx="38">
                  <c:v>0.84312506677827426</c:v>
                </c:pt>
                <c:pt idx="39">
                  <c:v>0.8625078780649964</c:v>
                </c:pt>
                <c:pt idx="40">
                  <c:v>0.88167787843878853</c:v>
                </c:pt>
                <c:pt idx="41">
                  <c:v>0.90063033798890213</c:v>
                </c:pt>
                <c:pt idx="42">
                  <c:v>0.9193605804795385</c:v>
                </c:pt>
                <c:pt idx="43">
                  <c:v>0.93786398450363151</c:v>
                </c:pt>
                <c:pt idx="44">
                  <c:v>0.95613598462310911</c:v>
                </c:pt>
                <c:pt idx="45">
                  <c:v>0.97417207249534765</c:v>
                </c:pt>
                <c:pt idx="46">
                  <c:v>0.99196779798554957</c:v>
                </c:pt>
                <c:pt idx="47">
                  <c:v>1.0095187702647297</c:v>
                </c:pt>
                <c:pt idx="48">
                  <c:v>1.0268206588931015</c:v>
                </c:pt>
                <c:pt idx="49">
                  <c:v>1.043869194888539</c:v>
                </c:pt>
                <c:pt idx="50">
                  <c:v>1.0606601717798887</c:v>
                </c:pt>
                <c:pt idx="51">
                  <c:v>1.0771894466448484</c:v>
                </c:pt>
                <c:pt idx="52">
                  <c:v>1.0934529411321823</c:v>
                </c:pt>
                <c:pt idx="53">
                  <c:v>1.1094466424679783</c:v>
                </c:pt>
                <c:pt idx="54">
                  <c:v>1.125166604445752</c:v>
                </c:pt>
                <c:pt idx="55">
                  <c:v>1.1406089484001078</c:v>
                </c:pt>
                <c:pt idx="56">
                  <c:v>1.1557698641637448</c:v>
                </c:pt>
                <c:pt idx="57">
                  <c:v>1.1706456110075545</c:v>
                </c:pt>
                <c:pt idx="58">
                  <c:v>1.1852325185635941</c:v>
                </c:pt>
                <c:pt idx="59">
                  <c:v>1.1995269877306922</c:v>
                </c:pt>
                <c:pt idx="60">
                  <c:v>1.2135254915624751</c:v>
                </c:pt>
                <c:pt idx="61">
                  <c:v>1.2272245761375891</c:v>
                </c:pt>
                <c:pt idx="62">
                  <c:v>1.2406208614118683</c:v>
                </c:pt>
                <c:pt idx="63">
                  <c:v>1.2537110420524313</c:v>
                </c:pt>
                <c:pt idx="64">
                  <c:v>1.2664918882530478</c:v>
                </c:pt>
                <c:pt idx="65">
                  <c:v>1.2789602465311618</c:v>
                </c:pt>
                <c:pt idx="66">
                  <c:v>1.2911130405059397</c:v>
                </c:pt>
                <c:pt idx="67">
                  <c:v>1.3029472716573121</c:v>
                </c:pt>
                <c:pt idx="68">
                  <c:v>1.3144600200658183</c:v>
                </c:pt>
                <c:pt idx="69">
                  <c:v>1.325648445133063</c:v>
                </c:pt>
                <c:pt idx="70">
                  <c:v>1.3365097862825732</c:v>
                </c:pt>
                <c:pt idx="71">
                  <c:v>1.3470413636409448</c:v>
                </c:pt>
                <c:pt idx="72">
                  <c:v>1.3572405786990493</c:v>
                </c:pt>
                <c:pt idx="73">
                  <c:v>1.367104914953188</c:v>
                </c:pt>
                <c:pt idx="74">
                  <c:v>1.3766319385259904</c:v>
                </c:pt>
                <c:pt idx="75">
                  <c:v>1.3858192987669478</c:v>
                </c:pt>
                <c:pt idx="76">
                  <c:v>1.3946647288323952</c:v>
                </c:pt>
                <c:pt idx="77">
                  <c:v>1.403166046244817</c:v>
                </c:pt>
                <c:pt idx="78">
                  <c:v>1.411321153431353</c:v>
                </c:pt>
                <c:pt idx="79">
                  <c:v>1.4191280382413334</c:v>
                </c:pt>
                <c:pt idx="80">
                  <c:v>1.426584774442746</c:v>
                </c:pt>
                <c:pt idx="81">
                  <c:v>1.433689522197509</c:v>
                </c:pt>
                <c:pt idx="82">
                  <c:v>1.440440528515428</c:v>
                </c:pt>
                <c:pt idx="83">
                  <c:v>1.4468361276867101</c:v>
                </c:pt>
                <c:pt idx="84">
                  <c:v>1.4528747416929577</c:v>
                </c:pt>
                <c:pt idx="85">
                  <c:v>1.4585548805965263</c:v>
                </c:pt>
                <c:pt idx="86">
                  <c:v>1.4638751429081314</c:v>
                </c:pt>
                <c:pt idx="87">
                  <c:v>1.4688342159326564</c:v>
                </c:pt>
                <c:pt idx="88">
                  <c:v>1.4734308760930419</c:v>
                </c:pt>
                <c:pt idx="89">
                  <c:v>1.4776639892321684</c:v>
                </c:pt>
                <c:pt idx="90">
                  <c:v>1.481532510892714</c:v>
                </c:pt>
                <c:pt idx="91">
                  <c:v>1.4850354865748419</c:v>
                </c:pt>
                <c:pt idx="92">
                  <c:v>1.4881720519717245</c:v>
                </c:pt>
                <c:pt idx="93">
                  <c:v>1.4909414331827748</c:v>
                </c:pt>
                <c:pt idx="94">
                  <c:v>1.4933429469046244</c:v>
                </c:pt>
                <c:pt idx="95">
                  <c:v>1.4953760005996948</c:v>
                </c:pt>
                <c:pt idx="96">
                  <c:v>1.4970400926424094</c:v>
                </c:pt>
                <c:pt idx="97">
                  <c:v>1.4983348124429559</c:v>
                </c:pt>
                <c:pt idx="98">
                  <c:v>1.4992598405485988</c:v>
                </c:pt>
                <c:pt idx="99">
                  <c:v>1.4998149487224908</c:v>
                </c:pt>
                <c:pt idx="100">
                  <c:v>1.5</c:v>
                </c:pt>
                <c:pt idx="101">
                  <c:v>1.499814948722489</c:v>
                </c:pt>
                <c:pt idx="102">
                  <c:v>1.4992598405485957</c:v>
                </c:pt>
                <c:pt idx="103">
                  <c:v>1.4983348124429514</c:v>
                </c:pt>
                <c:pt idx="104">
                  <c:v>1.4970400926424032</c:v>
                </c:pt>
                <c:pt idx="105">
                  <c:v>1.495376000599687</c:v>
                </c:pt>
                <c:pt idx="106">
                  <c:v>1.493342946904616</c:v>
                </c:pt>
                <c:pt idx="107">
                  <c:v>1.4909414331827644</c:v>
                </c:pt>
                <c:pt idx="108">
                  <c:v>1.4881720519717123</c:v>
                </c:pt>
                <c:pt idx="109">
                  <c:v>1.4850354865748294</c:v>
                </c:pt>
                <c:pt idx="110">
                  <c:v>1.4815325108926982</c:v>
                </c:pt>
                <c:pt idx="111">
                  <c:v>1.4776639892321513</c:v>
                </c:pt>
                <c:pt idx="112">
                  <c:v>1.4734308760930244</c:v>
                </c:pt>
                <c:pt idx="113">
                  <c:v>1.4688342159326373</c:v>
                </c:pt>
                <c:pt idx="114">
                  <c:v>1.46387514290811</c:v>
                </c:pt>
                <c:pt idx="115">
                  <c:v>1.4585548805965041</c:v>
                </c:pt>
                <c:pt idx="116">
                  <c:v>1.4528747416929342</c:v>
                </c:pt>
                <c:pt idx="117">
                  <c:v>1.4468361276866846</c:v>
                </c:pt>
                <c:pt idx="118">
                  <c:v>1.4404405285154009</c:v>
                </c:pt>
                <c:pt idx="119">
                  <c:v>1.4336895221974804</c:v>
                </c:pt>
                <c:pt idx="120">
                  <c:v>1.4265847744427163</c:v>
                </c:pt>
                <c:pt idx="121">
                  <c:v>1.4191280382413018</c:v>
                </c:pt>
                <c:pt idx="122">
                  <c:v>1.411321153431321</c:v>
                </c:pt>
                <c:pt idx="123">
                  <c:v>1.4031660462447832</c:v>
                </c:pt>
                <c:pt idx="124">
                  <c:v>1.3946647288323595</c:v>
                </c:pt>
                <c:pt idx="125">
                  <c:v>1.3858192987669105</c:v>
                </c:pt>
                <c:pt idx="126">
                  <c:v>1.3766319385259527</c:v>
                </c:pt>
                <c:pt idx="127">
                  <c:v>1.367104914953148</c:v>
                </c:pt>
                <c:pt idx="128">
                  <c:v>1.35724057869901</c:v>
                </c:pt>
                <c:pt idx="129">
                  <c:v>1.3470413636409031</c:v>
                </c:pt>
                <c:pt idx="130">
                  <c:v>1.3365097862825304</c:v>
                </c:pt>
                <c:pt idx="131">
                  <c:v>1.3256484451330175</c:v>
                </c:pt>
                <c:pt idx="132">
                  <c:v>1.3144600200657737</c:v>
                </c:pt>
                <c:pt idx="133">
                  <c:v>1.3029472716572643</c:v>
                </c:pt>
                <c:pt idx="134">
                  <c:v>1.2911130405058904</c:v>
                </c:pt>
                <c:pt idx="135">
                  <c:v>1.2789602465311134</c:v>
                </c:pt>
                <c:pt idx="136">
                  <c:v>1.266491888252997</c:v>
                </c:pt>
                <c:pt idx="137">
                  <c:v>1.253711042052378</c:v>
                </c:pt>
                <c:pt idx="138">
                  <c:v>1.2406208614118162</c:v>
                </c:pt>
                <c:pt idx="139">
                  <c:v>1.2272245761375078</c:v>
                </c:pt>
                <c:pt idx="140">
                  <c:v>1.2135254915623912</c:v>
                </c:pt>
                <c:pt idx="141">
                  <c:v>1.1995269877306076</c:v>
                </c:pt>
                <c:pt idx="142">
                  <c:v>1.1852325185635069</c:v>
                </c:pt>
                <c:pt idx="143">
                  <c:v>1.1706456110074654</c:v>
                </c:pt>
                <c:pt idx="144">
                  <c:v>1.1557698641636533</c:v>
                </c:pt>
                <c:pt idx="145">
                  <c:v>1.1406089484000161</c:v>
                </c:pt>
                <c:pt idx="146">
                  <c:v>1.1251666044456576</c:v>
                </c:pt>
                <c:pt idx="147">
                  <c:v>1.1094466424678806</c:v>
                </c:pt>
                <c:pt idx="148">
                  <c:v>1.0934529411320857</c:v>
                </c:pt>
                <c:pt idx="149">
                  <c:v>1.0771894466447511</c:v>
                </c:pt>
                <c:pt idx="150">
                  <c:v>1.0606601717797861</c:v>
                </c:pt>
                <c:pt idx="151">
                  <c:v>1.0438691948884358</c:v>
                </c:pt>
                <c:pt idx="152">
                  <c:v>1.0268206588929973</c:v>
                </c:pt>
                <c:pt idx="153">
                  <c:v>1.0095187702646238</c:v>
                </c:pt>
                <c:pt idx="154">
                  <c:v>0.99196779798544232</c:v>
                </c:pt>
                <c:pt idx="155">
                  <c:v>0.97417207249523941</c:v>
                </c:pt>
                <c:pt idx="156">
                  <c:v>0.95613598462303573</c:v>
                </c:pt>
                <c:pt idx="157">
                  <c:v>0.9378639845035559</c:v>
                </c:pt>
                <c:pt idx="158">
                  <c:v>0.91936058047946356</c:v>
                </c:pt>
                <c:pt idx="159">
                  <c:v>0.90063033798882663</c:v>
                </c:pt>
                <c:pt idx="160">
                  <c:v>0.88167787843870982</c:v>
                </c:pt>
                <c:pt idx="161">
                  <c:v>0.86250787806491669</c:v>
                </c:pt>
                <c:pt idx="162">
                  <c:v>0.84312506677819665</c:v>
                </c:pt>
                <c:pt idx="163">
                  <c:v>0.82353422699719669</c:v>
                </c:pt>
                <c:pt idx="164">
                  <c:v>0.80374019246849582</c:v>
                </c:pt>
                <c:pt idx="165">
                  <c:v>0.78374784707392264</c:v>
                </c:pt>
                <c:pt idx="166">
                  <c:v>0.7635621236255572</c:v>
                </c:pt>
                <c:pt idx="167">
                  <c:v>0.74318800264861118</c:v>
                </c:pt>
                <c:pt idx="168">
                  <c:v>0.72263051115257393</c:v>
                </c:pt>
                <c:pt idx="169">
                  <c:v>0.70189472139085962</c:v>
                </c:pt>
                <c:pt idx="170">
                  <c:v>0.68098574960931868</c:v>
                </c:pt>
                <c:pt idx="171">
                  <c:v>0.65990875478387312</c:v>
                </c:pt>
                <c:pt idx="172">
                  <c:v>0.63866893734761032</c:v>
                </c:pt>
                <c:pt idx="173">
                  <c:v>0.61727153790766054</c:v>
                </c:pt>
                <c:pt idx="174">
                  <c:v>0.59572183595216954</c:v>
                </c:pt>
                <c:pt idx="175">
                  <c:v>0.57402514854763476</c:v>
                </c:pt>
                <c:pt idx="176">
                  <c:v>0.55218682902701544</c:v>
                </c:pt>
                <c:pt idx="177">
                  <c:v>0.53021226566888602</c:v>
                </c:pt>
                <c:pt idx="178">
                  <c:v>0.50810688036793561</c:v>
                </c:pt>
                <c:pt idx="179">
                  <c:v>0.48587612729722518</c:v>
                </c:pt>
                <c:pt idx="180">
                  <c:v>0.4635254915624209</c:v>
                </c:pt>
                <c:pt idx="181">
                  <c:v>0.44106048784845714</c:v>
                </c:pt>
                <c:pt idx="182">
                  <c:v>0.41848665905884408</c:v>
                </c:pt>
                <c:pt idx="183">
                  <c:v>0.39580957494805841</c:v>
                </c:pt>
                <c:pt idx="184">
                  <c:v>0.37303483074728239</c:v>
                </c:pt>
                <c:pt idx="185">
                  <c:v>0.35016804578385985</c:v>
                </c:pt>
                <c:pt idx="186">
                  <c:v>0.3272148620948121</c:v>
                </c:pt>
                <c:pt idx="187">
                  <c:v>0.30418094303476823</c:v>
                </c:pt>
                <c:pt idx="188">
                  <c:v>0.28107197187858768</c:v>
                </c:pt>
                <c:pt idx="189">
                  <c:v>0.25789365041911338</c:v>
                </c:pt>
                <c:pt idx="190">
                  <c:v>0.23465169756034443</c:v>
                </c:pt>
                <c:pt idx="191">
                  <c:v>0.21135184790637368</c:v>
                </c:pt>
                <c:pt idx="192">
                  <c:v>0.18799985034645497</c:v>
                </c:pt>
                <c:pt idx="193">
                  <c:v>0.16460146663656772</c:v>
                </c:pt>
                <c:pt idx="194">
                  <c:v>0.14116246997777021</c:v>
                </c:pt>
                <c:pt idx="195">
                  <c:v>0.11768864359176751</c:v>
                </c:pt>
                <c:pt idx="196">
                  <c:v>9.4185779293968985E-2</c:v>
                </c:pt>
                <c:pt idx="197">
                  <c:v>7.0659676064464369E-2</c:v>
                </c:pt>
                <c:pt idx="198">
                  <c:v>4.7116138617191682E-2</c:v>
                </c:pt>
                <c:pt idx="199">
                  <c:v>2.3560975967728989E-2</c:v>
                </c:pt>
                <c:pt idx="200">
                  <c:v>-5.5131680470888078E-16</c:v>
                </c:pt>
                <c:pt idx="201">
                  <c:v>-2.3560975967730088E-2</c:v>
                </c:pt>
                <c:pt idx="202">
                  <c:v>-4.7116138617192722E-2</c:v>
                </c:pt>
                <c:pt idx="203">
                  <c:v>-7.0659676064462815E-2</c:v>
                </c:pt>
                <c:pt idx="204">
                  <c:v>-9.4185779293970096E-2</c:v>
                </c:pt>
                <c:pt idx="205">
                  <c:v>-0.11768864359176856</c:v>
                </c:pt>
                <c:pt idx="206">
                  <c:v>-0.1411624699777739</c:v>
                </c:pt>
                <c:pt idx="207">
                  <c:v>-0.16460146663656883</c:v>
                </c:pt>
                <c:pt idx="208">
                  <c:v>-0.18799985034645603</c:v>
                </c:pt>
                <c:pt idx="209">
                  <c:v>-0.21135184790637471</c:v>
                </c:pt>
                <c:pt idx="210">
                  <c:v>-0.23465169756034551</c:v>
                </c:pt>
                <c:pt idx="211">
                  <c:v>-0.2578936504191145</c:v>
                </c:pt>
                <c:pt idx="212">
                  <c:v>-0.28107197187858873</c:v>
                </c:pt>
                <c:pt idx="213">
                  <c:v>-0.30418094303476928</c:v>
                </c:pt>
                <c:pt idx="214">
                  <c:v>-0.32721486209481576</c:v>
                </c:pt>
                <c:pt idx="215">
                  <c:v>-0.3501680457838609</c:v>
                </c:pt>
                <c:pt idx="216">
                  <c:v>-0.37303483074728344</c:v>
                </c:pt>
                <c:pt idx="217">
                  <c:v>-0.39580957494805941</c:v>
                </c:pt>
                <c:pt idx="218">
                  <c:v>-0.41848665905884513</c:v>
                </c:pt>
                <c:pt idx="219">
                  <c:v>-0.44106048784845553</c:v>
                </c:pt>
                <c:pt idx="220">
                  <c:v>-0.46352549156242195</c:v>
                </c:pt>
                <c:pt idx="221">
                  <c:v>-0.48587612729722623</c:v>
                </c:pt>
                <c:pt idx="222">
                  <c:v>-0.50810688036793916</c:v>
                </c:pt>
                <c:pt idx="223">
                  <c:v>-0.53021226566888702</c:v>
                </c:pt>
                <c:pt idx="224">
                  <c:v>-0.55218682902701655</c:v>
                </c:pt>
                <c:pt idx="225">
                  <c:v>-0.57402514854763576</c:v>
                </c:pt>
                <c:pt idx="226">
                  <c:v>-0.59572183595217065</c:v>
                </c:pt>
                <c:pt idx="227">
                  <c:v>-0.61727153790766154</c:v>
                </c:pt>
                <c:pt idx="228">
                  <c:v>-0.63866893734760888</c:v>
                </c:pt>
                <c:pt idx="229">
                  <c:v>-0.65990875478387434</c:v>
                </c:pt>
                <c:pt idx="230">
                  <c:v>-0.68098574960931968</c:v>
                </c:pt>
                <c:pt idx="231">
                  <c:v>-0.70189472139086062</c:v>
                </c:pt>
                <c:pt idx="232">
                  <c:v>-0.72263051115257493</c:v>
                </c:pt>
                <c:pt idx="233">
                  <c:v>-0.74318800264861196</c:v>
                </c:pt>
                <c:pt idx="234">
                  <c:v>-0.76356212362555809</c:v>
                </c:pt>
                <c:pt idx="235">
                  <c:v>-0.78374784707392364</c:v>
                </c:pt>
                <c:pt idx="236">
                  <c:v>-0.8037401924684946</c:v>
                </c:pt>
                <c:pt idx="237">
                  <c:v>-0.82353422699719725</c:v>
                </c:pt>
                <c:pt idx="238">
                  <c:v>-0.84312506677819743</c:v>
                </c:pt>
                <c:pt idx="239">
                  <c:v>-0.86250787806491969</c:v>
                </c:pt>
                <c:pt idx="240">
                  <c:v>-0.8816778784387107</c:v>
                </c:pt>
                <c:pt idx="241">
                  <c:v>-0.90063033798882763</c:v>
                </c:pt>
                <c:pt idx="242">
                  <c:v>-0.91936058047946456</c:v>
                </c:pt>
                <c:pt idx="243">
                  <c:v>-0.93786398450355679</c:v>
                </c:pt>
                <c:pt idx="244">
                  <c:v>-0.95613598462303462</c:v>
                </c:pt>
                <c:pt idx="245">
                  <c:v>-0.97417207249527693</c:v>
                </c:pt>
                <c:pt idx="246">
                  <c:v>-0.99196779798547752</c:v>
                </c:pt>
                <c:pt idx="247">
                  <c:v>-1.0095187702646597</c:v>
                </c:pt>
                <c:pt idx="248">
                  <c:v>-1.0268206588930338</c:v>
                </c:pt>
                <c:pt idx="249">
                  <c:v>-1.0438691948884711</c:v>
                </c:pt>
                <c:pt idx="250">
                  <c:v>-1.0606601717798225</c:v>
                </c:pt>
                <c:pt idx="251">
                  <c:v>-1.077189446644784</c:v>
                </c:pt>
                <c:pt idx="252">
                  <c:v>-1.0934529411321174</c:v>
                </c:pt>
                <c:pt idx="253">
                  <c:v>-1.1094466424679135</c:v>
                </c:pt>
                <c:pt idx="254">
                  <c:v>-1.1251666044456898</c:v>
                </c:pt>
                <c:pt idx="255">
                  <c:v>-1.1406089484000463</c:v>
                </c:pt>
                <c:pt idx="256">
                  <c:v>-1.1557698641636844</c:v>
                </c:pt>
                <c:pt idx="257">
                  <c:v>-1.1706456110074959</c:v>
                </c:pt>
                <c:pt idx="258">
                  <c:v>-1.1852325185635368</c:v>
                </c:pt>
                <c:pt idx="259">
                  <c:v>-1.1995269877306354</c:v>
                </c:pt>
                <c:pt idx="260">
                  <c:v>-1.2135254915624207</c:v>
                </c:pt>
                <c:pt idx="261">
                  <c:v>-1.2272245761375338</c:v>
                </c:pt>
                <c:pt idx="262">
                  <c:v>-1.2406208614118439</c:v>
                </c:pt>
                <c:pt idx="263">
                  <c:v>-1.2537110420524051</c:v>
                </c:pt>
                <c:pt idx="264">
                  <c:v>-1.2664918882530238</c:v>
                </c:pt>
                <c:pt idx="265">
                  <c:v>-1.278960246531138</c:v>
                </c:pt>
                <c:pt idx="266">
                  <c:v>-1.2911130405059152</c:v>
                </c:pt>
                <c:pt idx="267">
                  <c:v>-1.3029472716572881</c:v>
                </c:pt>
                <c:pt idx="268">
                  <c:v>-1.3144600200657959</c:v>
                </c:pt>
                <c:pt idx="269">
                  <c:v>-1.3256484451330404</c:v>
                </c:pt>
                <c:pt idx="270">
                  <c:v>-1.3365097862825528</c:v>
                </c:pt>
                <c:pt idx="271">
                  <c:v>-1.3470413636409235</c:v>
                </c:pt>
                <c:pt idx="272">
                  <c:v>-1.35724057869903</c:v>
                </c:pt>
                <c:pt idx="273">
                  <c:v>-1.3671049149531689</c:v>
                </c:pt>
                <c:pt idx="274">
                  <c:v>-1.3766319385259722</c:v>
                </c:pt>
                <c:pt idx="275">
                  <c:v>-1.3858192987669298</c:v>
                </c:pt>
                <c:pt idx="276">
                  <c:v>-1.3946647288323775</c:v>
                </c:pt>
                <c:pt idx="277">
                  <c:v>-1.4031660462447999</c:v>
                </c:pt>
                <c:pt idx="278">
                  <c:v>-1.4113211534313366</c:v>
                </c:pt>
                <c:pt idx="279">
                  <c:v>-1.4191280382413178</c:v>
                </c:pt>
                <c:pt idx="280">
                  <c:v>-1.4265847744427305</c:v>
                </c:pt>
                <c:pt idx="281">
                  <c:v>-1.4336895221974948</c:v>
                </c:pt>
                <c:pt idx="282">
                  <c:v>-1.4404405285154147</c:v>
                </c:pt>
                <c:pt idx="283">
                  <c:v>-1.4468361276866974</c:v>
                </c:pt>
                <c:pt idx="284">
                  <c:v>-1.4528747416929457</c:v>
                </c:pt>
                <c:pt idx="285">
                  <c:v>-1.4585548805965145</c:v>
                </c:pt>
                <c:pt idx="286">
                  <c:v>-1.46387514290812</c:v>
                </c:pt>
                <c:pt idx="287">
                  <c:v>-1.4688342159326471</c:v>
                </c:pt>
                <c:pt idx="288">
                  <c:v>-1.4734308760930328</c:v>
                </c:pt>
                <c:pt idx="289">
                  <c:v>-1.4776639892321601</c:v>
                </c:pt>
                <c:pt idx="290">
                  <c:v>-1.4815325108927069</c:v>
                </c:pt>
                <c:pt idx="291">
                  <c:v>-1.4850354865748359</c:v>
                </c:pt>
                <c:pt idx="292">
                  <c:v>-1.4881720519717183</c:v>
                </c:pt>
                <c:pt idx="293">
                  <c:v>-1.4909414331827695</c:v>
                </c:pt>
                <c:pt idx="294">
                  <c:v>-1.49334294690462</c:v>
                </c:pt>
                <c:pt idx="295">
                  <c:v>-1.495376000599691</c:v>
                </c:pt>
                <c:pt idx="296">
                  <c:v>-1.4970400926424063</c:v>
                </c:pt>
                <c:pt idx="297">
                  <c:v>-1.4983348124429536</c:v>
                </c:pt>
                <c:pt idx="298">
                  <c:v>-1.4992598405485973</c:v>
                </c:pt>
                <c:pt idx="299">
                  <c:v>-1.4998149487224897</c:v>
                </c:pt>
                <c:pt idx="300">
                  <c:v>-1.5</c:v>
                </c:pt>
                <c:pt idx="301">
                  <c:v>-1.4998149487224897</c:v>
                </c:pt>
                <c:pt idx="302">
                  <c:v>-1.4992598405485973</c:v>
                </c:pt>
                <c:pt idx="303">
                  <c:v>-1.4983348124429536</c:v>
                </c:pt>
                <c:pt idx="304">
                  <c:v>-1.4970400926424063</c:v>
                </c:pt>
                <c:pt idx="305">
                  <c:v>-1.495376000599691</c:v>
                </c:pt>
                <c:pt idx="306">
                  <c:v>-1.49334294690462</c:v>
                </c:pt>
                <c:pt idx="307">
                  <c:v>-1.4909414331827695</c:v>
                </c:pt>
                <c:pt idx="308">
                  <c:v>-1.4881720519717183</c:v>
                </c:pt>
                <c:pt idx="309">
                  <c:v>-1.4850354865748359</c:v>
                </c:pt>
                <c:pt idx="310">
                  <c:v>-1.4815325108927067</c:v>
                </c:pt>
                <c:pt idx="311">
                  <c:v>-1.4776639892321604</c:v>
                </c:pt>
                <c:pt idx="312">
                  <c:v>-1.4734308760930328</c:v>
                </c:pt>
                <c:pt idx="313">
                  <c:v>-1.4688342159326468</c:v>
                </c:pt>
                <c:pt idx="314">
                  <c:v>-1.4638751429081198</c:v>
                </c:pt>
                <c:pt idx="315">
                  <c:v>-1.4585548805965147</c:v>
                </c:pt>
                <c:pt idx="316">
                  <c:v>-1.4528747416929455</c:v>
                </c:pt>
                <c:pt idx="317">
                  <c:v>-1.446836127686697</c:v>
                </c:pt>
                <c:pt idx="318">
                  <c:v>-1.4404405285154147</c:v>
                </c:pt>
                <c:pt idx="319">
                  <c:v>-1.4336895221974943</c:v>
                </c:pt>
                <c:pt idx="320">
                  <c:v>-1.4265847744427302</c:v>
                </c:pt>
                <c:pt idx="321">
                  <c:v>-1.4191280382413178</c:v>
                </c:pt>
                <c:pt idx="322">
                  <c:v>-1.4113211534313368</c:v>
                </c:pt>
                <c:pt idx="323">
                  <c:v>-1.4031660462447995</c:v>
                </c:pt>
                <c:pt idx="324">
                  <c:v>-1.3946647288323768</c:v>
                </c:pt>
                <c:pt idx="325">
                  <c:v>-1.3858192987669298</c:v>
                </c:pt>
                <c:pt idx="326">
                  <c:v>-1.376631938525972</c:v>
                </c:pt>
                <c:pt idx="327">
                  <c:v>-1.3671049149531682</c:v>
                </c:pt>
                <c:pt idx="328">
                  <c:v>-1.35724057869903</c:v>
                </c:pt>
                <c:pt idx="329">
                  <c:v>-1.3470413636409231</c:v>
                </c:pt>
                <c:pt idx="330">
                  <c:v>-1.3365097862825515</c:v>
                </c:pt>
                <c:pt idx="331">
                  <c:v>-1.3256484451330395</c:v>
                </c:pt>
                <c:pt idx="332">
                  <c:v>-1.3144600200657957</c:v>
                </c:pt>
                <c:pt idx="333">
                  <c:v>-1.3029472716572867</c:v>
                </c:pt>
                <c:pt idx="334">
                  <c:v>-1.2911130405059155</c:v>
                </c:pt>
                <c:pt idx="335">
                  <c:v>-1.2789602465311378</c:v>
                </c:pt>
                <c:pt idx="336">
                  <c:v>-1.2664918882530218</c:v>
                </c:pt>
                <c:pt idx="337">
                  <c:v>-1.2537110420524034</c:v>
                </c:pt>
                <c:pt idx="338">
                  <c:v>-1.2406208614118432</c:v>
                </c:pt>
                <c:pt idx="339">
                  <c:v>-1.2272245761375338</c:v>
                </c:pt>
                <c:pt idx="340">
                  <c:v>-1.2135254915624192</c:v>
                </c:pt>
                <c:pt idx="341">
                  <c:v>-1.1995269877306356</c:v>
                </c:pt>
                <c:pt idx="342">
                  <c:v>-1.1852325185635364</c:v>
                </c:pt>
                <c:pt idx="343">
                  <c:v>-1.1706456110074939</c:v>
                </c:pt>
                <c:pt idx="344">
                  <c:v>-1.155769864163684</c:v>
                </c:pt>
                <c:pt idx="345">
                  <c:v>-1.1406089484000461</c:v>
                </c:pt>
                <c:pt idx="346">
                  <c:v>-1.1251666044456878</c:v>
                </c:pt>
                <c:pt idx="347">
                  <c:v>-1.1094466424679121</c:v>
                </c:pt>
                <c:pt idx="348">
                  <c:v>-1.0934529411321161</c:v>
                </c:pt>
                <c:pt idx="349">
                  <c:v>-1.0771894466447829</c:v>
                </c:pt>
                <c:pt idx="350">
                  <c:v>-1.0606601717798219</c:v>
                </c:pt>
                <c:pt idx="351">
                  <c:v>-1.0438691948884704</c:v>
                </c:pt>
                <c:pt idx="352">
                  <c:v>-1.0268206588930338</c:v>
                </c:pt>
                <c:pt idx="353">
                  <c:v>-1.00951877026466</c:v>
                </c:pt>
                <c:pt idx="354">
                  <c:v>-0.99196779798547796</c:v>
                </c:pt>
                <c:pt idx="355">
                  <c:v>-0.97417207249527604</c:v>
                </c:pt>
                <c:pt idx="356">
                  <c:v>-0.95613598462303373</c:v>
                </c:pt>
                <c:pt idx="357">
                  <c:v>-0.93786398450355712</c:v>
                </c:pt>
                <c:pt idx="358">
                  <c:v>-0.91936058047946378</c:v>
                </c:pt>
                <c:pt idx="359">
                  <c:v>-0.90063033798882564</c:v>
                </c:pt>
                <c:pt idx="360">
                  <c:v>-0.88167787843871104</c:v>
                </c:pt>
                <c:pt idx="361">
                  <c:v>-0.86250787806491869</c:v>
                </c:pt>
                <c:pt idx="362">
                  <c:v>-0.84312506677819665</c:v>
                </c:pt>
                <c:pt idx="363">
                  <c:v>-0.82353422699719769</c:v>
                </c:pt>
                <c:pt idx="364">
                  <c:v>-0.80374019246849493</c:v>
                </c:pt>
                <c:pt idx="365">
                  <c:v>-0.78374784707392264</c:v>
                </c:pt>
                <c:pt idx="366">
                  <c:v>-0.76356212362555609</c:v>
                </c:pt>
                <c:pt idx="367">
                  <c:v>-0.74318800264861118</c:v>
                </c:pt>
                <c:pt idx="368">
                  <c:v>-0.72263051115257404</c:v>
                </c:pt>
                <c:pt idx="369">
                  <c:v>-0.70189472139086073</c:v>
                </c:pt>
                <c:pt idx="370">
                  <c:v>-0.6809857496093199</c:v>
                </c:pt>
                <c:pt idx="371">
                  <c:v>-0.65990875478387334</c:v>
                </c:pt>
                <c:pt idx="372">
                  <c:v>-0.6386689373476081</c:v>
                </c:pt>
                <c:pt idx="373">
                  <c:v>-0.61727153790766198</c:v>
                </c:pt>
                <c:pt idx="374">
                  <c:v>-0.59572183595216988</c:v>
                </c:pt>
                <c:pt idx="375">
                  <c:v>-0.57402514854763487</c:v>
                </c:pt>
                <c:pt idx="376">
                  <c:v>-0.55218682902701688</c:v>
                </c:pt>
                <c:pt idx="377">
                  <c:v>-0.53021226566888624</c:v>
                </c:pt>
                <c:pt idx="378">
                  <c:v>-0.50810688036793716</c:v>
                </c:pt>
                <c:pt idx="379">
                  <c:v>-0.48587612729722418</c:v>
                </c:pt>
                <c:pt idx="380">
                  <c:v>-0.46352549156242101</c:v>
                </c:pt>
                <c:pt idx="381">
                  <c:v>-0.44106048784845475</c:v>
                </c:pt>
                <c:pt idx="382">
                  <c:v>-0.41848665905884308</c:v>
                </c:pt>
                <c:pt idx="383">
                  <c:v>-0.39580957494805979</c:v>
                </c:pt>
                <c:pt idx="384">
                  <c:v>-0.37303483074728255</c:v>
                </c:pt>
                <c:pt idx="385">
                  <c:v>-0.35016804578385863</c:v>
                </c:pt>
                <c:pt idx="386">
                  <c:v>-0.32721486209481476</c:v>
                </c:pt>
                <c:pt idx="387">
                  <c:v>-0.30418094303476839</c:v>
                </c:pt>
                <c:pt idx="388">
                  <c:v>-0.28107197187858657</c:v>
                </c:pt>
                <c:pt idx="389">
                  <c:v>-0.25789365041911227</c:v>
                </c:pt>
                <c:pt idx="390">
                  <c:v>-0.23465169756034471</c:v>
                </c:pt>
                <c:pt idx="391">
                  <c:v>-0.21135184790637374</c:v>
                </c:pt>
                <c:pt idx="392">
                  <c:v>-0.18799985034645647</c:v>
                </c:pt>
                <c:pt idx="393">
                  <c:v>-0.16460146663656788</c:v>
                </c:pt>
                <c:pt idx="394">
                  <c:v>-0.14116246997777171</c:v>
                </c:pt>
                <c:pt idx="395">
                  <c:v>-0.11768864359176637</c:v>
                </c:pt>
                <c:pt idx="396">
                  <c:v>-9.4185779293969166E-2</c:v>
                </c:pt>
                <c:pt idx="397">
                  <c:v>-7.0659676064461899E-2</c:v>
                </c:pt>
                <c:pt idx="398">
                  <c:v>-4.7116138617190474E-2</c:v>
                </c:pt>
                <c:pt idx="399">
                  <c:v>-2.3560975967730508E-2</c:v>
                </c:pt>
                <c:pt idx="400">
                  <c:v>3.6754453647258699E-16</c:v>
                </c:pt>
                <c:pt idx="401">
                  <c:v>2.3560975967731247E-2</c:v>
                </c:pt>
                <c:pt idx="402">
                  <c:v>4.7116138617192542E-2</c:v>
                </c:pt>
                <c:pt idx="403">
                  <c:v>7.0659676064465285E-2</c:v>
                </c:pt>
                <c:pt idx="404">
                  <c:v>9.4185779293969971E-2</c:v>
                </c:pt>
                <c:pt idx="405">
                  <c:v>0.11768864359176708</c:v>
                </c:pt>
                <c:pt idx="406">
                  <c:v>0.1411624699777724</c:v>
                </c:pt>
                <c:pt idx="407">
                  <c:v>0.16460146663656866</c:v>
                </c:pt>
                <c:pt idx="408">
                  <c:v>0.18799985034645719</c:v>
                </c:pt>
                <c:pt idx="409">
                  <c:v>0.21135184790637451</c:v>
                </c:pt>
                <c:pt idx="410">
                  <c:v>0.23465169756034671</c:v>
                </c:pt>
                <c:pt idx="411">
                  <c:v>0.25789365041911561</c:v>
                </c:pt>
                <c:pt idx="412">
                  <c:v>0.28107197187858723</c:v>
                </c:pt>
                <c:pt idx="413">
                  <c:v>0.30418094303476917</c:v>
                </c:pt>
                <c:pt idx="414">
                  <c:v>0.32721486209481426</c:v>
                </c:pt>
                <c:pt idx="415">
                  <c:v>0.35016804578385802</c:v>
                </c:pt>
                <c:pt idx="416">
                  <c:v>0.37303483074728327</c:v>
                </c:pt>
                <c:pt idx="417">
                  <c:v>0.39580957494806057</c:v>
                </c:pt>
                <c:pt idx="418">
                  <c:v>0.41848665905884369</c:v>
                </c:pt>
                <c:pt idx="419">
                  <c:v>0.44106048784845675</c:v>
                </c:pt>
                <c:pt idx="420">
                  <c:v>0.46352549156242162</c:v>
                </c:pt>
                <c:pt idx="421">
                  <c:v>0.48587612729722479</c:v>
                </c:pt>
                <c:pt idx="422">
                  <c:v>0.50810688036793639</c:v>
                </c:pt>
                <c:pt idx="423">
                  <c:v>0.53021226566888568</c:v>
                </c:pt>
                <c:pt idx="424">
                  <c:v>0.55218682902701755</c:v>
                </c:pt>
                <c:pt idx="425">
                  <c:v>0.57402514854763553</c:v>
                </c:pt>
                <c:pt idx="426">
                  <c:v>0.59572183595217065</c:v>
                </c:pt>
                <c:pt idx="427">
                  <c:v>0.61727153790766387</c:v>
                </c:pt>
                <c:pt idx="428">
                  <c:v>0.63866893734760999</c:v>
                </c:pt>
                <c:pt idx="429">
                  <c:v>0.65990875478387412</c:v>
                </c:pt>
                <c:pt idx="430">
                  <c:v>0.68098574960932068</c:v>
                </c:pt>
                <c:pt idx="431">
                  <c:v>0.70189472139086062</c:v>
                </c:pt>
                <c:pt idx="432">
                  <c:v>0.72263051115257482</c:v>
                </c:pt>
                <c:pt idx="433">
                  <c:v>0.74318800264861196</c:v>
                </c:pt>
                <c:pt idx="434">
                  <c:v>0.76356212362555653</c:v>
                </c:pt>
                <c:pt idx="435">
                  <c:v>0.78374784707392464</c:v>
                </c:pt>
                <c:pt idx="436">
                  <c:v>0.80374019246849671</c:v>
                </c:pt>
                <c:pt idx="437">
                  <c:v>0.82353422699719814</c:v>
                </c:pt>
                <c:pt idx="438">
                  <c:v>0.84312506677819721</c:v>
                </c:pt>
                <c:pt idx="439">
                  <c:v>0.86250787806491713</c:v>
                </c:pt>
                <c:pt idx="440">
                  <c:v>0.8816778784387107</c:v>
                </c:pt>
                <c:pt idx="441">
                  <c:v>0.90063033798882663</c:v>
                </c:pt>
                <c:pt idx="442">
                  <c:v>0.91936058047946456</c:v>
                </c:pt>
                <c:pt idx="443">
                  <c:v>0.93786398450355768</c:v>
                </c:pt>
                <c:pt idx="444">
                  <c:v>0.95613598462303462</c:v>
                </c:pt>
                <c:pt idx="445">
                  <c:v>0.97417207249527693</c:v>
                </c:pt>
                <c:pt idx="446">
                  <c:v>0.99196779798547841</c:v>
                </c:pt>
                <c:pt idx="447">
                  <c:v>1.0095187702646586</c:v>
                </c:pt>
                <c:pt idx="448">
                  <c:v>1.0268206588930324</c:v>
                </c:pt>
                <c:pt idx="449">
                  <c:v>1.0438691948884709</c:v>
                </c:pt>
                <c:pt idx="450">
                  <c:v>1.0606601717798221</c:v>
                </c:pt>
                <c:pt idx="451">
                  <c:v>1.0771894466447833</c:v>
                </c:pt>
                <c:pt idx="452">
                  <c:v>1.0934529411321181</c:v>
                </c:pt>
                <c:pt idx="453">
                  <c:v>1.1094466424679146</c:v>
                </c:pt>
                <c:pt idx="454">
                  <c:v>1.1251666044456892</c:v>
                </c:pt>
                <c:pt idx="455">
                  <c:v>1.1406089484000463</c:v>
                </c:pt>
                <c:pt idx="456">
                  <c:v>1.1557698641636844</c:v>
                </c:pt>
                <c:pt idx="457">
                  <c:v>1.170645611007495</c:v>
                </c:pt>
                <c:pt idx="458">
                  <c:v>1.1852325185635368</c:v>
                </c:pt>
                <c:pt idx="459">
                  <c:v>1.1995269877306358</c:v>
                </c:pt>
                <c:pt idx="460">
                  <c:v>1.2135254915624203</c:v>
                </c:pt>
                <c:pt idx="461">
                  <c:v>1.2272245761375358</c:v>
                </c:pt>
                <c:pt idx="462">
                  <c:v>1.2406208614118437</c:v>
                </c:pt>
                <c:pt idx="463">
                  <c:v>1.2537110420524038</c:v>
                </c:pt>
                <c:pt idx="464">
                  <c:v>1.2664918882530218</c:v>
                </c:pt>
                <c:pt idx="465">
                  <c:v>1.2789602465311378</c:v>
                </c:pt>
                <c:pt idx="466">
                  <c:v>1.2911130405059159</c:v>
                </c:pt>
                <c:pt idx="467">
                  <c:v>1.3029472716572881</c:v>
                </c:pt>
                <c:pt idx="468">
                  <c:v>1.3144600200657959</c:v>
                </c:pt>
                <c:pt idx="469">
                  <c:v>1.3256484451330404</c:v>
                </c:pt>
                <c:pt idx="470">
                  <c:v>1.3365097862825519</c:v>
                </c:pt>
                <c:pt idx="471">
                  <c:v>1.3470413636409235</c:v>
                </c:pt>
                <c:pt idx="472">
                  <c:v>1.35724057869903</c:v>
                </c:pt>
                <c:pt idx="473">
                  <c:v>1.367104914953168</c:v>
                </c:pt>
                <c:pt idx="474">
                  <c:v>1.3766319385259722</c:v>
                </c:pt>
                <c:pt idx="475">
                  <c:v>1.3858192987669298</c:v>
                </c:pt>
                <c:pt idx="476">
                  <c:v>1.3946647288323768</c:v>
                </c:pt>
                <c:pt idx="477">
                  <c:v>1.4031660462448003</c:v>
                </c:pt>
                <c:pt idx="478">
                  <c:v>1.4113211534313372</c:v>
                </c:pt>
                <c:pt idx="479">
                  <c:v>1.4191280382413178</c:v>
                </c:pt>
                <c:pt idx="480">
                  <c:v>1.4265847744427305</c:v>
                </c:pt>
                <c:pt idx="481">
                  <c:v>1.4336895221974943</c:v>
                </c:pt>
                <c:pt idx="482">
                  <c:v>1.4404405285154149</c:v>
                </c:pt>
                <c:pt idx="483">
                  <c:v>1.446836127686697</c:v>
                </c:pt>
                <c:pt idx="484">
                  <c:v>1.4528747416929457</c:v>
                </c:pt>
                <c:pt idx="485">
                  <c:v>1.4585548805965161</c:v>
                </c:pt>
                <c:pt idx="486">
                  <c:v>1.4638751429081214</c:v>
                </c:pt>
                <c:pt idx="487">
                  <c:v>1.4688342159326471</c:v>
                </c:pt>
                <c:pt idx="488">
                  <c:v>1.473430876093033</c:v>
                </c:pt>
                <c:pt idx="489">
                  <c:v>1.4776639892321597</c:v>
                </c:pt>
                <c:pt idx="490">
                  <c:v>1.4815325108927067</c:v>
                </c:pt>
                <c:pt idx="491">
                  <c:v>1.4850354865748359</c:v>
                </c:pt>
                <c:pt idx="492">
                  <c:v>1.4881720519717183</c:v>
                </c:pt>
                <c:pt idx="493">
                  <c:v>1.4909414331827695</c:v>
                </c:pt>
                <c:pt idx="494">
                  <c:v>1.49334294690462</c:v>
                </c:pt>
                <c:pt idx="495">
                  <c:v>1.495376000599691</c:v>
                </c:pt>
                <c:pt idx="496">
                  <c:v>1.4970400926424063</c:v>
                </c:pt>
                <c:pt idx="497">
                  <c:v>1.4983348124429536</c:v>
                </c:pt>
                <c:pt idx="498">
                  <c:v>1.4992598405485973</c:v>
                </c:pt>
                <c:pt idx="499">
                  <c:v>1.4998149487224897</c:v>
                </c:pt>
                <c:pt idx="500">
                  <c:v>1.5</c:v>
                </c:pt>
                <c:pt idx="501">
                  <c:v>1.4998149487224897</c:v>
                </c:pt>
                <c:pt idx="502">
                  <c:v>1.4992598405485973</c:v>
                </c:pt>
                <c:pt idx="503">
                  <c:v>1.4983348124429536</c:v>
                </c:pt>
                <c:pt idx="504">
                  <c:v>1.4970400926424063</c:v>
                </c:pt>
                <c:pt idx="505">
                  <c:v>1.495376000599691</c:v>
                </c:pt>
                <c:pt idx="506">
                  <c:v>1.49334294690462</c:v>
                </c:pt>
                <c:pt idx="507">
                  <c:v>1.4909414331827695</c:v>
                </c:pt>
                <c:pt idx="508">
                  <c:v>1.4881720519717183</c:v>
                </c:pt>
                <c:pt idx="509">
                  <c:v>1.4850354865748359</c:v>
                </c:pt>
                <c:pt idx="510">
                  <c:v>1.4815325108927064</c:v>
                </c:pt>
                <c:pt idx="511">
                  <c:v>1.4776639892321597</c:v>
                </c:pt>
                <c:pt idx="512">
                  <c:v>1.473430876093033</c:v>
                </c:pt>
                <c:pt idx="513">
                  <c:v>1.4688342159326468</c:v>
                </c:pt>
                <c:pt idx="514">
                  <c:v>1.4638751429081198</c:v>
                </c:pt>
                <c:pt idx="515">
                  <c:v>1.4585548805965149</c:v>
                </c:pt>
                <c:pt idx="516">
                  <c:v>1.4528747416929455</c:v>
                </c:pt>
                <c:pt idx="517">
                  <c:v>1.446836127686697</c:v>
                </c:pt>
                <c:pt idx="518">
                  <c:v>1.4404405285154145</c:v>
                </c:pt>
                <c:pt idx="519">
                  <c:v>1.4336895221974939</c:v>
                </c:pt>
                <c:pt idx="520">
                  <c:v>1.4265847744427302</c:v>
                </c:pt>
                <c:pt idx="521">
                  <c:v>1.4191280382413178</c:v>
                </c:pt>
                <c:pt idx="522">
                  <c:v>1.411321153431337</c:v>
                </c:pt>
                <c:pt idx="523">
                  <c:v>1.4031660462447999</c:v>
                </c:pt>
                <c:pt idx="524">
                  <c:v>1.3946647288323768</c:v>
                </c:pt>
                <c:pt idx="525">
                  <c:v>1.3858192987669298</c:v>
                </c:pt>
                <c:pt idx="526">
                  <c:v>1.376631938525972</c:v>
                </c:pt>
                <c:pt idx="527">
                  <c:v>1.3671049149531675</c:v>
                </c:pt>
                <c:pt idx="528">
                  <c:v>1.3572405786990291</c:v>
                </c:pt>
                <c:pt idx="529">
                  <c:v>1.3470413636409233</c:v>
                </c:pt>
                <c:pt idx="530">
                  <c:v>1.3365097862825517</c:v>
                </c:pt>
                <c:pt idx="531">
                  <c:v>1.3256484451330399</c:v>
                </c:pt>
                <c:pt idx="532">
                  <c:v>1.3144600200657961</c:v>
                </c:pt>
                <c:pt idx="533">
                  <c:v>1.3029472716572879</c:v>
                </c:pt>
                <c:pt idx="534">
                  <c:v>1.2911130405059157</c:v>
                </c:pt>
                <c:pt idx="535">
                  <c:v>1.2789602465311378</c:v>
                </c:pt>
                <c:pt idx="536">
                  <c:v>1.2664918882530221</c:v>
                </c:pt>
                <c:pt idx="537">
                  <c:v>1.2537110420524036</c:v>
                </c:pt>
                <c:pt idx="538">
                  <c:v>1.2406208614118432</c:v>
                </c:pt>
                <c:pt idx="539">
                  <c:v>1.227224576137534</c:v>
                </c:pt>
                <c:pt idx="540">
                  <c:v>1.2135254915624196</c:v>
                </c:pt>
                <c:pt idx="541">
                  <c:v>1.1995269877306356</c:v>
                </c:pt>
                <c:pt idx="542">
                  <c:v>1.1852325185635366</c:v>
                </c:pt>
                <c:pt idx="543">
                  <c:v>1.1706456110074939</c:v>
                </c:pt>
                <c:pt idx="544">
                  <c:v>1.155769864163684</c:v>
                </c:pt>
                <c:pt idx="545">
                  <c:v>1.1406089484000461</c:v>
                </c:pt>
                <c:pt idx="546">
                  <c:v>1.1251666044456892</c:v>
                </c:pt>
                <c:pt idx="547">
                  <c:v>1.1094466424679135</c:v>
                </c:pt>
                <c:pt idx="548">
                  <c:v>1.0934529411321179</c:v>
                </c:pt>
                <c:pt idx="549">
                  <c:v>1.0771894466447827</c:v>
                </c:pt>
                <c:pt idx="550">
                  <c:v>1.0606601717798221</c:v>
                </c:pt>
                <c:pt idx="551">
                  <c:v>1.0438691948884711</c:v>
                </c:pt>
                <c:pt idx="552">
                  <c:v>1.0268206588930322</c:v>
                </c:pt>
                <c:pt idx="553">
                  <c:v>1.0095187702646586</c:v>
                </c:pt>
                <c:pt idx="554">
                  <c:v>0.99196779798547752</c:v>
                </c:pt>
                <c:pt idx="555">
                  <c:v>0.97417207249527626</c:v>
                </c:pt>
                <c:pt idx="556">
                  <c:v>0.95613598462303462</c:v>
                </c:pt>
                <c:pt idx="557">
                  <c:v>0.93786398450355779</c:v>
                </c:pt>
                <c:pt idx="558">
                  <c:v>0.91936058047946401</c:v>
                </c:pt>
                <c:pt idx="559">
                  <c:v>0.90063033798882663</c:v>
                </c:pt>
                <c:pt idx="560">
                  <c:v>0.88167787843871015</c:v>
                </c:pt>
                <c:pt idx="561">
                  <c:v>0.8625078780649178</c:v>
                </c:pt>
                <c:pt idx="562">
                  <c:v>0.84312506677819621</c:v>
                </c:pt>
                <c:pt idx="563">
                  <c:v>0.82353422699719769</c:v>
                </c:pt>
                <c:pt idx="564">
                  <c:v>0.8037401924684956</c:v>
                </c:pt>
                <c:pt idx="565">
                  <c:v>0.78374784707392342</c:v>
                </c:pt>
                <c:pt idx="566">
                  <c:v>0.76356212362555631</c:v>
                </c:pt>
                <c:pt idx="567">
                  <c:v>0.74318800264861196</c:v>
                </c:pt>
                <c:pt idx="568">
                  <c:v>0.72263051115257304</c:v>
                </c:pt>
                <c:pt idx="569">
                  <c:v>0.70189472139085973</c:v>
                </c:pt>
                <c:pt idx="570">
                  <c:v>0.68098574960931935</c:v>
                </c:pt>
                <c:pt idx="571">
                  <c:v>0.65990875478387356</c:v>
                </c:pt>
                <c:pt idx="572">
                  <c:v>0.63866893734760943</c:v>
                </c:pt>
                <c:pt idx="573">
                  <c:v>0.61727153790766276</c:v>
                </c:pt>
                <c:pt idx="574">
                  <c:v>0.59572183595216999</c:v>
                </c:pt>
                <c:pt idx="575">
                  <c:v>0.57402514854763453</c:v>
                </c:pt>
                <c:pt idx="576">
                  <c:v>0.55218682902701699</c:v>
                </c:pt>
                <c:pt idx="577">
                  <c:v>0.53021226566888568</c:v>
                </c:pt>
                <c:pt idx="578">
                  <c:v>0.50810688036793639</c:v>
                </c:pt>
                <c:pt idx="579">
                  <c:v>0.48587612729722429</c:v>
                </c:pt>
                <c:pt idx="580">
                  <c:v>0.4635254915624219</c:v>
                </c:pt>
                <c:pt idx="581">
                  <c:v>0.44106048784845614</c:v>
                </c:pt>
                <c:pt idx="582">
                  <c:v>0.41848665905884441</c:v>
                </c:pt>
                <c:pt idx="583">
                  <c:v>0.39580957494805941</c:v>
                </c:pt>
                <c:pt idx="584">
                  <c:v>0.37303483074728272</c:v>
                </c:pt>
                <c:pt idx="585">
                  <c:v>0.35016804578385813</c:v>
                </c:pt>
                <c:pt idx="586">
                  <c:v>0.32721486209481443</c:v>
                </c:pt>
                <c:pt idx="587">
                  <c:v>0.30418094303476861</c:v>
                </c:pt>
                <c:pt idx="588">
                  <c:v>0.2810719718785874</c:v>
                </c:pt>
                <c:pt idx="589">
                  <c:v>0.25789365041911372</c:v>
                </c:pt>
                <c:pt idx="590">
                  <c:v>0.23465169756034621</c:v>
                </c:pt>
                <c:pt idx="591">
                  <c:v>0.21135184790637329</c:v>
                </c:pt>
                <c:pt idx="592">
                  <c:v>0.18799985034645664</c:v>
                </c:pt>
                <c:pt idx="593">
                  <c:v>0.16460146663656738</c:v>
                </c:pt>
                <c:pt idx="594">
                  <c:v>0.14116246997777121</c:v>
                </c:pt>
                <c:pt idx="595">
                  <c:v>0.11768864359176655</c:v>
                </c:pt>
                <c:pt idx="596">
                  <c:v>9.4185779293970026E-2</c:v>
                </c:pt>
                <c:pt idx="597">
                  <c:v>7.0659676064463411E-2</c:v>
                </c:pt>
                <c:pt idx="598">
                  <c:v>4.7116138617191994E-2</c:v>
                </c:pt>
                <c:pt idx="599">
                  <c:v>2.3560975967730029E-2</c:v>
                </c:pt>
                <c:pt idx="600">
                  <c:v>-1.8377226823629349E-16</c:v>
                </c:pt>
                <c:pt idx="601">
                  <c:v>-2.356097596773107E-2</c:v>
                </c:pt>
                <c:pt idx="602">
                  <c:v>-4.7116138617192382E-2</c:v>
                </c:pt>
                <c:pt idx="603">
                  <c:v>-7.0659676064464425E-2</c:v>
                </c:pt>
                <c:pt idx="604">
                  <c:v>-9.4185779293970373E-2</c:v>
                </c:pt>
                <c:pt idx="605">
                  <c:v>-0.11768864359176755</c:v>
                </c:pt>
                <c:pt idx="606">
                  <c:v>-0.14116246997777154</c:v>
                </c:pt>
                <c:pt idx="607">
                  <c:v>-0.16460146663656847</c:v>
                </c:pt>
                <c:pt idx="608">
                  <c:v>-0.18799985034645697</c:v>
                </c:pt>
                <c:pt idx="609">
                  <c:v>-0.21135184790637429</c:v>
                </c:pt>
                <c:pt idx="610">
                  <c:v>-0.23465169756034648</c:v>
                </c:pt>
                <c:pt idx="611">
                  <c:v>-0.25789365041911477</c:v>
                </c:pt>
                <c:pt idx="612">
                  <c:v>-0.28107197187858773</c:v>
                </c:pt>
                <c:pt idx="613">
                  <c:v>-0.30418094303476895</c:v>
                </c:pt>
                <c:pt idx="614">
                  <c:v>-0.32721486209481476</c:v>
                </c:pt>
                <c:pt idx="615">
                  <c:v>-0.35016804578385857</c:v>
                </c:pt>
                <c:pt idx="616">
                  <c:v>-0.37303483074728244</c:v>
                </c:pt>
                <c:pt idx="617">
                  <c:v>-0.39580957494805979</c:v>
                </c:pt>
                <c:pt idx="618">
                  <c:v>-0.41848665905884413</c:v>
                </c:pt>
                <c:pt idx="619">
                  <c:v>-0.44106048784845653</c:v>
                </c:pt>
                <c:pt idx="620">
                  <c:v>-0.46352549156242157</c:v>
                </c:pt>
                <c:pt idx="621">
                  <c:v>-0.48587612729722468</c:v>
                </c:pt>
                <c:pt idx="622">
                  <c:v>-0.50810688036793628</c:v>
                </c:pt>
                <c:pt idx="623">
                  <c:v>-0.53021226566888613</c:v>
                </c:pt>
                <c:pt idx="624">
                  <c:v>-0.55218682902701677</c:v>
                </c:pt>
                <c:pt idx="625">
                  <c:v>-0.57402514854763487</c:v>
                </c:pt>
                <c:pt idx="626">
                  <c:v>-0.59572183595217143</c:v>
                </c:pt>
                <c:pt idx="627">
                  <c:v>-0.61727153790766309</c:v>
                </c:pt>
                <c:pt idx="628">
                  <c:v>-0.63866893734760977</c:v>
                </c:pt>
                <c:pt idx="629">
                  <c:v>-0.6599087547838739</c:v>
                </c:pt>
                <c:pt idx="630">
                  <c:v>-0.68098574960932035</c:v>
                </c:pt>
                <c:pt idx="631">
                  <c:v>-0.70189472139086051</c:v>
                </c:pt>
                <c:pt idx="632">
                  <c:v>-0.72263051115257393</c:v>
                </c:pt>
                <c:pt idx="633">
                  <c:v>-0.74318800264861218</c:v>
                </c:pt>
                <c:pt idx="634">
                  <c:v>-0.7635621236255572</c:v>
                </c:pt>
                <c:pt idx="635">
                  <c:v>-0.78374784707392364</c:v>
                </c:pt>
                <c:pt idx="636">
                  <c:v>-0.80374019246849604</c:v>
                </c:pt>
                <c:pt idx="637">
                  <c:v>-0.82353422699719803</c:v>
                </c:pt>
                <c:pt idx="638">
                  <c:v>-0.84312506677819665</c:v>
                </c:pt>
                <c:pt idx="639">
                  <c:v>-0.86250787806491802</c:v>
                </c:pt>
                <c:pt idx="640">
                  <c:v>-0.88167787843871026</c:v>
                </c:pt>
                <c:pt idx="641">
                  <c:v>-0.90063033798882652</c:v>
                </c:pt>
                <c:pt idx="642">
                  <c:v>-0.91936058047946456</c:v>
                </c:pt>
                <c:pt idx="643">
                  <c:v>-0.93786398450355768</c:v>
                </c:pt>
                <c:pt idx="644">
                  <c:v>-0.95613598462303484</c:v>
                </c:pt>
                <c:pt idx="645">
                  <c:v>-0.97417207249527604</c:v>
                </c:pt>
                <c:pt idx="646">
                  <c:v>-0.99196779798547752</c:v>
                </c:pt>
                <c:pt idx="647">
                  <c:v>-1.0095187702646591</c:v>
                </c:pt>
                <c:pt idx="648">
                  <c:v>-1.0268206588930324</c:v>
                </c:pt>
                <c:pt idx="649">
                  <c:v>-1.0438691948884706</c:v>
                </c:pt>
                <c:pt idx="650">
                  <c:v>-1.0606601717798221</c:v>
                </c:pt>
                <c:pt idx="651">
                  <c:v>-1.0771894466447831</c:v>
                </c:pt>
                <c:pt idx="652">
                  <c:v>-1.0934529411321181</c:v>
                </c:pt>
                <c:pt idx="653">
                  <c:v>-1.1094466424679137</c:v>
                </c:pt>
                <c:pt idx="654">
                  <c:v>-1.1251666044456896</c:v>
                </c:pt>
                <c:pt idx="655">
                  <c:v>-1.1406089484000475</c:v>
                </c:pt>
                <c:pt idx="656">
                  <c:v>-1.155769864163684</c:v>
                </c:pt>
                <c:pt idx="657">
                  <c:v>-1.1706456110074939</c:v>
                </c:pt>
                <c:pt idx="658">
                  <c:v>-1.1852325185635366</c:v>
                </c:pt>
                <c:pt idx="659">
                  <c:v>-1.1995269877306356</c:v>
                </c:pt>
                <c:pt idx="660">
                  <c:v>-1.2135254915624198</c:v>
                </c:pt>
                <c:pt idx="661">
                  <c:v>-1.2272245761375342</c:v>
                </c:pt>
                <c:pt idx="662">
                  <c:v>-1.2406208614118439</c:v>
                </c:pt>
                <c:pt idx="663">
                  <c:v>-1.2537110420524036</c:v>
                </c:pt>
                <c:pt idx="664">
                  <c:v>-1.2664918882530218</c:v>
                </c:pt>
                <c:pt idx="665">
                  <c:v>-1.2789602465311378</c:v>
                </c:pt>
                <c:pt idx="666">
                  <c:v>-1.2911130405059157</c:v>
                </c:pt>
                <c:pt idx="667">
                  <c:v>-1.3029472716572867</c:v>
                </c:pt>
                <c:pt idx="668">
                  <c:v>-1.3144600200657961</c:v>
                </c:pt>
                <c:pt idx="669">
                  <c:v>-1.3256484451330399</c:v>
                </c:pt>
                <c:pt idx="670">
                  <c:v>-1.3365097862825519</c:v>
                </c:pt>
                <c:pt idx="671">
                  <c:v>-1.3470413636409235</c:v>
                </c:pt>
                <c:pt idx="672">
                  <c:v>-1.3572405786990291</c:v>
                </c:pt>
                <c:pt idx="673">
                  <c:v>-1.367104914953168</c:v>
                </c:pt>
                <c:pt idx="674">
                  <c:v>-1.376631938525972</c:v>
                </c:pt>
                <c:pt idx="675">
                  <c:v>-1.3858192987669298</c:v>
                </c:pt>
                <c:pt idx="676">
                  <c:v>-1.394664728832377</c:v>
                </c:pt>
                <c:pt idx="677">
                  <c:v>-1.4031660462447999</c:v>
                </c:pt>
                <c:pt idx="678">
                  <c:v>-1.411321153431337</c:v>
                </c:pt>
                <c:pt idx="679">
                  <c:v>-1.4191280382413178</c:v>
                </c:pt>
                <c:pt idx="680">
                  <c:v>-1.4265847744427305</c:v>
                </c:pt>
                <c:pt idx="681">
                  <c:v>-1.4336895221974943</c:v>
                </c:pt>
                <c:pt idx="682">
                  <c:v>-1.4404405285154147</c:v>
                </c:pt>
                <c:pt idx="683">
                  <c:v>-1.4468361276866972</c:v>
                </c:pt>
                <c:pt idx="684">
                  <c:v>-1.4528747416929457</c:v>
                </c:pt>
                <c:pt idx="685">
                  <c:v>-1.4585548805965149</c:v>
                </c:pt>
                <c:pt idx="686">
                  <c:v>-1.4638751429081212</c:v>
                </c:pt>
                <c:pt idx="687">
                  <c:v>-1.4688342159326471</c:v>
                </c:pt>
                <c:pt idx="688">
                  <c:v>-1.4734308760930328</c:v>
                </c:pt>
                <c:pt idx="689">
                  <c:v>-1.4776639892321601</c:v>
                </c:pt>
                <c:pt idx="690">
                  <c:v>-1.4815325108927064</c:v>
                </c:pt>
                <c:pt idx="691">
                  <c:v>-1.4850354865748359</c:v>
                </c:pt>
                <c:pt idx="692">
                  <c:v>-1.4881720519717183</c:v>
                </c:pt>
                <c:pt idx="693">
                  <c:v>-1.4909414331827695</c:v>
                </c:pt>
                <c:pt idx="694">
                  <c:v>-1.49334294690462</c:v>
                </c:pt>
                <c:pt idx="695">
                  <c:v>-1.495376000599691</c:v>
                </c:pt>
                <c:pt idx="696">
                  <c:v>-1.4970400926424063</c:v>
                </c:pt>
                <c:pt idx="697">
                  <c:v>-1.4983348124429536</c:v>
                </c:pt>
                <c:pt idx="698">
                  <c:v>-1.4992598405485973</c:v>
                </c:pt>
                <c:pt idx="699">
                  <c:v>-1.4998149487224897</c:v>
                </c:pt>
                <c:pt idx="700">
                  <c:v>-1.5</c:v>
                </c:pt>
                <c:pt idx="701">
                  <c:v>-1.4998149487224897</c:v>
                </c:pt>
                <c:pt idx="702">
                  <c:v>-1.4992598405485973</c:v>
                </c:pt>
                <c:pt idx="703">
                  <c:v>-1.4983348124429536</c:v>
                </c:pt>
                <c:pt idx="704">
                  <c:v>-1.4970400926424063</c:v>
                </c:pt>
                <c:pt idx="705">
                  <c:v>-1.495376000599691</c:v>
                </c:pt>
                <c:pt idx="706">
                  <c:v>-1.49334294690462</c:v>
                </c:pt>
                <c:pt idx="707">
                  <c:v>-1.4909414331827695</c:v>
                </c:pt>
                <c:pt idx="708">
                  <c:v>-1.4881720519717183</c:v>
                </c:pt>
                <c:pt idx="709">
                  <c:v>-1.4850354865748359</c:v>
                </c:pt>
                <c:pt idx="710">
                  <c:v>-1.4815325108927064</c:v>
                </c:pt>
                <c:pt idx="711">
                  <c:v>-1.4776639892321597</c:v>
                </c:pt>
                <c:pt idx="712">
                  <c:v>-1.4734308760930328</c:v>
                </c:pt>
                <c:pt idx="713">
                  <c:v>-1.4688342159326471</c:v>
                </c:pt>
                <c:pt idx="714">
                  <c:v>-1.4638751429081212</c:v>
                </c:pt>
                <c:pt idx="715">
                  <c:v>-1.4585548805965149</c:v>
                </c:pt>
                <c:pt idx="716">
                  <c:v>-1.4528747416929457</c:v>
                </c:pt>
                <c:pt idx="717">
                  <c:v>-1.446836127686697</c:v>
                </c:pt>
                <c:pt idx="718">
                  <c:v>-1.4404405285154147</c:v>
                </c:pt>
                <c:pt idx="719">
                  <c:v>-1.4336895221974943</c:v>
                </c:pt>
                <c:pt idx="720">
                  <c:v>-1.4265847744427302</c:v>
                </c:pt>
                <c:pt idx="721">
                  <c:v>-1.4191280382413178</c:v>
                </c:pt>
                <c:pt idx="722">
                  <c:v>-1.411321153431337</c:v>
                </c:pt>
                <c:pt idx="723">
                  <c:v>-1.4031660462447999</c:v>
                </c:pt>
                <c:pt idx="724">
                  <c:v>-1.394664728832377</c:v>
                </c:pt>
                <c:pt idx="725">
                  <c:v>-1.3858192987669298</c:v>
                </c:pt>
                <c:pt idx="726">
                  <c:v>-1.376631938525972</c:v>
                </c:pt>
                <c:pt idx="727">
                  <c:v>-1.367104914953168</c:v>
                </c:pt>
                <c:pt idx="728">
                  <c:v>-1.35724057869903</c:v>
                </c:pt>
                <c:pt idx="729">
                  <c:v>-1.3470413636409233</c:v>
                </c:pt>
                <c:pt idx="730">
                  <c:v>-1.3365097862825517</c:v>
                </c:pt>
                <c:pt idx="731">
                  <c:v>-1.3256484451330399</c:v>
                </c:pt>
                <c:pt idx="732">
                  <c:v>-1.3144600200657961</c:v>
                </c:pt>
                <c:pt idx="733">
                  <c:v>-1.3029472716572865</c:v>
                </c:pt>
                <c:pt idx="734">
                  <c:v>-1.2911130405059152</c:v>
                </c:pt>
                <c:pt idx="735">
                  <c:v>-1.2789602465311378</c:v>
                </c:pt>
                <c:pt idx="736">
                  <c:v>-1.2664918882530218</c:v>
                </c:pt>
                <c:pt idx="737">
                  <c:v>-1.2537110420524036</c:v>
                </c:pt>
                <c:pt idx="738">
                  <c:v>-1.2406208614118439</c:v>
                </c:pt>
                <c:pt idx="739">
                  <c:v>-1.2272245761375344</c:v>
                </c:pt>
                <c:pt idx="740">
                  <c:v>-1.2135254915624198</c:v>
                </c:pt>
                <c:pt idx="741">
                  <c:v>-1.1995269877306358</c:v>
                </c:pt>
                <c:pt idx="742">
                  <c:v>-1.1852325185635366</c:v>
                </c:pt>
                <c:pt idx="743">
                  <c:v>-1.1706456110074939</c:v>
                </c:pt>
                <c:pt idx="744">
                  <c:v>-1.155769864163684</c:v>
                </c:pt>
                <c:pt idx="745">
                  <c:v>-1.1406089484000475</c:v>
                </c:pt>
                <c:pt idx="746">
                  <c:v>-1.1251666044456894</c:v>
                </c:pt>
                <c:pt idx="747">
                  <c:v>-1.1094466424679135</c:v>
                </c:pt>
                <c:pt idx="748">
                  <c:v>-1.0934529411321181</c:v>
                </c:pt>
                <c:pt idx="749">
                  <c:v>-1.0771894466447831</c:v>
                </c:pt>
                <c:pt idx="750">
                  <c:v>-1.0606601717798221</c:v>
                </c:pt>
                <c:pt idx="751">
                  <c:v>-1.0438691948884706</c:v>
                </c:pt>
                <c:pt idx="752">
                  <c:v>-1.026820658893032</c:v>
                </c:pt>
                <c:pt idx="753">
                  <c:v>-1.0095187702646591</c:v>
                </c:pt>
                <c:pt idx="754">
                  <c:v>-0.99196779798547752</c:v>
                </c:pt>
                <c:pt idx="755">
                  <c:v>-0.97417207249527593</c:v>
                </c:pt>
                <c:pt idx="756">
                  <c:v>-0.95613598462303462</c:v>
                </c:pt>
                <c:pt idx="757">
                  <c:v>-0.93786398450355768</c:v>
                </c:pt>
                <c:pt idx="758">
                  <c:v>-0.91936058047946456</c:v>
                </c:pt>
                <c:pt idx="759">
                  <c:v>-0.9006303379888263</c:v>
                </c:pt>
                <c:pt idx="760">
                  <c:v>-0.88167787843871015</c:v>
                </c:pt>
                <c:pt idx="761">
                  <c:v>-0.86250787806491769</c:v>
                </c:pt>
                <c:pt idx="762">
                  <c:v>-0.84312506677819665</c:v>
                </c:pt>
                <c:pt idx="763">
                  <c:v>-0.82353422699719792</c:v>
                </c:pt>
                <c:pt idx="764">
                  <c:v>-0.80374019246849615</c:v>
                </c:pt>
                <c:pt idx="765">
                  <c:v>-0.78374784707392364</c:v>
                </c:pt>
                <c:pt idx="766">
                  <c:v>-0.76356212362555698</c:v>
                </c:pt>
                <c:pt idx="767">
                  <c:v>-0.74318800264861196</c:v>
                </c:pt>
                <c:pt idx="768">
                  <c:v>-0.72263051115257371</c:v>
                </c:pt>
                <c:pt idx="769">
                  <c:v>-0.70189472139086062</c:v>
                </c:pt>
                <c:pt idx="770">
                  <c:v>-0.68098574960932023</c:v>
                </c:pt>
                <c:pt idx="771">
                  <c:v>-0.65990875478387356</c:v>
                </c:pt>
                <c:pt idx="772">
                  <c:v>-0.63866893734760954</c:v>
                </c:pt>
                <c:pt idx="773">
                  <c:v>-0.6172715379076632</c:v>
                </c:pt>
                <c:pt idx="774">
                  <c:v>-0.59572183595217143</c:v>
                </c:pt>
                <c:pt idx="775">
                  <c:v>-0.57402514854763453</c:v>
                </c:pt>
                <c:pt idx="776">
                  <c:v>-0.55218682902701643</c:v>
                </c:pt>
                <c:pt idx="777">
                  <c:v>-0.53021226566888568</c:v>
                </c:pt>
                <c:pt idx="778">
                  <c:v>-0.50810688036793628</c:v>
                </c:pt>
                <c:pt idx="779">
                  <c:v>-0.48587612729722457</c:v>
                </c:pt>
                <c:pt idx="780">
                  <c:v>-0.46352549156242123</c:v>
                </c:pt>
                <c:pt idx="781">
                  <c:v>-0.44106048784845614</c:v>
                </c:pt>
                <c:pt idx="782">
                  <c:v>-0.4184866590588443</c:v>
                </c:pt>
                <c:pt idx="783">
                  <c:v>-0.39580957494805963</c:v>
                </c:pt>
                <c:pt idx="784">
                  <c:v>-0.37303483074728216</c:v>
                </c:pt>
                <c:pt idx="785">
                  <c:v>-0.35016804578385813</c:v>
                </c:pt>
                <c:pt idx="786">
                  <c:v>-0.32721486209481426</c:v>
                </c:pt>
                <c:pt idx="787">
                  <c:v>-0.30418094303476895</c:v>
                </c:pt>
                <c:pt idx="788">
                  <c:v>-0.2810719718785874</c:v>
                </c:pt>
                <c:pt idx="789">
                  <c:v>-0.25789365041911427</c:v>
                </c:pt>
                <c:pt idx="790">
                  <c:v>-0.23465169756034651</c:v>
                </c:pt>
                <c:pt idx="791">
                  <c:v>-0.21135184790637421</c:v>
                </c:pt>
                <c:pt idx="792">
                  <c:v>-0.1879998503464568</c:v>
                </c:pt>
                <c:pt idx="793">
                  <c:v>-0.16460146663656805</c:v>
                </c:pt>
                <c:pt idx="794">
                  <c:v>-0.14116246997777171</c:v>
                </c:pt>
                <c:pt idx="795">
                  <c:v>-0.11768864359176751</c:v>
                </c:pt>
                <c:pt idx="796">
                  <c:v>-9.4185779293970165E-2</c:v>
                </c:pt>
                <c:pt idx="797">
                  <c:v>-7.065967606446405E-2</c:v>
                </c:pt>
                <c:pt idx="798">
                  <c:v>-4.7116138617192493E-2</c:v>
                </c:pt>
                <c:pt idx="799">
                  <c:v>-2.3560975967731029E-2</c:v>
                </c:pt>
                <c:pt idx="800">
                  <c:v>0</c:v>
                </c:pt>
                <c:pt idx="801">
                  <c:v>2.3560975967730508E-2</c:v>
                </c:pt>
                <c:pt idx="802">
                  <c:v>4.7116138617192493E-2</c:v>
                </c:pt>
                <c:pt idx="803">
                  <c:v>7.0659676064463509E-2</c:v>
                </c:pt>
                <c:pt idx="804">
                  <c:v>9.4185779293970165E-2</c:v>
                </c:pt>
                <c:pt idx="805">
                  <c:v>0.11768864359176701</c:v>
                </c:pt>
                <c:pt idx="806">
                  <c:v>0.14116246997777171</c:v>
                </c:pt>
                <c:pt idx="807">
                  <c:v>0.16460146663656752</c:v>
                </c:pt>
                <c:pt idx="808">
                  <c:v>0.1879998503464568</c:v>
                </c:pt>
                <c:pt idx="809">
                  <c:v>0.21135184790637371</c:v>
                </c:pt>
                <c:pt idx="810">
                  <c:v>0.23465169756034651</c:v>
                </c:pt>
                <c:pt idx="811">
                  <c:v>0.25789365041911372</c:v>
                </c:pt>
                <c:pt idx="812">
                  <c:v>0.2810719718785874</c:v>
                </c:pt>
                <c:pt idx="813">
                  <c:v>0.30418094303476895</c:v>
                </c:pt>
                <c:pt idx="814">
                  <c:v>0.32721486209481476</c:v>
                </c:pt>
                <c:pt idx="815">
                  <c:v>0.35016804578385813</c:v>
                </c:pt>
                <c:pt idx="816">
                  <c:v>0.37303483074728272</c:v>
                </c:pt>
                <c:pt idx="817">
                  <c:v>0.39580957494805963</c:v>
                </c:pt>
                <c:pt idx="818">
                  <c:v>0.41848665905884469</c:v>
                </c:pt>
                <c:pt idx="819">
                  <c:v>0.44106048784845614</c:v>
                </c:pt>
                <c:pt idx="820">
                  <c:v>0.46352549156242173</c:v>
                </c:pt>
                <c:pt idx="821">
                  <c:v>0.48587612729722457</c:v>
                </c:pt>
                <c:pt idx="822">
                  <c:v>0.50810688036793705</c:v>
                </c:pt>
                <c:pt idx="823">
                  <c:v>0.53021226566888568</c:v>
                </c:pt>
                <c:pt idx="824">
                  <c:v>0.55218682902701688</c:v>
                </c:pt>
                <c:pt idx="825">
                  <c:v>0.57402514854763453</c:v>
                </c:pt>
                <c:pt idx="826">
                  <c:v>0.59572183595217065</c:v>
                </c:pt>
                <c:pt idx="827">
                  <c:v>0.6172715379076632</c:v>
                </c:pt>
                <c:pt idx="828">
                  <c:v>0.63866893734760888</c:v>
                </c:pt>
                <c:pt idx="829">
                  <c:v>0.65990875478387356</c:v>
                </c:pt>
                <c:pt idx="830">
                  <c:v>0.68098574960931979</c:v>
                </c:pt>
                <c:pt idx="831">
                  <c:v>0.70189472139086062</c:v>
                </c:pt>
                <c:pt idx="832">
                  <c:v>0.72263051115257304</c:v>
                </c:pt>
                <c:pt idx="833">
                  <c:v>0.74318800264861196</c:v>
                </c:pt>
                <c:pt idx="834">
                  <c:v>0.76356212362555653</c:v>
                </c:pt>
                <c:pt idx="835">
                  <c:v>0.78374784707392364</c:v>
                </c:pt>
                <c:pt idx="836">
                  <c:v>0.8037401924684956</c:v>
                </c:pt>
                <c:pt idx="837">
                  <c:v>0.82353422699719792</c:v>
                </c:pt>
                <c:pt idx="838">
                  <c:v>0.84312506677819665</c:v>
                </c:pt>
                <c:pt idx="839">
                  <c:v>0.86250787806491802</c:v>
                </c:pt>
                <c:pt idx="840">
                  <c:v>0.88167787843871015</c:v>
                </c:pt>
                <c:pt idx="841">
                  <c:v>0.90063033798882663</c:v>
                </c:pt>
                <c:pt idx="842">
                  <c:v>0.91936058047946456</c:v>
                </c:pt>
                <c:pt idx="843">
                  <c:v>0.93786398450355812</c:v>
                </c:pt>
                <c:pt idx="844">
                  <c:v>0.95613598462303462</c:v>
                </c:pt>
                <c:pt idx="845">
                  <c:v>0.97417207249527626</c:v>
                </c:pt>
                <c:pt idx="846">
                  <c:v>0.99196779798547752</c:v>
                </c:pt>
                <c:pt idx="847">
                  <c:v>1.0095187702646595</c:v>
                </c:pt>
                <c:pt idx="848">
                  <c:v>1.026820658893032</c:v>
                </c:pt>
                <c:pt idx="849">
                  <c:v>1.0438691948884709</c:v>
                </c:pt>
                <c:pt idx="850">
                  <c:v>1.0606601717798221</c:v>
                </c:pt>
                <c:pt idx="851">
                  <c:v>1.0771894466447829</c:v>
                </c:pt>
                <c:pt idx="852">
                  <c:v>1.0934529411321181</c:v>
                </c:pt>
                <c:pt idx="853">
                  <c:v>1.109446642467913</c:v>
                </c:pt>
                <c:pt idx="854">
                  <c:v>1.1251666044456894</c:v>
                </c:pt>
                <c:pt idx="855">
                  <c:v>1.1406089484000461</c:v>
                </c:pt>
                <c:pt idx="856">
                  <c:v>1.155769864163684</c:v>
                </c:pt>
                <c:pt idx="857">
                  <c:v>1.1706456110074939</c:v>
                </c:pt>
                <c:pt idx="858">
                  <c:v>1.1852325185635366</c:v>
                </c:pt>
                <c:pt idx="859">
                  <c:v>1.1995269877306356</c:v>
                </c:pt>
                <c:pt idx="860">
                  <c:v>1.2135254915624198</c:v>
                </c:pt>
                <c:pt idx="861">
                  <c:v>1.227224576137534</c:v>
                </c:pt>
                <c:pt idx="862">
                  <c:v>1.2406208614118439</c:v>
                </c:pt>
                <c:pt idx="863">
                  <c:v>1.2537110420524036</c:v>
                </c:pt>
                <c:pt idx="864">
                  <c:v>1.2664918882530218</c:v>
                </c:pt>
                <c:pt idx="865">
                  <c:v>1.2789602465311378</c:v>
                </c:pt>
                <c:pt idx="866">
                  <c:v>1.2911130405059155</c:v>
                </c:pt>
                <c:pt idx="867">
                  <c:v>1.3029472716572865</c:v>
                </c:pt>
                <c:pt idx="868">
                  <c:v>1.3144600200657961</c:v>
                </c:pt>
                <c:pt idx="869">
                  <c:v>1.3256484451330399</c:v>
                </c:pt>
                <c:pt idx="870">
                  <c:v>1.3365097862825519</c:v>
                </c:pt>
                <c:pt idx="871">
                  <c:v>1.3470413636409233</c:v>
                </c:pt>
                <c:pt idx="872">
                  <c:v>1.35724057869903</c:v>
                </c:pt>
                <c:pt idx="873">
                  <c:v>1.367104914953168</c:v>
                </c:pt>
                <c:pt idx="874">
                  <c:v>1.376631938525972</c:v>
                </c:pt>
                <c:pt idx="875">
                  <c:v>1.3858192987669298</c:v>
                </c:pt>
                <c:pt idx="876">
                  <c:v>1.3946647288323768</c:v>
                </c:pt>
                <c:pt idx="877">
                  <c:v>1.4031660462447999</c:v>
                </c:pt>
                <c:pt idx="878">
                  <c:v>1.411321153431337</c:v>
                </c:pt>
                <c:pt idx="879">
                  <c:v>1.4191280382413178</c:v>
                </c:pt>
                <c:pt idx="880">
                  <c:v>1.4265847744427302</c:v>
                </c:pt>
                <c:pt idx="881">
                  <c:v>1.4336895221974943</c:v>
                </c:pt>
                <c:pt idx="882">
                  <c:v>1.4404405285154145</c:v>
                </c:pt>
                <c:pt idx="883">
                  <c:v>1.446836127686697</c:v>
                </c:pt>
                <c:pt idx="884">
                  <c:v>1.4528747416929457</c:v>
                </c:pt>
                <c:pt idx="885">
                  <c:v>1.4585548805965149</c:v>
                </c:pt>
                <c:pt idx="886">
                  <c:v>1.46387514290812</c:v>
                </c:pt>
                <c:pt idx="887">
                  <c:v>1.4688342159326471</c:v>
                </c:pt>
                <c:pt idx="888">
                  <c:v>1.4734308760930328</c:v>
                </c:pt>
                <c:pt idx="889">
                  <c:v>1.4776639892321601</c:v>
                </c:pt>
                <c:pt idx="890">
                  <c:v>1.4815325108927064</c:v>
                </c:pt>
                <c:pt idx="891">
                  <c:v>1.4850354865748359</c:v>
                </c:pt>
                <c:pt idx="892">
                  <c:v>1.4881720519717183</c:v>
                </c:pt>
                <c:pt idx="893">
                  <c:v>1.4909414331827695</c:v>
                </c:pt>
                <c:pt idx="894">
                  <c:v>1.49334294690462</c:v>
                </c:pt>
                <c:pt idx="895">
                  <c:v>1.495376000599691</c:v>
                </c:pt>
                <c:pt idx="896">
                  <c:v>1.4970400926424063</c:v>
                </c:pt>
                <c:pt idx="897">
                  <c:v>1.4983348124429536</c:v>
                </c:pt>
                <c:pt idx="898">
                  <c:v>1.4992598405485973</c:v>
                </c:pt>
                <c:pt idx="899">
                  <c:v>1.4998149487224897</c:v>
                </c:pt>
                <c:pt idx="900">
                  <c:v>1.5</c:v>
                </c:pt>
                <c:pt idx="901">
                  <c:v>1.4998149487224897</c:v>
                </c:pt>
                <c:pt idx="902">
                  <c:v>1.4992598405485973</c:v>
                </c:pt>
                <c:pt idx="903">
                  <c:v>1.4983348124429536</c:v>
                </c:pt>
                <c:pt idx="904">
                  <c:v>1.4970400926424063</c:v>
                </c:pt>
                <c:pt idx="905">
                  <c:v>1.495376000599691</c:v>
                </c:pt>
                <c:pt idx="906">
                  <c:v>1.49334294690462</c:v>
                </c:pt>
                <c:pt idx="907">
                  <c:v>1.4909414331827695</c:v>
                </c:pt>
                <c:pt idx="908">
                  <c:v>1.4881720519717183</c:v>
                </c:pt>
                <c:pt idx="909">
                  <c:v>1.4850354865748359</c:v>
                </c:pt>
                <c:pt idx="910">
                  <c:v>1.4815325108927064</c:v>
                </c:pt>
                <c:pt idx="911">
                  <c:v>1.4776639892321601</c:v>
                </c:pt>
                <c:pt idx="912">
                  <c:v>1.4734308760930328</c:v>
                </c:pt>
                <c:pt idx="913">
                  <c:v>1.4688342159326471</c:v>
                </c:pt>
                <c:pt idx="914">
                  <c:v>1.4638751429081212</c:v>
                </c:pt>
                <c:pt idx="915">
                  <c:v>1.4585548805965149</c:v>
                </c:pt>
                <c:pt idx="916">
                  <c:v>1.4528747416929457</c:v>
                </c:pt>
                <c:pt idx="917">
                  <c:v>1.4468361276866972</c:v>
                </c:pt>
                <c:pt idx="918">
                  <c:v>1.4404405285154147</c:v>
                </c:pt>
                <c:pt idx="919">
                  <c:v>1.4336895221974943</c:v>
                </c:pt>
                <c:pt idx="920">
                  <c:v>1.4265847744427302</c:v>
                </c:pt>
                <c:pt idx="921">
                  <c:v>1.4191280382413178</c:v>
                </c:pt>
                <c:pt idx="922">
                  <c:v>1.411321153431337</c:v>
                </c:pt>
                <c:pt idx="923">
                  <c:v>1.4031660462447999</c:v>
                </c:pt>
                <c:pt idx="924">
                  <c:v>1.394664728832377</c:v>
                </c:pt>
                <c:pt idx="925">
                  <c:v>1.3858192987669298</c:v>
                </c:pt>
                <c:pt idx="926">
                  <c:v>1.376631938525972</c:v>
                </c:pt>
                <c:pt idx="927">
                  <c:v>1.367104914953168</c:v>
                </c:pt>
                <c:pt idx="928">
                  <c:v>1.35724057869903</c:v>
                </c:pt>
                <c:pt idx="929">
                  <c:v>1.3470413636409235</c:v>
                </c:pt>
                <c:pt idx="930">
                  <c:v>1.3365097862825519</c:v>
                </c:pt>
                <c:pt idx="931">
                  <c:v>1.3256484451330399</c:v>
                </c:pt>
                <c:pt idx="932">
                  <c:v>1.3144600200657961</c:v>
                </c:pt>
                <c:pt idx="933">
                  <c:v>1.3029472716572867</c:v>
                </c:pt>
                <c:pt idx="934">
                  <c:v>1.2911130405059157</c:v>
                </c:pt>
                <c:pt idx="935">
                  <c:v>1.2789602465311378</c:v>
                </c:pt>
                <c:pt idx="936">
                  <c:v>1.2664918882530218</c:v>
                </c:pt>
                <c:pt idx="937">
                  <c:v>1.2537110420524036</c:v>
                </c:pt>
                <c:pt idx="938">
                  <c:v>1.2406208614118439</c:v>
                </c:pt>
                <c:pt idx="939">
                  <c:v>1.2272245761375342</c:v>
                </c:pt>
                <c:pt idx="940">
                  <c:v>1.2135254915624198</c:v>
                </c:pt>
                <c:pt idx="941">
                  <c:v>1.1995269877306356</c:v>
                </c:pt>
                <c:pt idx="942">
                  <c:v>1.1852325185635366</c:v>
                </c:pt>
                <c:pt idx="943">
                  <c:v>1.1706456110074939</c:v>
                </c:pt>
                <c:pt idx="944">
                  <c:v>1.155769864163684</c:v>
                </c:pt>
                <c:pt idx="945">
                  <c:v>1.1406089484000461</c:v>
                </c:pt>
                <c:pt idx="946">
                  <c:v>1.1251666044456896</c:v>
                </c:pt>
                <c:pt idx="947">
                  <c:v>1.1094466424679132</c:v>
                </c:pt>
                <c:pt idx="948">
                  <c:v>1.0934529411321181</c:v>
                </c:pt>
                <c:pt idx="949">
                  <c:v>1.0771894466447827</c:v>
                </c:pt>
                <c:pt idx="950">
                  <c:v>1.0606601717798221</c:v>
                </c:pt>
                <c:pt idx="951">
                  <c:v>1.0438691948884713</c:v>
                </c:pt>
                <c:pt idx="952">
                  <c:v>1.0268206588930324</c:v>
                </c:pt>
                <c:pt idx="953">
                  <c:v>1.0095187702646595</c:v>
                </c:pt>
                <c:pt idx="954">
                  <c:v>0.99196779798547752</c:v>
                </c:pt>
                <c:pt idx="955">
                  <c:v>0.97417207249527682</c:v>
                </c:pt>
                <c:pt idx="956">
                  <c:v>0.95613598462303484</c:v>
                </c:pt>
                <c:pt idx="957">
                  <c:v>0.93786398450355812</c:v>
                </c:pt>
                <c:pt idx="958">
                  <c:v>0.91936058047946456</c:v>
                </c:pt>
                <c:pt idx="959">
                  <c:v>0.90063033798882675</c:v>
                </c:pt>
                <c:pt idx="960">
                  <c:v>0.88167787843871026</c:v>
                </c:pt>
                <c:pt idx="961">
                  <c:v>0.86250787806491802</c:v>
                </c:pt>
                <c:pt idx="962">
                  <c:v>0.84312506677819665</c:v>
                </c:pt>
                <c:pt idx="963">
                  <c:v>0.82353422699719803</c:v>
                </c:pt>
                <c:pt idx="964">
                  <c:v>0.80374019246849604</c:v>
                </c:pt>
                <c:pt idx="965">
                  <c:v>0.78374784707392364</c:v>
                </c:pt>
                <c:pt idx="966">
                  <c:v>0.76356212362555653</c:v>
                </c:pt>
                <c:pt idx="967">
                  <c:v>0.74318800264861218</c:v>
                </c:pt>
                <c:pt idx="968">
                  <c:v>0.72263051115257326</c:v>
                </c:pt>
                <c:pt idx="969">
                  <c:v>0.70189472139086051</c:v>
                </c:pt>
                <c:pt idx="970">
                  <c:v>0.68098574960931968</c:v>
                </c:pt>
                <c:pt idx="971">
                  <c:v>0.6599087547838739</c:v>
                </c:pt>
                <c:pt idx="972">
                  <c:v>0.63866893734760921</c:v>
                </c:pt>
                <c:pt idx="973">
                  <c:v>0.61727153790766309</c:v>
                </c:pt>
                <c:pt idx="974">
                  <c:v>0.59572183595217065</c:v>
                </c:pt>
                <c:pt idx="975">
                  <c:v>0.57402514854763487</c:v>
                </c:pt>
                <c:pt idx="976">
                  <c:v>0.55218682902701732</c:v>
                </c:pt>
                <c:pt idx="977">
                  <c:v>0.53021226566888613</c:v>
                </c:pt>
                <c:pt idx="978">
                  <c:v>0.50810688036793705</c:v>
                </c:pt>
                <c:pt idx="979">
                  <c:v>0.48587612729722468</c:v>
                </c:pt>
                <c:pt idx="980">
                  <c:v>0.46352549156242218</c:v>
                </c:pt>
                <c:pt idx="981">
                  <c:v>0.44106048784845653</c:v>
                </c:pt>
                <c:pt idx="982">
                  <c:v>0.4184866590588448</c:v>
                </c:pt>
                <c:pt idx="983">
                  <c:v>0.39580957494805979</c:v>
                </c:pt>
                <c:pt idx="984">
                  <c:v>0.37303483074728305</c:v>
                </c:pt>
                <c:pt idx="985">
                  <c:v>0.35016804578385857</c:v>
                </c:pt>
                <c:pt idx="986">
                  <c:v>0.32721486209481476</c:v>
                </c:pt>
                <c:pt idx="987">
                  <c:v>0.30418094303476895</c:v>
                </c:pt>
                <c:pt idx="988">
                  <c:v>0.28107197187858773</c:v>
                </c:pt>
                <c:pt idx="989">
                  <c:v>0.25789365041911411</c:v>
                </c:pt>
                <c:pt idx="990">
                  <c:v>0.23465169756034648</c:v>
                </c:pt>
                <c:pt idx="991">
                  <c:v>0.21135184790637371</c:v>
                </c:pt>
                <c:pt idx="992">
                  <c:v>0.18799985034645697</c:v>
                </c:pt>
                <c:pt idx="993">
                  <c:v>0.16460146663656783</c:v>
                </c:pt>
                <c:pt idx="994">
                  <c:v>0.14116246997777154</c:v>
                </c:pt>
                <c:pt idx="995">
                  <c:v>0.11768864359176694</c:v>
                </c:pt>
                <c:pt idx="996">
                  <c:v>9.4185779293970373E-2</c:v>
                </c:pt>
                <c:pt idx="997">
                  <c:v>7.0659676064463772E-2</c:v>
                </c:pt>
                <c:pt idx="998">
                  <c:v>4.7116138617192382E-2</c:v>
                </c:pt>
                <c:pt idx="999">
                  <c:v>2.3560975967730397E-2</c:v>
                </c:pt>
                <c:pt idx="1000">
                  <c:v>1.8377226823629349E-16</c:v>
                </c:pt>
                <c:pt idx="1001">
                  <c:v>-2.3560975967730029E-2</c:v>
                </c:pt>
                <c:pt idx="1002">
                  <c:v>-4.7116138617191376E-2</c:v>
                </c:pt>
                <c:pt idx="1003">
                  <c:v>-7.0659676064464078E-2</c:v>
                </c:pt>
                <c:pt idx="1004">
                  <c:v>-9.4185779293970026E-2</c:v>
                </c:pt>
                <c:pt idx="1005">
                  <c:v>-0.11768864359176655</c:v>
                </c:pt>
                <c:pt idx="1006">
                  <c:v>-0.14116246997777049</c:v>
                </c:pt>
                <c:pt idx="1007">
                  <c:v>-0.16460146663656811</c:v>
                </c:pt>
                <c:pt idx="1008">
                  <c:v>-0.18799985034645664</c:v>
                </c:pt>
                <c:pt idx="1009">
                  <c:v>-0.21135184790637329</c:v>
                </c:pt>
                <c:pt idx="1010">
                  <c:v>-0.23465169756034548</c:v>
                </c:pt>
                <c:pt idx="1011">
                  <c:v>-0.25789365041911444</c:v>
                </c:pt>
                <c:pt idx="1012">
                  <c:v>-0.2810719718785874</c:v>
                </c:pt>
                <c:pt idx="1013">
                  <c:v>-0.30418094303476861</c:v>
                </c:pt>
                <c:pt idx="1014">
                  <c:v>-0.32721486209481376</c:v>
                </c:pt>
                <c:pt idx="1015">
                  <c:v>-0.35016804578385891</c:v>
                </c:pt>
                <c:pt idx="1016">
                  <c:v>-0.37303483074728272</c:v>
                </c:pt>
                <c:pt idx="1017">
                  <c:v>-0.39580957494805941</c:v>
                </c:pt>
                <c:pt idx="1018">
                  <c:v>-0.4184866590588438</c:v>
                </c:pt>
                <c:pt idx="1019">
                  <c:v>-0.44106048784845692</c:v>
                </c:pt>
                <c:pt idx="1020">
                  <c:v>-0.4635254915624219</c:v>
                </c:pt>
                <c:pt idx="1021">
                  <c:v>-0.48587612729722429</c:v>
                </c:pt>
                <c:pt idx="1022">
                  <c:v>-0.50810688036793605</c:v>
                </c:pt>
                <c:pt idx="1023">
                  <c:v>-0.53021226566888635</c:v>
                </c:pt>
                <c:pt idx="1024">
                  <c:v>-0.55218682902701699</c:v>
                </c:pt>
                <c:pt idx="1025">
                  <c:v>-0.57402514854763453</c:v>
                </c:pt>
                <c:pt idx="1026">
                  <c:v>-0.59572183595216999</c:v>
                </c:pt>
                <c:pt idx="1027">
                  <c:v>-0.61727153790766209</c:v>
                </c:pt>
                <c:pt idx="1028">
                  <c:v>-0.63866893734760943</c:v>
                </c:pt>
                <c:pt idx="1029">
                  <c:v>-0.65990875478387356</c:v>
                </c:pt>
                <c:pt idx="1030">
                  <c:v>-0.68098574960931935</c:v>
                </c:pt>
                <c:pt idx="1031">
                  <c:v>-0.70189472139085962</c:v>
                </c:pt>
                <c:pt idx="1032">
                  <c:v>-0.72263051115257371</c:v>
                </c:pt>
                <c:pt idx="1033">
                  <c:v>-0.74318800264861196</c:v>
                </c:pt>
                <c:pt idx="1034">
                  <c:v>-0.76356212362555631</c:v>
                </c:pt>
                <c:pt idx="1035">
                  <c:v>-0.78374784707392264</c:v>
                </c:pt>
                <c:pt idx="1036">
                  <c:v>-0.80374019246849615</c:v>
                </c:pt>
                <c:pt idx="1037">
                  <c:v>-0.82353422699719769</c:v>
                </c:pt>
                <c:pt idx="1038">
                  <c:v>-0.84312506677819621</c:v>
                </c:pt>
                <c:pt idx="1039">
                  <c:v>-0.86250787806491713</c:v>
                </c:pt>
                <c:pt idx="1040">
                  <c:v>-0.8816778784387107</c:v>
                </c:pt>
                <c:pt idx="1041">
                  <c:v>-0.90063033798882663</c:v>
                </c:pt>
                <c:pt idx="1042">
                  <c:v>-0.91936058047946401</c:v>
                </c:pt>
                <c:pt idx="1043">
                  <c:v>-0.93786398450355724</c:v>
                </c:pt>
                <c:pt idx="1044">
                  <c:v>-0.95613598462303495</c:v>
                </c:pt>
                <c:pt idx="1045">
                  <c:v>-0.97417207249527626</c:v>
                </c:pt>
                <c:pt idx="1046">
                  <c:v>-0.99196779798547752</c:v>
                </c:pt>
                <c:pt idx="1047">
                  <c:v>-1.0095187702646586</c:v>
                </c:pt>
                <c:pt idx="1048">
                  <c:v>-1.0268206588930326</c:v>
                </c:pt>
                <c:pt idx="1049">
                  <c:v>-1.0438691948884711</c:v>
                </c:pt>
                <c:pt idx="1050">
                  <c:v>-1.0606601717798221</c:v>
                </c:pt>
                <c:pt idx="1051">
                  <c:v>-1.0771894466447827</c:v>
                </c:pt>
                <c:pt idx="1052">
                  <c:v>-1.0934529411321174</c:v>
                </c:pt>
                <c:pt idx="1053">
                  <c:v>-1.1094466424679135</c:v>
                </c:pt>
                <c:pt idx="1054">
                  <c:v>-1.1251666044456892</c:v>
                </c:pt>
                <c:pt idx="1055">
                  <c:v>-1.1406089484000461</c:v>
                </c:pt>
                <c:pt idx="1056">
                  <c:v>-1.1557698641636831</c:v>
                </c:pt>
                <c:pt idx="1057">
                  <c:v>-1.1706456110074948</c:v>
                </c:pt>
                <c:pt idx="1058">
                  <c:v>-1.1852325185635366</c:v>
                </c:pt>
                <c:pt idx="1059">
                  <c:v>-1.1995269877306356</c:v>
                </c:pt>
                <c:pt idx="1060">
                  <c:v>-1.2135254915624192</c:v>
                </c:pt>
                <c:pt idx="1061">
                  <c:v>-1.2272245761375358</c:v>
                </c:pt>
                <c:pt idx="1062">
                  <c:v>-1.2406208614118432</c:v>
                </c:pt>
                <c:pt idx="1063">
                  <c:v>-1.2537110420524036</c:v>
                </c:pt>
                <c:pt idx="1064">
                  <c:v>-1.2664918882530218</c:v>
                </c:pt>
                <c:pt idx="1065">
                  <c:v>-1.2789602465311378</c:v>
                </c:pt>
                <c:pt idx="1066">
                  <c:v>-1.2911130405059157</c:v>
                </c:pt>
                <c:pt idx="1067">
                  <c:v>-1.3029472716572879</c:v>
                </c:pt>
                <c:pt idx="1068">
                  <c:v>-1.3144600200657957</c:v>
                </c:pt>
                <c:pt idx="1069">
                  <c:v>-1.3256484451330408</c:v>
                </c:pt>
                <c:pt idx="1070">
                  <c:v>-1.3365097862825517</c:v>
                </c:pt>
                <c:pt idx="1071">
                  <c:v>-1.3470413636409233</c:v>
                </c:pt>
                <c:pt idx="1072">
                  <c:v>-1.3572405786990291</c:v>
                </c:pt>
                <c:pt idx="1073">
                  <c:v>-1.3671049149531682</c:v>
                </c:pt>
                <c:pt idx="1074">
                  <c:v>-1.376631938525972</c:v>
                </c:pt>
                <c:pt idx="1075">
                  <c:v>-1.3858192987669298</c:v>
                </c:pt>
                <c:pt idx="1076">
                  <c:v>-1.3946647288323768</c:v>
                </c:pt>
                <c:pt idx="1077">
                  <c:v>-1.4031660462447995</c:v>
                </c:pt>
                <c:pt idx="1078">
                  <c:v>-1.411321153431337</c:v>
                </c:pt>
                <c:pt idx="1079">
                  <c:v>-1.4191280382413178</c:v>
                </c:pt>
                <c:pt idx="1080">
                  <c:v>-1.4265847744427302</c:v>
                </c:pt>
                <c:pt idx="1081">
                  <c:v>-1.4336895221974937</c:v>
                </c:pt>
                <c:pt idx="1082">
                  <c:v>-1.4404405285154147</c:v>
                </c:pt>
                <c:pt idx="1083">
                  <c:v>-1.446836127686697</c:v>
                </c:pt>
                <c:pt idx="1084">
                  <c:v>-1.4528747416929455</c:v>
                </c:pt>
                <c:pt idx="1085">
                  <c:v>-1.4585548805965147</c:v>
                </c:pt>
                <c:pt idx="1086">
                  <c:v>-1.4638751429081212</c:v>
                </c:pt>
                <c:pt idx="1087">
                  <c:v>-1.4688342159326468</c:v>
                </c:pt>
                <c:pt idx="1088">
                  <c:v>-1.473430876093033</c:v>
                </c:pt>
                <c:pt idx="1089">
                  <c:v>-1.4776639892321595</c:v>
                </c:pt>
                <c:pt idx="1090">
                  <c:v>-1.4815325108927069</c:v>
                </c:pt>
                <c:pt idx="1091">
                  <c:v>-1.4850354865748359</c:v>
                </c:pt>
                <c:pt idx="1092">
                  <c:v>-1.4881720519717183</c:v>
                </c:pt>
                <c:pt idx="1093">
                  <c:v>-1.4909414331827695</c:v>
                </c:pt>
                <c:pt idx="1094">
                  <c:v>-1.49334294690462</c:v>
                </c:pt>
                <c:pt idx="1095">
                  <c:v>-1.495376000599691</c:v>
                </c:pt>
                <c:pt idx="1096">
                  <c:v>-1.4970400926424063</c:v>
                </c:pt>
                <c:pt idx="1097">
                  <c:v>-1.4983348124429536</c:v>
                </c:pt>
                <c:pt idx="1098">
                  <c:v>-1.4992598405485973</c:v>
                </c:pt>
                <c:pt idx="1099">
                  <c:v>-1.4998149487224897</c:v>
                </c:pt>
                <c:pt idx="1100">
                  <c:v>-1.5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'součet stejná fázevýchylky (2)'!$E$6</c:f>
              <c:strCache>
                <c:ptCount val="1"/>
                <c:pt idx="0">
                  <c:v>y/m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'součet stejná fázevýchylky (2)'!$B$7:$B$1107</c:f>
              <c:numCache>
                <c:formatCode>General</c:formatCode>
                <c:ptCount val="1101"/>
                <c:pt idx="0">
                  <c:v>-2.9999999999999787</c:v>
                </c:pt>
                <c:pt idx="1">
                  <c:v>-2.9949999999999797</c:v>
                </c:pt>
                <c:pt idx="2">
                  <c:v>-2.9899999999999798</c:v>
                </c:pt>
                <c:pt idx="3">
                  <c:v>-2.9849999999999799</c:v>
                </c:pt>
                <c:pt idx="4">
                  <c:v>-2.9799999999999787</c:v>
                </c:pt>
                <c:pt idx="5">
                  <c:v>-2.9749999999999797</c:v>
                </c:pt>
                <c:pt idx="6">
                  <c:v>-2.9699999999999798</c:v>
                </c:pt>
                <c:pt idx="7">
                  <c:v>-2.9649999999999799</c:v>
                </c:pt>
                <c:pt idx="8">
                  <c:v>-2.9599999999999782</c:v>
                </c:pt>
                <c:pt idx="9">
                  <c:v>-2.9549999999999788</c:v>
                </c:pt>
                <c:pt idx="10">
                  <c:v>-2.9499999999999797</c:v>
                </c:pt>
                <c:pt idx="11">
                  <c:v>-2.9449999999999799</c:v>
                </c:pt>
                <c:pt idx="12">
                  <c:v>-2.9399999999999782</c:v>
                </c:pt>
                <c:pt idx="13">
                  <c:v>-2.9349999999999787</c:v>
                </c:pt>
                <c:pt idx="14">
                  <c:v>-2.9299999999999797</c:v>
                </c:pt>
                <c:pt idx="15">
                  <c:v>-2.9249999999999798</c:v>
                </c:pt>
                <c:pt idx="16">
                  <c:v>-2.9199999999999782</c:v>
                </c:pt>
                <c:pt idx="17">
                  <c:v>-2.9149999999999787</c:v>
                </c:pt>
                <c:pt idx="18">
                  <c:v>-2.9099999999999797</c:v>
                </c:pt>
                <c:pt idx="19">
                  <c:v>-2.9049999999999798</c:v>
                </c:pt>
                <c:pt idx="20">
                  <c:v>-2.8999999999999782</c:v>
                </c:pt>
                <c:pt idx="21">
                  <c:v>-2.8949999999999787</c:v>
                </c:pt>
                <c:pt idx="22">
                  <c:v>-2.8899999999999797</c:v>
                </c:pt>
                <c:pt idx="23">
                  <c:v>-2.8849999999999798</c:v>
                </c:pt>
                <c:pt idx="24">
                  <c:v>-2.8799999999999781</c:v>
                </c:pt>
                <c:pt idx="25">
                  <c:v>-2.8749999999999787</c:v>
                </c:pt>
                <c:pt idx="26">
                  <c:v>-2.8699999999999797</c:v>
                </c:pt>
                <c:pt idx="27">
                  <c:v>-2.8649999999999798</c:v>
                </c:pt>
                <c:pt idx="28">
                  <c:v>-2.8599999999999781</c:v>
                </c:pt>
                <c:pt idx="29">
                  <c:v>-2.8549999999999787</c:v>
                </c:pt>
                <c:pt idx="30">
                  <c:v>-2.8499999999999797</c:v>
                </c:pt>
                <c:pt idx="31">
                  <c:v>-2.8449999999999798</c:v>
                </c:pt>
                <c:pt idx="32">
                  <c:v>-2.8399999999999781</c:v>
                </c:pt>
                <c:pt idx="33">
                  <c:v>-2.8349999999999782</c:v>
                </c:pt>
                <c:pt idx="34">
                  <c:v>-2.8299999999999788</c:v>
                </c:pt>
                <c:pt idx="35">
                  <c:v>-2.8249999999999797</c:v>
                </c:pt>
                <c:pt idx="36">
                  <c:v>-2.8199999999999781</c:v>
                </c:pt>
                <c:pt idx="37">
                  <c:v>-2.8149999999999782</c:v>
                </c:pt>
                <c:pt idx="38">
                  <c:v>-2.8099999999999787</c:v>
                </c:pt>
                <c:pt idx="39">
                  <c:v>-2.8049999999999797</c:v>
                </c:pt>
                <c:pt idx="40">
                  <c:v>-2.7999999999999798</c:v>
                </c:pt>
                <c:pt idx="41">
                  <c:v>-2.7949999999999799</c:v>
                </c:pt>
                <c:pt idx="42">
                  <c:v>-2.7899999999999801</c:v>
                </c:pt>
                <c:pt idx="43">
                  <c:v>-2.7849999999999802</c:v>
                </c:pt>
                <c:pt idx="44">
                  <c:v>-2.7799999999999798</c:v>
                </c:pt>
                <c:pt idx="45">
                  <c:v>-2.7749999999999799</c:v>
                </c:pt>
                <c:pt idx="46">
                  <c:v>-2.76999999999998</c:v>
                </c:pt>
                <c:pt idx="47">
                  <c:v>-2.7649999999999801</c:v>
                </c:pt>
                <c:pt idx="48">
                  <c:v>-2.7599999999999798</c:v>
                </c:pt>
                <c:pt idx="49">
                  <c:v>-2.7549999999999799</c:v>
                </c:pt>
                <c:pt idx="50">
                  <c:v>-2.74999999999998</c:v>
                </c:pt>
                <c:pt idx="51">
                  <c:v>-2.7449999999999801</c:v>
                </c:pt>
                <c:pt idx="52">
                  <c:v>-2.7399999999999798</c:v>
                </c:pt>
                <c:pt idx="53">
                  <c:v>-2.7349999999999799</c:v>
                </c:pt>
                <c:pt idx="54">
                  <c:v>-2.72999999999998</c:v>
                </c:pt>
                <c:pt idx="55">
                  <c:v>-2.7249999999999801</c:v>
                </c:pt>
                <c:pt idx="56">
                  <c:v>-2.7199999999999798</c:v>
                </c:pt>
                <c:pt idx="57">
                  <c:v>-2.7149999999999799</c:v>
                </c:pt>
                <c:pt idx="58">
                  <c:v>-2.70999999999998</c:v>
                </c:pt>
                <c:pt idx="59">
                  <c:v>-2.7049999999999801</c:v>
                </c:pt>
                <c:pt idx="60">
                  <c:v>-2.6999999999999797</c:v>
                </c:pt>
                <c:pt idx="61">
                  <c:v>-2.6949999999999799</c:v>
                </c:pt>
                <c:pt idx="62">
                  <c:v>-2.6899999999999902</c:v>
                </c:pt>
                <c:pt idx="63">
                  <c:v>-2.6849999999999898</c:v>
                </c:pt>
                <c:pt idx="64">
                  <c:v>-2.6799999999999882</c:v>
                </c:pt>
                <c:pt idx="65">
                  <c:v>-2.6749999999999901</c:v>
                </c:pt>
                <c:pt idx="66">
                  <c:v>-2.6699999999999902</c:v>
                </c:pt>
                <c:pt idx="67">
                  <c:v>-2.6649999999999898</c:v>
                </c:pt>
                <c:pt idx="68">
                  <c:v>-2.6599999999999882</c:v>
                </c:pt>
                <c:pt idx="69">
                  <c:v>-2.65499999999999</c:v>
                </c:pt>
                <c:pt idx="70">
                  <c:v>-2.6499999999999901</c:v>
                </c:pt>
                <c:pt idx="71">
                  <c:v>-2.6449999999999898</c:v>
                </c:pt>
                <c:pt idx="72">
                  <c:v>-2.6399999999999881</c:v>
                </c:pt>
                <c:pt idx="73">
                  <c:v>-2.63499999999999</c:v>
                </c:pt>
                <c:pt idx="74">
                  <c:v>-2.6299999999999901</c:v>
                </c:pt>
                <c:pt idx="75">
                  <c:v>-2.6249999999999898</c:v>
                </c:pt>
                <c:pt idx="76">
                  <c:v>-2.6199999999999881</c:v>
                </c:pt>
                <c:pt idx="77">
                  <c:v>-2.61499999999999</c:v>
                </c:pt>
                <c:pt idx="78">
                  <c:v>-2.6099999999999901</c:v>
                </c:pt>
                <c:pt idx="79">
                  <c:v>-2.6049999999999902</c:v>
                </c:pt>
                <c:pt idx="80">
                  <c:v>-2.5999999999999881</c:v>
                </c:pt>
                <c:pt idx="81">
                  <c:v>-2.59499999999999</c:v>
                </c:pt>
                <c:pt idx="82">
                  <c:v>-2.5899999999999901</c:v>
                </c:pt>
                <c:pt idx="83">
                  <c:v>-2.5849999999999902</c:v>
                </c:pt>
                <c:pt idx="84">
                  <c:v>-2.5799999999999881</c:v>
                </c:pt>
                <c:pt idx="85">
                  <c:v>-2.57499999999999</c:v>
                </c:pt>
                <c:pt idx="86">
                  <c:v>-2.5699999999999901</c:v>
                </c:pt>
                <c:pt idx="87">
                  <c:v>-2.5649999999999902</c:v>
                </c:pt>
                <c:pt idx="88">
                  <c:v>-2.5599999999999881</c:v>
                </c:pt>
                <c:pt idx="89">
                  <c:v>-2.5549999999999882</c:v>
                </c:pt>
                <c:pt idx="90">
                  <c:v>-2.5499999999999901</c:v>
                </c:pt>
                <c:pt idx="91">
                  <c:v>-2.5449999999999902</c:v>
                </c:pt>
                <c:pt idx="92">
                  <c:v>-2.539999999999988</c:v>
                </c:pt>
                <c:pt idx="93">
                  <c:v>-2.5349999999999882</c:v>
                </c:pt>
                <c:pt idx="94">
                  <c:v>-2.52999999999999</c:v>
                </c:pt>
                <c:pt idx="95">
                  <c:v>-2.5249999999999901</c:v>
                </c:pt>
                <c:pt idx="96">
                  <c:v>-2.519999999999988</c:v>
                </c:pt>
                <c:pt idx="97">
                  <c:v>-2.5149999999999881</c:v>
                </c:pt>
                <c:pt idx="98">
                  <c:v>-2.50999999999999</c:v>
                </c:pt>
                <c:pt idx="99">
                  <c:v>-2.5049999999999901</c:v>
                </c:pt>
                <c:pt idx="100">
                  <c:v>-2.499999999999988</c:v>
                </c:pt>
                <c:pt idx="101">
                  <c:v>-2.4949999999999881</c:v>
                </c:pt>
                <c:pt idx="102">
                  <c:v>-2.48999999999999</c:v>
                </c:pt>
                <c:pt idx="103">
                  <c:v>-2.4849999999999901</c:v>
                </c:pt>
                <c:pt idx="104">
                  <c:v>-2.4799999999999884</c:v>
                </c:pt>
                <c:pt idx="105">
                  <c:v>-2.4749999999999881</c:v>
                </c:pt>
                <c:pt idx="106">
                  <c:v>-2.46999999999999</c:v>
                </c:pt>
                <c:pt idx="107">
                  <c:v>-2.4649999999999901</c:v>
                </c:pt>
                <c:pt idx="108">
                  <c:v>-2.4599999999999884</c:v>
                </c:pt>
                <c:pt idx="109">
                  <c:v>-2.4549999999999881</c:v>
                </c:pt>
                <c:pt idx="110">
                  <c:v>-2.44999999999999</c:v>
                </c:pt>
                <c:pt idx="111">
                  <c:v>-2.4449999999999901</c:v>
                </c:pt>
                <c:pt idx="112">
                  <c:v>-2.4399999999999884</c:v>
                </c:pt>
                <c:pt idx="113">
                  <c:v>-2.4349999999999881</c:v>
                </c:pt>
                <c:pt idx="114">
                  <c:v>-2.4299999999999882</c:v>
                </c:pt>
                <c:pt idx="115">
                  <c:v>-2.4249999999999901</c:v>
                </c:pt>
                <c:pt idx="116">
                  <c:v>-2.4199999999999884</c:v>
                </c:pt>
                <c:pt idx="117">
                  <c:v>-2.414999999999988</c:v>
                </c:pt>
                <c:pt idx="118">
                  <c:v>-2.4099999999999882</c:v>
                </c:pt>
                <c:pt idx="119">
                  <c:v>-2.40499999999999</c:v>
                </c:pt>
                <c:pt idx="120">
                  <c:v>-2.3999999999999884</c:v>
                </c:pt>
                <c:pt idx="121">
                  <c:v>-2.394999999999988</c:v>
                </c:pt>
                <c:pt idx="122">
                  <c:v>-2.3899999999999881</c:v>
                </c:pt>
                <c:pt idx="123">
                  <c:v>-2.38499999999999</c:v>
                </c:pt>
                <c:pt idx="124">
                  <c:v>-2.3799999999999879</c:v>
                </c:pt>
                <c:pt idx="125">
                  <c:v>-2.374999999999988</c:v>
                </c:pt>
                <c:pt idx="126">
                  <c:v>-2.3699999999999881</c:v>
                </c:pt>
                <c:pt idx="127">
                  <c:v>-2.36499999999999</c:v>
                </c:pt>
                <c:pt idx="128">
                  <c:v>-2.3599999999999879</c:v>
                </c:pt>
                <c:pt idx="129">
                  <c:v>-2.3549999999999884</c:v>
                </c:pt>
                <c:pt idx="130">
                  <c:v>-2.3499999999999881</c:v>
                </c:pt>
                <c:pt idx="131">
                  <c:v>-2.34499999999999</c:v>
                </c:pt>
                <c:pt idx="132">
                  <c:v>-2.3399999999999879</c:v>
                </c:pt>
                <c:pt idx="133">
                  <c:v>-2.3349999999999884</c:v>
                </c:pt>
                <c:pt idx="134">
                  <c:v>-2.3299999999999881</c:v>
                </c:pt>
                <c:pt idx="135">
                  <c:v>-2.32499999999999</c:v>
                </c:pt>
                <c:pt idx="136">
                  <c:v>-2.3199999999999878</c:v>
                </c:pt>
                <c:pt idx="137">
                  <c:v>-2.3149999999999884</c:v>
                </c:pt>
                <c:pt idx="138">
                  <c:v>-2.3099999999999881</c:v>
                </c:pt>
                <c:pt idx="139">
                  <c:v>-2.3049999999999882</c:v>
                </c:pt>
                <c:pt idx="140">
                  <c:v>-2.2999999999999901</c:v>
                </c:pt>
                <c:pt idx="141">
                  <c:v>-2.2949999999999902</c:v>
                </c:pt>
                <c:pt idx="142">
                  <c:v>-2.2899999999999898</c:v>
                </c:pt>
                <c:pt idx="143">
                  <c:v>-2.2849999999999899</c:v>
                </c:pt>
                <c:pt idx="144">
                  <c:v>-2.27999999999999</c:v>
                </c:pt>
                <c:pt idx="145">
                  <c:v>-2.2749999999999901</c:v>
                </c:pt>
                <c:pt idx="146">
                  <c:v>-2.2699999999999898</c:v>
                </c:pt>
                <c:pt idx="147">
                  <c:v>-2.2649999999999899</c:v>
                </c:pt>
                <c:pt idx="148">
                  <c:v>-2.25999999999999</c:v>
                </c:pt>
                <c:pt idx="149">
                  <c:v>-2.2549999999999901</c:v>
                </c:pt>
                <c:pt idx="150">
                  <c:v>-2.2499999999999898</c:v>
                </c:pt>
                <c:pt idx="151">
                  <c:v>-2.2449999999999899</c:v>
                </c:pt>
                <c:pt idx="152">
                  <c:v>-2.23999999999999</c:v>
                </c:pt>
                <c:pt idx="153">
                  <c:v>-2.2349999999999901</c:v>
                </c:pt>
                <c:pt idx="154">
                  <c:v>-2.2299999999999902</c:v>
                </c:pt>
                <c:pt idx="155">
                  <c:v>-2.2249999999999899</c:v>
                </c:pt>
                <c:pt idx="156">
                  <c:v>-2.2200000000000002</c:v>
                </c:pt>
                <c:pt idx="157">
                  <c:v>-2.2149999999999999</c:v>
                </c:pt>
                <c:pt idx="158">
                  <c:v>-2.21</c:v>
                </c:pt>
                <c:pt idx="159">
                  <c:v>-2.2050000000000001</c:v>
                </c:pt>
                <c:pt idx="160">
                  <c:v>-2.2000000000000002</c:v>
                </c:pt>
                <c:pt idx="161">
                  <c:v>-2.1949999999999998</c:v>
                </c:pt>
                <c:pt idx="162">
                  <c:v>-2.19</c:v>
                </c:pt>
                <c:pt idx="163">
                  <c:v>-2.1850000000000001</c:v>
                </c:pt>
                <c:pt idx="164">
                  <c:v>-2.1800000000000002</c:v>
                </c:pt>
                <c:pt idx="165">
                  <c:v>-2.1749999999999998</c:v>
                </c:pt>
                <c:pt idx="166">
                  <c:v>-2.17</c:v>
                </c:pt>
                <c:pt idx="167">
                  <c:v>-2.165</c:v>
                </c:pt>
                <c:pt idx="168">
                  <c:v>-2.16</c:v>
                </c:pt>
                <c:pt idx="169">
                  <c:v>-2.1549999999999998</c:v>
                </c:pt>
                <c:pt idx="170">
                  <c:v>-2.15</c:v>
                </c:pt>
                <c:pt idx="171">
                  <c:v>-2.145</c:v>
                </c:pt>
                <c:pt idx="172">
                  <c:v>-2.14</c:v>
                </c:pt>
                <c:pt idx="173">
                  <c:v>-2.1349999999999998</c:v>
                </c:pt>
                <c:pt idx="174">
                  <c:v>-2.13</c:v>
                </c:pt>
                <c:pt idx="175">
                  <c:v>-2.125</c:v>
                </c:pt>
                <c:pt idx="176">
                  <c:v>-2.12</c:v>
                </c:pt>
                <c:pt idx="177">
                  <c:v>-2.1149999999999998</c:v>
                </c:pt>
                <c:pt idx="178">
                  <c:v>-2.11</c:v>
                </c:pt>
                <c:pt idx="179">
                  <c:v>-2.105</c:v>
                </c:pt>
                <c:pt idx="180">
                  <c:v>-2.1</c:v>
                </c:pt>
                <c:pt idx="181">
                  <c:v>-2.0949999999999998</c:v>
                </c:pt>
                <c:pt idx="182">
                  <c:v>-2.09</c:v>
                </c:pt>
                <c:pt idx="183">
                  <c:v>-2.085</c:v>
                </c:pt>
                <c:pt idx="184">
                  <c:v>-2.08</c:v>
                </c:pt>
                <c:pt idx="185">
                  <c:v>-2.0749999999999997</c:v>
                </c:pt>
                <c:pt idx="186">
                  <c:v>-2.0699999999999998</c:v>
                </c:pt>
                <c:pt idx="187">
                  <c:v>-2.0649999999999999</c:v>
                </c:pt>
                <c:pt idx="188">
                  <c:v>-2.06</c:v>
                </c:pt>
                <c:pt idx="189">
                  <c:v>-2.0549999999999997</c:v>
                </c:pt>
                <c:pt idx="190">
                  <c:v>-2.0499999999999998</c:v>
                </c:pt>
                <c:pt idx="191">
                  <c:v>-2.0449999999999999</c:v>
                </c:pt>
                <c:pt idx="192">
                  <c:v>-2.04</c:v>
                </c:pt>
                <c:pt idx="193">
                  <c:v>-2.0349999999999997</c:v>
                </c:pt>
                <c:pt idx="194">
                  <c:v>-2.0299999999999998</c:v>
                </c:pt>
                <c:pt idx="195">
                  <c:v>-2.0249999999999999</c:v>
                </c:pt>
                <c:pt idx="196">
                  <c:v>-2.02</c:v>
                </c:pt>
                <c:pt idx="197">
                  <c:v>-2.0149999999999997</c:v>
                </c:pt>
                <c:pt idx="198">
                  <c:v>-2.0099999999999998</c:v>
                </c:pt>
                <c:pt idx="199">
                  <c:v>-2.0049999999999999</c:v>
                </c:pt>
                <c:pt idx="200">
                  <c:v>-2</c:v>
                </c:pt>
                <c:pt idx="201">
                  <c:v>-1.9950000000000001</c:v>
                </c:pt>
                <c:pt idx="202">
                  <c:v>-1.9900000000000009</c:v>
                </c:pt>
                <c:pt idx="203">
                  <c:v>-1.9850000000000001</c:v>
                </c:pt>
                <c:pt idx="204">
                  <c:v>-1.9800000000000009</c:v>
                </c:pt>
                <c:pt idx="205">
                  <c:v>-1.9750000000000001</c:v>
                </c:pt>
                <c:pt idx="206">
                  <c:v>-1.9700000000000009</c:v>
                </c:pt>
                <c:pt idx="207">
                  <c:v>-1.9650000000000001</c:v>
                </c:pt>
                <c:pt idx="208">
                  <c:v>-1.9600000000000009</c:v>
                </c:pt>
                <c:pt idx="209">
                  <c:v>-1.9550000000000001</c:v>
                </c:pt>
                <c:pt idx="210">
                  <c:v>-1.9500000000000008</c:v>
                </c:pt>
                <c:pt idx="211">
                  <c:v>-1.9450000000000001</c:v>
                </c:pt>
                <c:pt idx="212">
                  <c:v>-1.9400000000000008</c:v>
                </c:pt>
                <c:pt idx="213">
                  <c:v>-1.9350000000000001</c:v>
                </c:pt>
                <c:pt idx="214">
                  <c:v>-1.9300000000000008</c:v>
                </c:pt>
                <c:pt idx="215">
                  <c:v>-1.925</c:v>
                </c:pt>
                <c:pt idx="216">
                  <c:v>-1.9200000000000008</c:v>
                </c:pt>
                <c:pt idx="217">
                  <c:v>-1.915</c:v>
                </c:pt>
                <c:pt idx="218">
                  <c:v>-1.9100000000000001</c:v>
                </c:pt>
                <c:pt idx="219">
                  <c:v>-1.905</c:v>
                </c:pt>
                <c:pt idx="220">
                  <c:v>-1.9000000000000001</c:v>
                </c:pt>
                <c:pt idx="221">
                  <c:v>-1.895</c:v>
                </c:pt>
                <c:pt idx="222">
                  <c:v>-1.8900000000000001</c:v>
                </c:pt>
                <c:pt idx="223">
                  <c:v>-1.885</c:v>
                </c:pt>
                <c:pt idx="224">
                  <c:v>-1.8800000000000001</c:v>
                </c:pt>
                <c:pt idx="225">
                  <c:v>-1.875</c:v>
                </c:pt>
                <c:pt idx="226">
                  <c:v>-1.87</c:v>
                </c:pt>
                <c:pt idx="227">
                  <c:v>-1.865</c:v>
                </c:pt>
                <c:pt idx="228">
                  <c:v>-1.86</c:v>
                </c:pt>
                <c:pt idx="229">
                  <c:v>-1.855</c:v>
                </c:pt>
                <c:pt idx="230">
                  <c:v>-1.85</c:v>
                </c:pt>
                <c:pt idx="231">
                  <c:v>-1.845</c:v>
                </c:pt>
                <c:pt idx="232">
                  <c:v>-1.84</c:v>
                </c:pt>
                <c:pt idx="233">
                  <c:v>-1.835</c:v>
                </c:pt>
                <c:pt idx="234">
                  <c:v>-1.83</c:v>
                </c:pt>
                <c:pt idx="235">
                  <c:v>-1.825</c:v>
                </c:pt>
                <c:pt idx="236">
                  <c:v>-1.82</c:v>
                </c:pt>
                <c:pt idx="237">
                  <c:v>-1.8149999999999991</c:v>
                </c:pt>
                <c:pt idx="238">
                  <c:v>-1.81</c:v>
                </c:pt>
                <c:pt idx="239">
                  <c:v>-1.804999999999999</c:v>
                </c:pt>
                <c:pt idx="240">
                  <c:v>-1.8</c:v>
                </c:pt>
                <c:pt idx="241">
                  <c:v>-1.794999999999999</c:v>
                </c:pt>
                <c:pt idx="242">
                  <c:v>-1.79</c:v>
                </c:pt>
                <c:pt idx="243">
                  <c:v>-1.784999999999999</c:v>
                </c:pt>
                <c:pt idx="244">
                  <c:v>-1.78</c:v>
                </c:pt>
                <c:pt idx="245">
                  <c:v>-1.774999999999999</c:v>
                </c:pt>
                <c:pt idx="246">
                  <c:v>-1.77</c:v>
                </c:pt>
                <c:pt idx="247">
                  <c:v>-1.764999999999999</c:v>
                </c:pt>
                <c:pt idx="248">
                  <c:v>-1.76</c:v>
                </c:pt>
                <c:pt idx="249">
                  <c:v>-1.754999999999999</c:v>
                </c:pt>
                <c:pt idx="250">
                  <c:v>-1.75</c:v>
                </c:pt>
                <c:pt idx="251">
                  <c:v>-1.7449999999999992</c:v>
                </c:pt>
                <c:pt idx="252">
                  <c:v>-1.74</c:v>
                </c:pt>
                <c:pt idx="253">
                  <c:v>-1.7349999999999992</c:v>
                </c:pt>
                <c:pt idx="254">
                  <c:v>-1.73</c:v>
                </c:pt>
                <c:pt idx="255">
                  <c:v>-1.7249999999999992</c:v>
                </c:pt>
                <c:pt idx="256">
                  <c:v>-1.72</c:v>
                </c:pt>
                <c:pt idx="257">
                  <c:v>-1.7149999999999992</c:v>
                </c:pt>
                <c:pt idx="258">
                  <c:v>-1.71</c:v>
                </c:pt>
                <c:pt idx="259">
                  <c:v>-1.7049999999999992</c:v>
                </c:pt>
                <c:pt idx="260">
                  <c:v>-1.7</c:v>
                </c:pt>
                <c:pt idx="261">
                  <c:v>-1.6950000000000001</c:v>
                </c:pt>
                <c:pt idx="262">
                  <c:v>-1.6900000000000008</c:v>
                </c:pt>
                <c:pt idx="263">
                  <c:v>-1.6850000000000001</c:v>
                </c:pt>
                <c:pt idx="264">
                  <c:v>-1.6800000000000008</c:v>
                </c:pt>
                <c:pt idx="265">
                  <c:v>-1.675</c:v>
                </c:pt>
                <c:pt idx="266">
                  <c:v>-1.6700000000000008</c:v>
                </c:pt>
                <c:pt idx="267">
                  <c:v>-1.665</c:v>
                </c:pt>
                <c:pt idx="268">
                  <c:v>-1.6600000000000001</c:v>
                </c:pt>
                <c:pt idx="269">
                  <c:v>-1.655</c:v>
                </c:pt>
                <c:pt idx="270">
                  <c:v>-1.6500000000000001</c:v>
                </c:pt>
                <c:pt idx="271">
                  <c:v>-1.645</c:v>
                </c:pt>
                <c:pt idx="272">
                  <c:v>-1.6400000000000001</c:v>
                </c:pt>
                <c:pt idx="273">
                  <c:v>-1.635</c:v>
                </c:pt>
                <c:pt idx="274">
                  <c:v>-1.6300000000000001</c:v>
                </c:pt>
                <c:pt idx="275">
                  <c:v>-1.625</c:v>
                </c:pt>
                <c:pt idx="276">
                  <c:v>-1.62</c:v>
                </c:pt>
                <c:pt idx="277">
                  <c:v>-1.615</c:v>
                </c:pt>
                <c:pt idx="278">
                  <c:v>-1.61</c:v>
                </c:pt>
                <c:pt idx="279">
                  <c:v>-1.605</c:v>
                </c:pt>
                <c:pt idx="280">
                  <c:v>-1.6</c:v>
                </c:pt>
                <c:pt idx="281">
                  <c:v>-1.595</c:v>
                </c:pt>
                <c:pt idx="282">
                  <c:v>-1.59</c:v>
                </c:pt>
                <c:pt idx="283">
                  <c:v>-1.585</c:v>
                </c:pt>
                <c:pt idx="284">
                  <c:v>-1.58</c:v>
                </c:pt>
                <c:pt idx="285">
                  <c:v>-1.575</c:v>
                </c:pt>
                <c:pt idx="286">
                  <c:v>-1.57</c:v>
                </c:pt>
                <c:pt idx="287">
                  <c:v>-1.5649999999999991</c:v>
                </c:pt>
                <c:pt idx="288">
                  <c:v>-1.56</c:v>
                </c:pt>
                <c:pt idx="289">
                  <c:v>-1.554999999999999</c:v>
                </c:pt>
                <c:pt idx="290">
                  <c:v>-1.55</c:v>
                </c:pt>
                <c:pt idx="291">
                  <c:v>-1.544999999999999</c:v>
                </c:pt>
                <c:pt idx="292">
                  <c:v>-1.54</c:v>
                </c:pt>
                <c:pt idx="293">
                  <c:v>-1.534999999999999</c:v>
                </c:pt>
                <c:pt idx="294">
                  <c:v>-1.53</c:v>
                </c:pt>
                <c:pt idx="295">
                  <c:v>-1.524999999999999</c:v>
                </c:pt>
                <c:pt idx="296">
                  <c:v>-1.52</c:v>
                </c:pt>
                <c:pt idx="297">
                  <c:v>-1.514999999999999</c:v>
                </c:pt>
                <c:pt idx="298">
                  <c:v>-1.51</c:v>
                </c:pt>
                <c:pt idx="299">
                  <c:v>-1.504999999999999</c:v>
                </c:pt>
                <c:pt idx="300">
                  <c:v>-1.5</c:v>
                </c:pt>
                <c:pt idx="301">
                  <c:v>-1.4949999999999992</c:v>
                </c:pt>
                <c:pt idx="302">
                  <c:v>-1.49</c:v>
                </c:pt>
                <c:pt idx="303">
                  <c:v>-1.4849999999999992</c:v>
                </c:pt>
                <c:pt idx="304">
                  <c:v>-1.48</c:v>
                </c:pt>
                <c:pt idx="305">
                  <c:v>-1.4749999999999992</c:v>
                </c:pt>
                <c:pt idx="306">
                  <c:v>-1.47</c:v>
                </c:pt>
                <c:pt idx="307">
                  <c:v>-1.4649999999999992</c:v>
                </c:pt>
                <c:pt idx="308">
                  <c:v>-1.46</c:v>
                </c:pt>
                <c:pt idx="309">
                  <c:v>-1.4549999999999992</c:v>
                </c:pt>
                <c:pt idx="310">
                  <c:v>-1.45</c:v>
                </c:pt>
                <c:pt idx="311">
                  <c:v>-1.4449999999999992</c:v>
                </c:pt>
                <c:pt idx="312">
                  <c:v>-1.44</c:v>
                </c:pt>
                <c:pt idx="313">
                  <c:v>-1.4349999999999992</c:v>
                </c:pt>
                <c:pt idx="314">
                  <c:v>-1.43</c:v>
                </c:pt>
                <c:pt idx="315">
                  <c:v>-1.4249999999999992</c:v>
                </c:pt>
                <c:pt idx="316">
                  <c:v>-1.42</c:v>
                </c:pt>
                <c:pt idx="317">
                  <c:v>-1.4149999999999991</c:v>
                </c:pt>
                <c:pt idx="318">
                  <c:v>-1.41</c:v>
                </c:pt>
                <c:pt idx="319">
                  <c:v>-1.4049999999999991</c:v>
                </c:pt>
                <c:pt idx="320">
                  <c:v>-1.4</c:v>
                </c:pt>
                <c:pt idx="321">
                  <c:v>-1.395</c:v>
                </c:pt>
                <c:pt idx="322">
                  <c:v>-1.3900000000000001</c:v>
                </c:pt>
                <c:pt idx="323">
                  <c:v>-1.385</c:v>
                </c:pt>
                <c:pt idx="324">
                  <c:v>-1.3800000000000001</c:v>
                </c:pt>
                <c:pt idx="325">
                  <c:v>-1.375</c:v>
                </c:pt>
                <c:pt idx="326">
                  <c:v>-1.37</c:v>
                </c:pt>
                <c:pt idx="327">
                  <c:v>-1.365</c:v>
                </c:pt>
                <c:pt idx="328">
                  <c:v>-1.36</c:v>
                </c:pt>
                <c:pt idx="329">
                  <c:v>-1.355</c:v>
                </c:pt>
                <c:pt idx="330">
                  <c:v>-1.35</c:v>
                </c:pt>
                <c:pt idx="331">
                  <c:v>-1.345</c:v>
                </c:pt>
                <c:pt idx="332">
                  <c:v>-1.34</c:v>
                </c:pt>
                <c:pt idx="333">
                  <c:v>-1.335</c:v>
                </c:pt>
                <c:pt idx="334">
                  <c:v>-1.33</c:v>
                </c:pt>
                <c:pt idx="335">
                  <c:v>-1.325</c:v>
                </c:pt>
                <c:pt idx="336">
                  <c:v>-1.32</c:v>
                </c:pt>
                <c:pt idx="337">
                  <c:v>-1.3149999999999991</c:v>
                </c:pt>
                <c:pt idx="338">
                  <c:v>-1.31</c:v>
                </c:pt>
                <c:pt idx="339">
                  <c:v>-1.304999999999999</c:v>
                </c:pt>
                <c:pt idx="340">
                  <c:v>-1.3</c:v>
                </c:pt>
                <c:pt idx="341">
                  <c:v>-1.294999999999999</c:v>
                </c:pt>
                <c:pt idx="342">
                  <c:v>-1.29</c:v>
                </c:pt>
                <c:pt idx="343">
                  <c:v>-1.284999999999999</c:v>
                </c:pt>
                <c:pt idx="344">
                  <c:v>-1.28</c:v>
                </c:pt>
                <c:pt idx="345">
                  <c:v>-1.274999999999999</c:v>
                </c:pt>
                <c:pt idx="346">
                  <c:v>-1.27</c:v>
                </c:pt>
                <c:pt idx="347">
                  <c:v>-1.264999999999999</c:v>
                </c:pt>
                <c:pt idx="348">
                  <c:v>-1.26</c:v>
                </c:pt>
                <c:pt idx="349">
                  <c:v>-1.254999999999999</c:v>
                </c:pt>
                <c:pt idx="350">
                  <c:v>-1.25</c:v>
                </c:pt>
                <c:pt idx="351">
                  <c:v>-1.2449999999999992</c:v>
                </c:pt>
                <c:pt idx="352">
                  <c:v>-1.24</c:v>
                </c:pt>
                <c:pt idx="353">
                  <c:v>-1.2349999999999992</c:v>
                </c:pt>
                <c:pt idx="354">
                  <c:v>-1.23</c:v>
                </c:pt>
                <c:pt idx="355">
                  <c:v>-1.2249999999999992</c:v>
                </c:pt>
                <c:pt idx="356">
                  <c:v>-1.22</c:v>
                </c:pt>
                <c:pt idx="357">
                  <c:v>-1.2149999999999992</c:v>
                </c:pt>
                <c:pt idx="358">
                  <c:v>-1.21</c:v>
                </c:pt>
                <c:pt idx="359">
                  <c:v>-1.2049999999999992</c:v>
                </c:pt>
                <c:pt idx="360">
                  <c:v>-1.2</c:v>
                </c:pt>
                <c:pt idx="361">
                  <c:v>-1.1950000000000001</c:v>
                </c:pt>
                <c:pt idx="362">
                  <c:v>-1.1900000000000008</c:v>
                </c:pt>
                <c:pt idx="363">
                  <c:v>-1.1850000000000001</c:v>
                </c:pt>
                <c:pt idx="364">
                  <c:v>-1.1800000000000008</c:v>
                </c:pt>
                <c:pt idx="365">
                  <c:v>-1.175</c:v>
                </c:pt>
                <c:pt idx="366">
                  <c:v>-1.1700000000000008</c:v>
                </c:pt>
                <c:pt idx="367">
                  <c:v>-1.165</c:v>
                </c:pt>
                <c:pt idx="368">
                  <c:v>-1.159999999999999</c:v>
                </c:pt>
                <c:pt idx="369">
                  <c:v>-1.155</c:v>
                </c:pt>
                <c:pt idx="370">
                  <c:v>-1.149999999999999</c:v>
                </c:pt>
                <c:pt idx="371">
                  <c:v>-1.145</c:v>
                </c:pt>
                <c:pt idx="372">
                  <c:v>-1.139999999999999</c:v>
                </c:pt>
                <c:pt idx="373">
                  <c:v>-1.135</c:v>
                </c:pt>
                <c:pt idx="374">
                  <c:v>-1.129999999999999</c:v>
                </c:pt>
                <c:pt idx="375">
                  <c:v>-1.125</c:v>
                </c:pt>
                <c:pt idx="376">
                  <c:v>-1.1200000000000001</c:v>
                </c:pt>
                <c:pt idx="377">
                  <c:v>-1.115</c:v>
                </c:pt>
                <c:pt idx="378">
                  <c:v>-1.1100000000000001</c:v>
                </c:pt>
                <c:pt idx="379">
                  <c:v>-1.105</c:v>
                </c:pt>
                <c:pt idx="380">
                  <c:v>-1.1000000000000001</c:v>
                </c:pt>
                <c:pt idx="381">
                  <c:v>-1.095</c:v>
                </c:pt>
                <c:pt idx="382">
                  <c:v>-1.0900000000000001</c:v>
                </c:pt>
                <c:pt idx="383">
                  <c:v>-1.085</c:v>
                </c:pt>
                <c:pt idx="384">
                  <c:v>-1.08</c:v>
                </c:pt>
                <c:pt idx="385">
                  <c:v>-1.075</c:v>
                </c:pt>
                <c:pt idx="386">
                  <c:v>-1.07</c:v>
                </c:pt>
                <c:pt idx="387">
                  <c:v>-1.0649999999999991</c:v>
                </c:pt>
                <c:pt idx="388">
                  <c:v>-1.06</c:v>
                </c:pt>
                <c:pt idx="389">
                  <c:v>-1.054999999999999</c:v>
                </c:pt>
                <c:pt idx="390">
                  <c:v>-1.05</c:v>
                </c:pt>
                <c:pt idx="391">
                  <c:v>-1.044999999999999</c:v>
                </c:pt>
                <c:pt idx="392">
                  <c:v>-1.04</c:v>
                </c:pt>
                <c:pt idx="393">
                  <c:v>-1.034999999999999</c:v>
                </c:pt>
                <c:pt idx="394">
                  <c:v>-1.03</c:v>
                </c:pt>
                <c:pt idx="395">
                  <c:v>-1.024999999999999</c:v>
                </c:pt>
                <c:pt idx="396">
                  <c:v>-1.02</c:v>
                </c:pt>
                <c:pt idx="397">
                  <c:v>-1.014999999999999</c:v>
                </c:pt>
                <c:pt idx="398">
                  <c:v>-1.01</c:v>
                </c:pt>
                <c:pt idx="399">
                  <c:v>-1.004999999999999</c:v>
                </c:pt>
                <c:pt idx="400">
                  <c:v>-1</c:v>
                </c:pt>
                <c:pt idx="401">
                  <c:v>-0.995</c:v>
                </c:pt>
                <c:pt idx="402">
                  <c:v>-0.99</c:v>
                </c:pt>
                <c:pt idx="403">
                  <c:v>-0.98499999999999999</c:v>
                </c:pt>
                <c:pt idx="404">
                  <c:v>-0.98</c:v>
                </c:pt>
                <c:pt idx="405">
                  <c:v>-0.97500000000000042</c:v>
                </c:pt>
                <c:pt idx="406">
                  <c:v>-0.97000000000000042</c:v>
                </c:pt>
                <c:pt idx="407">
                  <c:v>-0.96500000000000041</c:v>
                </c:pt>
                <c:pt idx="408">
                  <c:v>-0.96000000000000041</c:v>
                </c:pt>
                <c:pt idx="409">
                  <c:v>-0.9550000000000004</c:v>
                </c:pt>
                <c:pt idx="410">
                  <c:v>-0.9500000000000004</c:v>
                </c:pt>
                <c:pt idx="411">
                  <c:v>-0.94499999999999995</c:v>
                </c:pt>
                <c:pt idx="412">
                  <c:v>-0.94000000000000039</c:v>
                </c:pt>
                <c:pt idx="413">
                  <c:v>-0.93500000000000005</c:v>
                </c:pt>
                <c:pt idx="414">
                  <c:v>-0.93</c:v>
                </c:pt>
                <c:pt idx="415">
                  <c:v>-0.92500000000000004</c:v>
                </c:pt>
                <c:pt idx="416">
                  <c:v>-0.92</c:v>
                </c:pt>
                <c:pt idx="417">
                  <c:v>-0.91500000000000004</c:v>
                </c:pt>
                <c:pt idx="418">
                  <c:v>-0.91</c:v>
                </c:pt>
                <c:pt idx="419">
                  <c:v>-0.90500000000000003</c:v>
                </c:pt>
                <c:pt idx="420">
                  <c:v>-0.9</c:v>
                </c:pt>
                <c:pt idx="421">
                  <c:v>-0.89500000000000002</c:v>
                </c:pt>
                <c:pt idx="422">
                  <c:v>-0.89</c:v>
                </c:pt>
                <c:pt idx="423">
                  <c:v>-0.88500000000000001</c:v>
                </c:pt>
                <c:pt idx="424">
                  <c:v>-0.88</c:v>
                </c:pt>
                <c:pt idx="425">
                  <c:v>-0.87500000000000044</c:v>
                </c:pt>
                <c:pt idx="426">
                  <c:v>-0.87000000000000044</c:v>
                </c:pt>
                <c:pt idx="427">
                  <c:v>-0.86500000000000044</c:v>
                </c:pt>
                <c:pt idx="428">
                  <c:v>-0.86000000000000043</c:v>
                </c:pt>
                <c:pt idx="429">
                  <c:v>-0.85500000000000043</c:v>
                </c:pt>
                <c:pt idx="430">
                  <c:v>-0.85000000000000042</c:v>
                </c:pt>
                <c:pt idx="431">
                  <c:v>-0.84500000000000042</c:v>
                </c:pt>
                <c:pt idx="432">
                  <c:v>-0.84000000000000041</c:v>
                </c:pt>
                <c:pt idx="433">
                  <c:v>-0.83500000000000041</c:v>
                </c:pt>
                <c:pt idx="434">
                  <c:v>-0.8300000000000004</c:v>
                </c:pt>
                <c:pt idx="435">
                  <c:v>-0.8250000000000004</c:v>
                </c:pt>
                <c:pt idx="436">
                  <c:v>-0.8200000000000004</c:v>
                </c:pt>
                <c:pt idx="437">
                  <c:v>-0.81499999999999995</c:v>
                </c:pt>
                <c:pt idx="438">
                  <c:v>-0.81</c:v>
                </c:pt>
                <c:pt idx="439">
                  <c:v>-0.80500000000000005</c:v>
                </c:pt>
                <c:pt idx="440">
                  <c:v>-0.8</c:v>
                </c:pt>
                <c:pt idx="441">
                  <c:v>-0.79500000000000004</c:v>
                </c:pt>
                <c:pt idx="442">
                  <c:v>-0.79</c:v>
                </c:pt>
                <c:pt idx="443">
                  <c:v>-0.78500000000000003</c:v>
                </c:pt>
                <c:pt idx="444">
                  <c:v>-0.78</c:v>
                </c:pt>
                <c:pt idx="445">
                  <c:v>-0.77500000000000058</c:v>
                </c:pt>
                <c:pt idx="446">
                  <c:v>-0.77000000000000046</c:v>
                </c:pt>
                <c:pt idx="447">
                  <c:v>-0.76500000000000046</c:v>
                </c:pt>
                <c:pt idx="448">
                  <c:v>-0.76000000000000045</c:v>
                </c:pt>
                <c:pt idx="449">
                  <c:v>-0.75500000000000045</c:v>
                </c:pt>
                <c:pt idx="450">
                  <c:v>-0.75000000000000044</c:v>
                </c:pt>
                <c:pt idx="451">
                  <c:v>-0.74500000000000044</c:v>
                </c:pt>
                <c:pt idx="452">
                  <c:v>-0.74000000000000044</c:v>
                </c:pt>
                <c:pt idx="453">
                  <c:v>-0.73500000000000043</c:v>
                </c:pt>
                <c:pt idx="454">
                  <c:v>-0.73000000000000043</c:v>
                </c:pt>
                <c:pt idx="455">
                  <c:v>-0.72500000000000042</c:v>
                </c:pt>
                <c:pt idx="456">
                  <c:v>-0.72000000000000042</c:v>
                </c:pt>
                <c:pt idx="457">
                  <c:v>-0.71500000000000041</c:v>
                </c:pt>
                <c:pt idx="458">
                  <c:v>-0.71000000000000041</c:v>
                </c:pt>
                <c:pt idx="459">
                  <c:v>-0.7050000000000004</c:v>
                </c:pt>
                <c:pt idx="460">
                  <c:v>-0.7000000000000004</c:v>
                </c:pt>
                <c:pt idx="461">
                  <c:v>-0.69499999999999995</c:v>
                </c:pt>
                <c:pt idx="462">
                  <c:v>-0.69000000000000039</c:v>
                </c:pt>
                <c:pt idx="463">
                  <c:v>-0.68500000000000005</c:v>
                </c:pt>
                <c:pt idx="464">
                  <c:v>-0.68</c:v>
                </c:pt>
                <c:pt idx="465">
                  <c:v>-0.67500000000000071</c:v>
                </c:pt>
                <c:pt idx="466">
                  <c:v>-0.67000000000000071</c:v>
                </c:pt>
                <c:pt idx="467">
                  <c:v>-0.6650000000000007</c:v>
                </c:pt>
                <c:pt idx="468">
                  <c:v>-0.66000000000000059</c:v>
                </c:pt>
                <c:pt idx="469">
                  <c:v>-0.65500000000000058</c:v>
                </c:pt>
                <c:pt idx="470">
                  <c:v>-0.65000000000000058</c:v>
                </c:pt>
                <c:pt idx="471">
                  <c:v>-0.64500000000000046</c:v>
                </c:pt>
                <c:pt idx="472">
                  <c:v>-0.64000000000000046</c:v>
                </c:pt>
                <c:pt idx="473">
                  <c:v>-0.63500000000000045</c:v>
                </c:pt>
                <c:pt idx="474">
                  <c:v>-0.63000000000000045</c:v>
                </c:pt>
                <c:pt idx="475">
                  <c:v>-0.62500000000000044</c:v>
                </c:pt>
                <c:pt idx="476">
                  <c:v>-0.62000000000000044</c:v>
                </c:pt>
                <c:pt idx="477">
                  <c:v>-0.61500000000000044</c:v>
                </c:pt>
                <c:pt idx="478">
                  <c:v>-0.61000000000000043</c:v>
                </c:pt>
                <c:pt idx="479">
                  <c:v>-0.60500000000000043</c:v>
                </c:pt>
                <c:pt idx="480">
                  <c:v>-0.60000000000000042</c:v>
                </c:pt>
                <c:pt idx="481">
                  <c:v>-0.59499999999999997</c:v>
                </c:pt>
                <c:pt idx="482">
                  <c:v>-0.59</c:v>
                </c:pt>
                <c:pt idx="483">
                  <c:v>-0.58499999999999996</c:v>
                </c:pt>
                <c:pt idx="484">
                  <c:v>-0.58000000000000007</c:v>
                </c:pt>
                <c:pt idx="485">
                  <c:v>-0.5750000000000004</c:v>
                </c:pt>
                <c:pt idx="486">
                  <c:v>-0.56999999999999995</c:v>
                </c:pt>
                <c:pt idx="487">
                  <c:v>-0.56499999999999995</c:v>
                </c:pt>
                <c:pt idx="488">
                  <c:v>-0.56000000000000005</c:v>
                </c:pt>
                <c:pt idx="489">
                  <c:v>-0.55500000000000005</c:v>
                </c:pt>
                <c:pt idx="490">
                  <c:v>-0.55000000000000004</c:v>
                </c:pt>
                <c:pt idx="491">
                  <c:v>-0.54500000000000004</c:v>
                </c:pt>
                <c:pt idx="492">
                  <c:v>-0.54</c:v>
                </c:pt>
                <c:pt idx="493">
                  <c:v>-0.53500000000000003</c:v>
                </c:pt>
                <c:pt idx="494">
                  <c:v>-0.53</c:v>
                </c:pt>
                <c:pt idx="495">
                  <c:v>-0.52500000000000002</c:v>
                </c:pt>
                <c:pt idx="496">
                  <c:v>-0.52</c:v>
                </c:pt>
                <c:pt idx="497">
                  <c:v>-0.51500000000000001</c:v>
                </c:pt>
                <c:pt idx="498">
                  <c:v>-0.51</c:v>
                </c:pt>
                <c:pt idx="499">
                  <c:v>-0.505</c:v>
                </c:pt>
                <c:pt idx="500">
                  <c:v>-0.5</c:v>
                </c:pt>
                <c:pt idx="501">
                  <c:v>-0.49500000000000022</c:v>
                </c:pt>
                <c:pt idx="502">
                  <c:v>-0.49000000000000021</c:v>
                </c:pt>
                <c:pt idx="503">
                  <c:v>-0.48500000000000026</c:v>
                </c:pt>
                <c:pt idx="504">
                  <c:v>-0.4800000000000002</c:v>
                </c:pt>
                <c:pt idx="505">
                  <c:v>-0.4750000000000002</c:v>
                </c:pt>
                <c:pt idx="506">
                  <c:v>-0.47000000000000008</c:v>
                </c:pt>
                <c:pt idx="507">
                  <c:v>-0.46500000000000002</c:v>
                </c:pt>
                <c:pt idx="508">
                  <c:v>-0.46</c:v>
                </c:pt>
                <c:pt idx="509">
                  <c:v>-0.45500000000000002</c:v>
                </c:pt>
                <c:pt idx="510">
                  <c:v>-0.45</c:v>
                </c:pt>
                <c:pt idx="511">
                  <c:v>-0.44500000000000001</c:v>
                </c:pt>
                <c:pt idx="512">
                  <c:v>-0.44</c:v>
                </c:pt>
                <c:pt idx="513">
                  <c:v>-0.43500000000000022</c:v>
                </c:pt>
                <c:pt idx="514">
                  <c:v>-0.43000000000000022</c:v>
                </c:pt>
                <c:pt idx="515">
                  <c:v>-0.42500000000000027</c:v>
                </c:pt>
                <c:pt idx="516">
                  <c:v>-0.42000000000000021</c:v>
                </c:pt>
                <c:pt idx="517">
                  <c:v>-0.4150000000000002</c:v>
                </c:pt>
                <c:pt idx="518">
                  <c:v>-0.4100000000000002</c:v>
                </c:pt>
                <c:pt idx="519">
                  <c:v>-0.40500000000000008</c:v>
                </c:pt>
                <c:pt idx="520">
                  <c:v>-0.4</c:v>
                </c:pt>
                <c:pt idx="521">
                  <c:v>-0.39500000000000035</c:v>
                </c:pt>
                <c:pt idx="522">
                  <c:v>-0.39000000000000024</c:v>
                </c:pt>
                <c:pt idx="523">
                  <c:v>-0.38500000000000023</c:v>
                </c:pt>
                <c:pt idx="524">
                  <c:v>-0.38000000000000023</c:v>
                </c:pt>
                <c:pt idx="525">
                  <c:v>-0.37500000000000022</c:v>
                </c:pt>
                <c:pt idx="526">
                  <c:v>-0.37000000000000022</c:v>
                </c:pt>
                <c:pt idx="527">
                  <c:v>-0.36500000000000027</c:v>
                </c:pt>
                <c:pt idx="528">
                  <c:v>-0.36000000000000021</c:v>
                </c:pt>
                <c:pt idx="529">
                  <c:v>-0.3550000000000002</c:v>
                </c:pt>
                <c:pt idx="530">
                  <c:v>-0.3500000000000002</c:v>
                </c:pt>
                <c:pt idx="531">
                  <c:v>-0.34500000000000008</c:v>
                </c:pt>
                <c:pt idx="532">
                  <c:v>-0.34</c:v>
                </c:pt>
                <c:pt idx="533">
                  <c:v>-0.33500000000000035</c:v>
                </c:pt>
                <c:pt idx="534">
                  <c:v>-0.33000000000000035</c:v>
                </c:pt>
                <c:pt idx="535">
                  <c:v>-0.32500000000000023</c:v>
                </c:pt>
                <c:pt idx="536">
                  <c:v>-0.32000000000000023</c:v>
                </c:pt>
                <c:pt idx="537">
                  <c:v>-0.31500000000000022</c:v>
                </c:pt>
                <c:pt idx="538">
                  <c:v>-0.31000000000000022</c:v>
                </c:pt>
                <c:pt idx="539">
                  <c:v>-0.30500000000000027</c:v>
                </c:pt>
                <c:pt idx="540">
                  <c:v>-0.30000000000000021</c:v>
                </c:pt>
                <c:pt idx="541">
                  <c:v>-0.29500000000000021</c:v>
                </c:pt>
                <c:pt idx="542">
                  <c:v>-0.2900000000000002</c:v>
                </c:pt>
                <c:pt idx="543">
                  <c:v>-0.2850000000000002</c:v>
                </c:pt>
                <c:pt idx="544">
                  <c:v>-0.28000000000000008</c:v>
                </c:pt>
                <c:pt idx="545">
                  <c:v>-0.27500000000000002</c:v>
                </c:pt>
                <c:pt idx="546">
                  <c:v>-0.27</c:v>
                </c:pt>
                <c:pt idx="547">
                  <c:v>-0.26500000000000001</c:v>
                </c:pt>
                <c:pt idx="548">
                  <c:v>-0.26</c:v>
                </c:pt>
                <c:pt idx="549">
                  <c:v>-0.255</c:v>
                </c:pt>
                <c:pt idx="550">
                  <c:v>-0.25</c:v>
                </c:pt>
                <c:pt idx="551">
                  <c:v>-0.24500000000000011</c:v>
                </c:pt>
                <c:pt idx="552">
                  <c:v>-0.2400000000000001</c:v>
                </c:pt>
                <c:pt idx="553">
                  <c:v>-0.23500000000000001</c:v>
                </c:pt>
                <c:pt idx="554">
                  <c:v>-0.23</c:v>
                </c:pt>
                <c:pt idx="555">
                  <c:v>-0.22500000000000001</c:v>
                </c:pt>
                <c:pt idx="556">
                  <c:v>-0.22</c:v>
                </c:pt>
                <c:pt idx="557">
                  <c:v>-0.21500000000000011</c:v>
                </c:pt>
                <c:pt idx="558">
                  <c:v>-0.2100000000000001</c:v>
                </c:pt>
                <c:pt idx="559">
                  <c:v>-0.20500000000000004</c:v>
                </c:pt>
                <c:pt idx="560">
                  <c:v>-0.2</c:v>
                </c:pt>
                <c:pt idx="561">
                  <c:v>-0.19500000000000001</c:v>
                </c:pt>
                <c:pt idx="562">
                  <c:v>-0.19</c:v>
                </c:pt>
                <c:pt idx="563">
                  <c:v>-0.18500000000000011</c:v>
                </c:pt>
                <c:pt idx="564">
                  <c:v>-0.1800000000000001</c:v>
                </c:pt>
                <c:pt idx="565">
                  <c:v>-0.17500000000000004</c:v>
                </c:pt>
                <c:pt idx="566">
                  <c:v>-0.17</c:v>
                </c:pt>
                <c:pt idx="567">
                  <c:v>-0.16500000000000001</c:v>
                </c:pt>
                <c:pt idx="568">
                  <c:v>-0.16</c:v>
                </c:pt>
                <c:pt idx="569">
                  <c:v>-0.15500000000000011</c:v>
                </c:pt>
                <c:pt idx="570">
                  <c:v>-0.15000000000000011</c:v>
                </c:pt>
                <c:pt idx="571">
                  <c:v>-0.1450000000000001</c:v>
                </c:pt>
                <c:pt idx="572">
                  <c:v>-0.14000000000000001</c:v>
                </c:pt>
                <c:pt idx="573">
                  <c:v>-0.13500000000000001</c:v>
                </c:pt>
                <c:pt idx="574">
                  <c:v>-0.13</c:v>
                </c:pt>
                <c:pt idx="575">
                  <c:v>-0.125</c:v>
                </c:pt>
                <c:pt idx="576">
                  <c:v>-0.12000000000000002</c:v>
                </c:pt>
                <c:pt idx="577">
                  <c:v>-0.115</c:v>
                </c:pt>
                <c:pt idx="578">
                  <c:v>-0.11</c:v>
                </c:pt>
                <c:pt idx="579">
                  <c:v>-0.10500000000000002</c:v>
                </c:pt>
                <c:pt idx="580">
                  <c:v>-0.1</c:v>
                </c:pt>
                <c:pt idx="581">
                  <c:v>-9.5000000000000043E-2</c:v>
                </c:pt>
                <c:pt idx="582">
                  <c:v>-9.0000000000000024E-2</c:v>
                </c:pt>
                <c:pt idx="583">
                  <c:v>-8.5000000000000006E-2</c:v>
                </c:pt>
                <c:pt idx="584">
                  <c:v>-8.0000000000000043E-2</c:v>
                </c:pt>
                <c:pt idx="585">
                  <c:v>-7.5000000000000011E-2</c:v>
                </c:pt>
                <c:pt idx="586">
                  <c:v>-7.0000000000000021E-2</c:v>
                </c:pt>
                <c:pt idx="587">
                  <c:v>-6.5000000000000002E-2</c:v>
                </c:pt>
                <c:pt idx="588">
                  <c:v>-6.0000000000000032E-2</c:v>
                </c:pt>
                <c:pt idx="589">
                  <c:v>-5.5000000000000014E-2</c:v>
                </c:pt>
                <c:pt idx="590">
                  <c:v>-0.05</c:v>
                </c:pt>
                <c:pt idx="591">
                  <c:v>-4.5000000000000012E-2</c:v>
                </c:pt>
                <c:pt idx="592">
                  <c:v>-4.0000000000000022E-2</c:v>
                </c:pt>
                <c:pt idx="593">
                  <c:v>-3.500000000000001E-2</c:v>
                </c:pt>
                <c:pt idx="594">
                  <c:v>-3.0000000000000002E-2</c:v>
                </c:pt>
                <c:pt idx="595">
                  <c:v>-2.5000000000000001E-2</c:v>
                </c:pt>
                <c:pt idx="596">
                  <c:v>-2.0000000000000011E-2</c:v>
                </c:pt>
                <c:pt idx="597">
                  <c:v>-1.4999999999999998E-2</c:v>
                </c:pt>
                <c:pt idx="598">
                  <c:v>-1.0000000000000005E-2</c:v>
                </c:pt>
                <c:pt idx="599">
                  <c:v>-5.0000000000000036E-3</c:v>
                </c:pt>
                <c:pt idx="600">
                  <c:v>0</c:v>
                </c:pt>
                <c:pt idx="601">
                  <c:v>5.0000000000000036E-3</c:v>
                </c:pt>
                <c:pt idx="602">
                  <c:v>1.0000000000000005E-2</c:v>
                </c:pt>
                <c:pt idx="603">
                  <c:v>1.4999999999999998E-2</c:v>
                </c:pt>
                <c:pt idx="604">
                  <c:v>2.0000000000000011E-2</c:v>
                </c:pt>
                <c:pt idx="605">
                  <c:v>2.5000000000000001E-2</c:v>
                </c:pt>
                <c:pt idx="606">
                  <c:v>3.0000000000000002E-2</c:v>
                </c:pt>
                <c:pt idx="607">
                  <c:v>3.500000000000001E-2</c:v>
                </c:pt>
                <c:pt idx="608">
                  <c:v>4.0000000000000022E-2</c:v>
                </c:pt>
                <c:pt idx="609">
                  <c:v>4.5000000000000012E-2</c:v>
                </c:pt>
                <c:pt idx="610">
                  <c:v>0.05</c:v>
                </c:pt>
                <c:pt idx="611">
                  <c:v>5.5000000000000014E-2</c:v>
                </c:pt>
                <c:pt idx="612">
                  <c:v>6.0000000000000032E-2</c:v>
                </c:pt>
                <c:pt idx="613">
                  <c:v>6.5000000000000002E-2</c:v>
                </c:pt>
                <c:pt idx="614">
                  <c:v>7.0000000000000021E-2</c:v>
                </c:pt>
                <c:pt idx="615">
                  <c:v>7.5000000000000011E-2</c:v>
                </c:pt>
                <c:pt idx="616">
                  <c:v>8.0000000000000043E-2</c:v>
                </c:pt>
                <c:pt idx="617">
                  <c:v>8.5000000000000006E-2</c:v>
                </c:pt>
                <c:pt idx="618">
                  <c:v>9.0000000000000024E-2</c:v>
                </c:pt>
                <c:pt idx="619">
                  <c:v>9.5000000000000043E-2</c:v>
                </c:pt>
                <c:pt idx="620">
                  <c:v>0.1</c:v>
                </c:pt>
                <c:pt idx="621">
                  <c:v>0.10500000000000002</c:v>
                </c:pt>
                <c:pt idx="622">
                  <c:v>0.11</c:v>
                </c:pt>
                <c:pt idx="623">
                  <c:v>0.115</c:v>
                </c:pt>
                <c:pt idx="624">
                  <c:v>0.12000000000000002</c:v>
                </c:pt>
                <c:pt idx="625">
                  <c:v>0.125</c:v>
                </c:pt>
                <c:pt idx="626">
                  <c:v>0.13</c:v>
                </c:pt>
                <c:pt idx="627">
                  <c:v>0.13500000000000001</c:v>
                </c:pt>
                <c:pt idx="628">
                  <c:v>0.14000000000000001</c:v>
                </c:pt>
                <c:pt idx="629">
                  <c:v>0.1450000000000001</c:v>
                </c:pt>
                <c:pt idx="630">
                  <c:v>0.15000000000000011</c:v>
                </c:pt>
                <c:pt idx="631">
                  <c:v>0.15500000000000011</c:v>
                </c:pt>
                <c:pt idx="632">
                  <c:v>0.16</c:v>
                </c:pt>
                <c:pt idx="633">
                  <c:v>0.16500000000000001</c:v>
                </c:pt>
                <c:pt idx="634">
                  <c:v>0.17</c:v>
                </c:pt>
                <c:pt idx="635">
                  <c:v>0.17500000000000004</c:v>
                </c:pt>
                <c:pt idx="636">
                  <c:v>0.1800000000000001</c:v>
                </c:pt>
                <c:pt idx="637">
                  <c:v>0.18500000000000011</c:v>
                </c:pt>
                <c:pt idx="638">
                  <c:v>0.19</c:v>
                </c:pt>
                <c:pt idx="639">
                  <c:v>0.19500000000000001</c:v>
                </c:pt>
                <c:pt idx="640">
                  <c:v>0.2</c:v>
                </c:pt>
                <c:pt idx="641">
                  <c:v>0.20500000000000004</c:v>
                </c:pt>
                <c:pt idx="642">
                  <c:v>0.2100000000000001</c:v>
                </c:pt>
                <c:pt idx="643">
                  <c:v>0.21500000000000011</c:v>
                </c:pt>
                <c:pt idx="644">
                  <c:v>0.22</c:v>
                </c:pt>
                <c:pt idx="645">
                  <c:v>0.22500000000000001</c:v>
                </c:pt>
                <c:pt idx="646">
                  <c:v>0.23</c:v>
                </c:pt>
                <c:pt idx="647">
                  <c:v>0.23500000000000001</c:v>
                </c:pt>
                <c:pt idx="648">
                  <c:v>0.2400000000000001</c:v>
                </c:pt>
                <c:pt idx="649">
                  <c:v>0.24500000000000011</c:v>
                </c:pt>
                <c:pt idx="650">
                  <c:v>0.25</c:v>
                </c:pt>
                <c:pt idx="651">
                  <c:v>0.255</c:v>
                </c:pt>
                <c:pt idx="652">
                  <c:v>0.26</c:v>
                </c:pt>
                <c:pt idx="653">
                  <c:v>0.26500000000000001</c:v>
                </c:pt>
                <c:pt idx="654">
                  <c:v>0.27</c:v>
                </c:pt>
                <c:pt idx="655">
                  <c:v>0.27500000000000002</c:v>
                </c:pt>
                <c:pt idx="656">
                  <c:v>0.28000000000000008</c:v>
                </c:pt>
                <c:pt idx="657">
                  <c:v>0.2850000000000002</c:v>
                </c:pt>
                <c:pt idx="658">
                  <c:v>0.2900000000000002</c:v>
                </c:pt>
                <c:pt idx="659">
                  <c:v>0.29500000000000021</c:v>
                </c:pt>
                <c:pt idx="660">
                  <c:v>0.30000000000000021</c:v>
                </c:pt>
                <c:pt idx="661">
                  <c:v>0.30500000000000027</c:v>
                </c:pt>
                <c:pt idx="662">
                  <c:v>0.31000000000000022</c:v>
                </c:pt>
                <c:pt idx="663">
                  <c:v>0.31500000000000022</c:v>
                </c:pt>
                <c:pt idx="664">
                  <c:v>0.32000000000000023</c:v>
                </c:pt>
                <c:pt idx="665">
                  <c:v>0.32500000000000023</c:v>
                </c:pt>
                <c:pt idx="666">
                  <c:v>0.33000000000000035</c:v>
                </c:pt>
                <c:pt idx="667">
                  <c:v>0.33500000000000035</c:v>
                </c:pt>
                <c:pt idx="668">
                  <c:v>0.34</c:v>
                </c:pt>
                <c:pt idx="669">
                  <c:v>0.34500000000000008</c:v>
                </c:pt>
                <c:pt idx="670">
                  <c:v>0.3500000000000002</c:v>
                </c:pt>
                <c:pt idx="671">
                  <c:v>0.3550000000000002</c:v>
                </c:pt>
                <c:pt idx="672">
                  <c:v>0.36000000000000021</c:v>
                </c:pt>
                <c:pt idx="673">
                  <c:v>0.36500000000000027</c:v>
                </c:pt>
                <c:pt idx="674">
                  <c:v>0.37000000000000022</c:v>
                </c:pt>
                <c:pt idx="675">
                  <c:v>0.37500000000000022</c:v>
                </c:pt>
                <c:pt idx="676">
                  <c:v>0.38000000000000023</c:v>
                </c:pt>
                <c:pt idx="677">
                  <c:v>0.38500000000000023</c:v>
                </c:pt>
                <c:pt idx="678">
                  <c:v>0.39000000000000024</c:v>
                </c:pt>
                <c:pt idx="679">
                  <c:v>0.39500000000000035</c:v>
                </c:pt>
                <c:pt idx="680">
                  <c:v>0.4</c:v>
                </c:pt>
                <c:pt idx="681">
                  <c:v>0.40500000000000008</c:v>
                </c:pt>
                <c:pt idx="682">
                  <c:v>0.4100000000000002</c:v>
                </c:pt>
                <c:pt idx="683">
                  <c:v>0.4150000000000002</c:v>
                </c:pt>
                <c:pt idx="684">
                  <c:v>0.42000000000000021</c:v>
                </c:pt>
                <c:pt idx="685">
                  <c:v>0.42500000000000027</c:v>
                </c:pt>
                <c:pt idx="686">
                  <c:v>0.43000000000000022</c:v>
                </c:pt>
                <c:pt idx="687">
                  <c:v>0.43500000000000022</c:v>
                </c:pt>
                <c:pt idx="688">
                  <c:v>0.44</c:v>
                </c:pt>
                <c:pt idx="689">
                  <c:v>0.44500000000000001</c:v>
                </c:pt>
                <c:pt idx="690">
                  <c:v>0.45</c:v>
                </c:pt>
                <c:pt idx="691">
                  <c:v>0.45500000000000002</c:v>
                </c:pt>
                <c:pt idx="692">
                  <c:v>0.46</c:v>
                </c:pt>
                <c:pt idx="693">
                  <c:v>0.46500000000000002</c:v>
                </c:pt>
                <c:pt idx="694">
                  <c:v>0.47000000000000008</c:v>
                </c:pt>
                <c:pt idx="695">
                  <c:v>0.4750000000000002</c:v>
                </c:pt>
                <c:pt idx="696">
                  <c:v>0.4800000000000002</c:v>
                </c:pt>
                <c:pt idx="697">
                  <c:v>0.48500000000000026</c:v>
                </c:pt>
                <c:pt idx="698">
                  <c:v>0.49000000000000021</c:v>
                </c:pt>
                <c:pt idx="699">
                  <c:v>0.49500000000000022</c:v>
                </c:pt>
                <c:pt idx="700">
                  <c:v>0.5</c:v>
                </c:pt>
                <c:pt idx="701">
                  <c:v>0.505</c:v>
                </c:pt>
                <c:pt idx="702">
                  <c:v>0.51</c:v>
                </c:pt>
                <c:pt idx="703">
                  <c:v>0.51500000000000001</c:v>
                </c:pt>
                <c:pt idx="704">
                  <c:v>0.52</c:v>
                </c:pt>
                <c:pt idx="705">
                  <c:v>0.52500000000000002</c:v>
                </c:pt>
                <c:pt idx="706">
                  <c:v>0.53</c:v>
                </c:pt>
                <c:pt idx="707">
                  <c:v>0.53500000000000003</c:v>
                </c:pt>
                <c:pt idx="708">
                  <c:v>0.54</c:v>
                </c:pt>
                <c:pt idx="709">
                  <c:v>0.54500000000000004</c:v>
                </c:pt>
                <c:pt idx="710">
                  <c:v>0.55000000000000004</c:v>
                </c:pt>
                <c:pt idx="711">
                  <c:v>0.55500000000000005</c:v>
                </c:pt>
                <c:pt idx="712">
                  <c:v>0.56000000000000005</c:v>
                </c:pt>
                <c:pt idx="713">
                  <c:v>0.56499999999999995</c:v>
                </c:pt>
                <c:pt idx="714">
                  <c:v>0.56999999999999995</c:v>
                </c:pt>
                <c:pt idx="715">
                  <c:v>0.5750000000000004</c:v>
                </c:pt>
                <c:pt idx="716">
                  <c:v>0.58000000000000007</c:v>
                </c:pt>
                <c:pt idx="717">
                  <c:v>0.58499999999999996</c:v>
                </c:pt>
                <c:pt idx="718">
                  <c:v>0.59</c:v>
                </c:pt>
                <c:pt idx="719">
                  <c:v>0.59499999999999997</c:v>
                </c:pt>
                <c:pt idx="720">
                  <c:v>0.60000000000000042</c:v>
                </c:pt>
                <c:pt idx="721">
                  <c:v>0.60500000000000043</c:v>
                </c:pt>
                <c:pt idx="722">
                  <c:v>0.61000000000000043</c:v>
                </c:pt>
                <c:pt idx="723">
                  <c:v>0.61500000000000044</c:v>
                </c:pt>
                <c:pt idx="724">
                  <c:v>0.62000000000000044</c:v>
                </c:pt>
                <c:pt idx="725">
                  <c:v>0.62500000000000044</c:v>
                </c:pt>
                <c:pt idx="726">
                  <c:v>0.63000000000000045</c:v>
                </c:pt>
                <c:pt idx="727">
                  <c:v>0.63500000000000045</c:v>
                </c:pt>
                <c:pt idx="728">
                  <c:v>0.64000000000000046</c:v>
                </c:pt>
                <c:pt idx="729">
                  <c:v>0.64500000000000046</c:v>
                </c:pt>
                <c:pt idx="730">
                  <c:v>0.65000000000000058</c:v>
                </c:pt>
                <c:pt idx="731">
                  <c:v>0.65500000000000058</c:v>
                </c:pt>
                <c:pt idx="732">
                  <c:v>0.66000000000000059</c:v>
                </c:pt>
                <c:pt idx="733">
                  <c:v>0.6650000000000007</c:v>
                </c:pt>
                <c:pt idx="734">
                  <c:v>0.67000000000000071</c:v>
                </c:pt>
                <c:pt idx="735">
                  <c:v>0.67500000000000071</c:v>
                </c:pt>
                <c:pt idx="736">
                  <c:v>0.68</c:v>
                </c:pt>
                <c:pt idx="737">
                  <c:v>0.68500000000000005</c:v>
                </c:pt>
                <c:pt idx="738">
                  <c:v>0.69000000000000039</c:v>
                </c:pt>
                <c:pt idx="739">
                  <c:v>0.69499999999999995</c:v>
                </c:pt>
                <c:pt idx="740">
                  <c:v>0.7000000000000004</c:v>
                </c:pt>
                <c:pt idx="741">
                  <c:v>0.7050000000000004</c:v>
                </c:pt>
                <c:pt idx="742">
                  <c:v>0.71000000000000041</c:v>
                </c:pt>
                <c:pt idx="743">
                  <c:v>0.71500000000000041</c:v>
                </c:pt>
                <c:pt idx="744">
                  <c:v>0.72000000000000042</c:v>
                </c:pt>
                <c:pt idx="745">
                  <c:v>0.72500000000000042</c:v>
                </c:pt>
                <c:pt idx="746">
                  <c:v>0.73000000000000043</c:v>
                </c:pt>
                <c:pt idx="747">
                  <c:v>0.73500000000000043</c:v>
                </c:pt>
                <c:pt idx="748">
                  <c:v>0.74000000000000044</c:v>
                </c:pt>
                <c:pt idx="749">
                  <c:v>0.74500000000000044</c:v>
                </c:pt>
                <c:pt idx="750">
                  <c:v>0.75000000000000044</c:v>
                </c:pt>
                <c:pt idx="751">
                  <c:v>0.75500000000000045</c:v>
                </c:pt>
                <c:pt idx="752">
                  <c:v>0.76000000000000045</c:v>
                </c:pt>
                <c:pt idx="753">
                  <c:v>0.76500000000000046</c:v>
                </c:pt>
                <c:pt idx="754">
                  <c:v>0.77000000000000046</c:v>
                </c:pt>
                <c:pt idx="755">
                  <c:v>0.77500000000000058</c:v>
                </c:pt>
                <c:pt idx="756">
                  <c:v>0.78</c:v>
                </c:pt>
                <c:pt idx="757">
                  <c:v>0.78500000000000003</c:v>
                </c:pt>
                <c:pt idx="758">
                  <c:v>0.79</c:v>
                </c:pt>
                <c:pt idx="759">
                  <c:v>0.79500000000000004</c:v>
                </c:pt>
                <c:pt idx="760">
                  <c:v>0.8</c:v>
                </c:pt>
                <c:pt idx="761">
                  <c:v>0.80500000000000005</c:v>
                </c:pt>
                <c:pt idx="762">
                  <c:v>0.81</c:v>
                </c:pt>
                <c:pt idx="763">
                  <c:v>0.81499999999999995</c:v>
                </c:pt>
                <c:pt idx="764">
                  <c:v>0.8200000000000004</c:v>
                </c:pt>
                <c:pt idx="765">
                  <c:v>0.8250000000000004</c:v>
                </c:pt>
                <c:pt idx="766">
                  <c:v>0.8300000000000004</c:v>
                </c:pt>
                <c:pt idx="767">
                  <c:v>0.83500000000000041</c:v>
                </c:pt>
                <c:pt idx="768">
                  <c:v>0.84000000000000041</c:v>
                </c:pt>
                <c:pt idx="769">
                  <c:v>0.84500000000000042</c:v>
                </c:pt>
                <c:pt idx="770">
                  <c:v>0.85000000000000042</c:v>
                </c:pt>
                <c:pt idx="771">
                  <c:v>0.85500000000000043</c:v>
                </c:pt>
                <c:pt idx="772">
                  <c:v>0.86000000000000043</c:v>
                </c:pt>
                <c:pt idx="773">
                  <c:v>0.86500000000000044</c:v>
                </c:pt>
                <c:pt idx="774">
                  <c:v>0.87000000000000044</c:v>
                </c:pt>
                <c:pt idx="775">
                  <c:v>0.87500000000000044</c:v>
                </c:pt>
                <c:pt idx="776">
                  <c:v>0.88</c:v>
                </c:pt>
                <c:pt idx="777">
                  <c:v>0.88500000000000001</c:v>
                </c:pt>
                <c:pt idx="778">
                  <c:v>0.89</c:v>
                </c:pt>
                <c:pt idx="779">
                  <c:v>0.89500000000000002</c:v>
                </c:pt>
                <c:pt idx="780">
                  <c:v>0.9</c:v>
                </c:pt>
                <c:pt idx="781">
                  <c:v>0.90500000000000003</c:v>
                </c:pt>
                <c:pt idx="782">
                  <c:v>0.91</c:v>
                </c:pt>
                <c:pt idx="783">
                  <c:v>0.91500000000000004</c:v>
                </c:pt>
                <c:pt idx="784">
                  <c:v>0.92</c:v>
                </c:pt>
                <c:pt idx="785">
                  <c:v>0.92500000000000004</c:v>
                </c:pt>
                <c:pt idx="786">
                  <c:v>0.93</c:v>
                </c:pt>
                <c:pt idx="787">
                  <c:v>0.93500000000000005</c:v>
                </c:pt>
                <c:pt idx="788">
                  <c:v>0.94000000000000039</c:v>
                </c:pt>
                <c:pt idx="789">
                  <c:v>0.94499999999999995</c:v>
                </c:pt>
                <c:pt idx="790">
                  <c:v>0.9500000000000004</c:v>
                </c:pt>
                <c:pt idx="791">
                  <c:v>0.9550000000000004</c:v>
                </c:pt>
                <c:pt idx="792">
                  <c:v>0.96000000000000041</c:v>
                </c:pt>
                <c:pt idx="793">
                  <c:v>0.96500000000000041</c:v>
                </c:pt>
                <c:pt idx="794">
                  <c:v>0.97000000000000042</c:v>
                </c:pt>
                <c:pt idx="795">
                  <c:v>0.97500000000000042</c:v>
                </c:pt>
                <c:pt idx="796">
                  <c:v>0.98</c:v>
                </c:pt>
                <c:pt idx="797">
                  <c:v>0.98499999999999999</c:v>
                </c:pt>
                <c:pt idx="798">
                  <c:v>0.99</c:v>
                </c:pt>
                <c:pt idx="799">
                  <c:v>0.995</c:v>
                </c:pt>
                <c:pt idx="800">
                  <c:v>1</c:v>
                </c:pt>
                <c:pt idx="801">
                  <c:v>1.004999999999999</c:v>
                </c:pt>
                <c:pt idx="802">
                  <c:v>1.01</c:v>
                </c:pt>
                <c:pt idx="803">
                  <c:v>1.014999999999999</c:v>
                </c:pt>
                <c:pt idx="804">
                  <c:v>1.02</c:v>
                </c:pt>
                <c:pt idx="805">
                  <c:v>1.024999999999999</c:v>
                </c:pt>
                <c:pt idx="806">
                  <c:v>1.03</c:v>
                </c:pt>
                <c:pt idx="807">
                  <c:v>1.034999999999999</c:v>
                </c:pt>
                <c:pt idx="808">
                  <c:v>1.04</c:v>
                </c:pt>
                <c:pt idx="809">
                  <c:v>1.044999999999999</c:v>
                </c:pt>
                <c:pt idx="810">
                  <c:v>1.05</c:v>
                </c:pt>
                <c:pt idx="811">
                  <c:v>1.054999999999999</c:v>
                </c:pt>
                <c:pt idx="812">
                  <c:v>1.06</c:v>
                </c:pt>
                <c:pt idx="813">
                  <c:v>1.0649999999999991</c:v>
                </c:pt>
                <c:pt idx="814">
                  <c:v>1.07</c:v>
                </c:pt>
                <c:pt idx="815">
                  <c:v>1.075</c:v>
                </c:pt>
                <c:pt idx="816">
                  <c:v>1.08</c:v>
                </c:pt>
                <c:pt idx="817">
                  <c:v>1.085</c:v>
                </c:pt>
                <c:pt idx="818">
                  <c:v>1.0900000000000001</c:v>
                </c:pt>
                <c:pt idx="819">
                  <c:v>1.095</c:v>
                </c:pt>
                <c:pt idx="820">
                  <c:v>1.1000000000000001</c:v>
                </c:pt>
                <c:pt idx="821">
                  <c:v>1.105</c:v>
                </c:pt>
                <c:pt idx="822">
                  <c:v>1.1100000000000001</c:v>
                </c:pt>
                <c:pt idx="823">
                  <c:v>1.115</c:v>
                </c:pt>
                <c:pt idx="824">
                  <c:v>1.1200000000000001</c:v>
                </c:pt>
                <c:pt idx="825">
                  <c:v>1.125</c:v>
                </c:pt>
                <c:pt idx="826">
                  <c:v>1.129999999999999</c:v>
                </c:pt>
                <c:pt idx="827">
                  <c:v>1.135</c:v>
                </c:pt>
                <c:pt idx="828">
                  <c:v>1.139999999999999</c:v>
                </c:pt>
                <c:pt idx="829">
                  <c:v>1.145</c:v>
                </c:pt>
                <c:pt idx="830">
                  <c:v>1.149999999999999</c:v>
                </c:pt>
                <c:pt idx="831">
                  <c:v>1.155</c:v>
                </c:pt>
                <c:pt idx="832">
                  <c:v>1.159999999999999</c:v>
                </c:pt>
                <c:pt idx="833">
                  <c:v>1.165</c:v>
                </c:pt>
                <c:pt idx="834">
                  <c:v>1.1700000000000008</c:v>
                </c:pt>
                <c:pt idx="835">
                  <c:v>1.175</c:v>
                </c:pt>
                <c:pt idx="836">
                  <c:v>1.1800000000000008</c:v>
                </c:pt>
                <c:pt idx="837">
                  <c:v>1.1850000000000001</c:v>
                </c:pt>
                <c:pt idx="838">
                  <c:v>1.1900000000000008</c:v>
                </c:pt>
                <c:pt idx="839">
                  <c:v>1.1950000000000001</c:v>
                </c:pt>
                <c:pt idx="840">
                  <c:v>1.2</c:v>
                </c:pt>
                <c:pt idx="841">
                  <c:v>1.2049999999999992</c:v>
                </c:pt>
                <c:pt idx="842">
                  <c:v>1.21</c:v>
                </c:pt>
                <c:pt idx="843">
                  <c:v>1.2149999999999992</c:v>
                </c:pt>
                <c:pt idx="844">
                  <c:v>1.22</c:v>
                </c:pt>
                <c:pt idx="845">
                  <c:v>1.2249999999999992</c:v>
                </c:pt>
                <c:pt idx="846">
                  <c:v>1.23</c:v>
                </c:pt>
                <c:pt idx="847">
                  <c:v>1.2349999999999992</c:v>
                </c:pt>
                <c:pt idx="848">
                  <c:v>1.24</c:v>
                </c:pt>
                <c:pt idx="849">
                  <c:v>1.2449999999999992</c:v>
                </c:pt>
                <c:pt idx="850">
                  <c:v>1.25</c:v>
                </c:pt>
                <c:pt idx="851">
                  <c:v>1.254999999999999</c:v>
                </c:pt>
                <c:pt idx="852">
                  <c:v>1.26</c:v>
                </c:pt>
                <c:pt idx="853">
                  <c:v>1.264999999999999</c:v>
                </c:pt>
                <c:pt idx="854">
                  <c:v>1.27</c:v>
                </c:pt>
                <c:pt idx="855">
                  <c:v>1.274999999999999</c:v>
                </c:pt>
                <c:pt idx="856">
                  <c:v>1.28</c:v>
                </c:pt>
                <c:pt idx="857">
                  <c:v>1.284999999999999</c:v>
                </c:pt>
                <c:pt idx="858">
                  <c:v>1.29</c:v>
                </c:pt>
                <c:pt idx="859">
                  <c:v>1.294999999999999</c:v>
                </c:pt>
                <c:pt idx="860">
                  <c:v>1.3</c:v>
                </c:pt>
                <c:pt idx="861">
                  <c:v>1.304999999999999</c:v>
                </c:pt>
                <c:pt idx="862">
                  <c:v>1.31</c:v>
                </c:pt>
                <c:pt idx="863">
                  <c:v>1.3149999999999991</c:v>
                </c:pt>
                <c:pt idx="864">
                  <c:v>1.32</c:v>
                </c:pt>
                <c:pt idx="865">
                  <c:v>1.325</c:v>
                </c:pt>
                <c:pt idx="866">
                  <c:v>1.33</c:v>
                </c:pt>
                <c:pt idx="867">
                  <c:v>1.335</c:v>
                </c:pt>
                <c:pt idx="868">
                  <c:v>1.34</c:v>
                </c:pt>
                <c:pt idx="869">
                  <c:v>1.345</c:v>
                </c:pt>
                <c:pt idx="870">
                  <c:v>1.35</c:v>
                </c:pt>
                <c:pt idx="871">
                  <c:v>1.355</c:v>
                </c:pt>
                <c:pt idx="872">
                  <c:v>1.36</c:v>
                </c:pt>
                <c:pt idx="873">
                  <c:v>1.365</c:v>
                </c:pt>
                <c:pt idx="874">
                  <c:v>1.37</c:v>
                </c:pt>
                <c:pt idx="875">
                  <c:v>1.375</c:v>
                </c:pt>
                <c:pt idx="876">
                  <c:v>1.3800000000000001</c:v>
                </c:pt>
                <c:pt idx="877">
                  <c:v>1.385</c:v>
                </c:pt>
                <c:pt idx="878">
                  <c:v>1.3900000000000001</c:v>
                </c:pt>
                <c:pt idx="879">
                  <c:v>1.395</c:v>
                </c:pt>
                <c:pt idx="880">
                  <c:v>1.4</c:v>
                </c:pt>
                <c:pt idx="881">
                  <c:v>1.4049999999999991</c:v>
                </c:pt>
                <c:pt idx="882">
                  <c:v>1.41</c:v>
                </c:pt>
                <c:pt idx="883">
                  <c:v>1.4149999999999991</c:v>
                </c:pt>
                <c:pt idx="884">
                  <c:v>1.42</c:v>
                </c:pt>
                <c:pt idx="885">
                  <c:v>1.4249999999999992</c:v>
                </c:pt>
                <c:pt idx="886">
                  <c:v>1.43</c:v>
                </c:pt>
                <c:pt idx="887">
                  <c:v>1.4349999999999992</c:v>
                </c:pt>
                <c:pt idx="888">
                  <c:v>1.44</c:v>
                </c:pt>
                <c:pt idx="889">
                  <c:v>1.4449999999999992</c:v>
                </c:pt>
                <c:pt idx="890">
                  <c:v>1.45</c:v>
                </c:pt>
                <c:pt idx="891">
                  <c:v>1.4549999999999992</c:v>
                </c:pt>
                <c:pt idx="892">
                  <c:v>1.46</c:v>
                </c:pt>
                <c:pt idx="893">
                  <c:v>1.4649999999999992</c:v>
                </c:pt>
                <c:pt idx="894">
                  <c:v>1.47</c:v>
                </c:pt>
                <c:pt idx="895">
                  <c:v>1.4749999999999992</c:v>
                </c:pt>
                <c:pt idx="896">
                  <c:v>1.48</c:v>
                </c:pt>
                <c:pt idx="897">
                  <c:v>1.4849999999999992</c:v>
                </c:pt>
                <c:pt idx="898">
                  <c:v>1.49</c:v>
                </c:pt>
                <c:pt idx="899">
                  <c:v>1.4949999999999992</c:v>
                </c:pt>
                <c:pt idx="900">
                  <c:v>1.5</c:v>
                </c:pt>
                <c:pt idx="901">
                  <c:v>1.504999999999999</c:v>
                </c:pt>
                <c:pt idx="902">
                  <c:v>1.51</c:v>
                </c:pt>
                <c:pt idx="903">
                  <c:v>1.514999999999999</c:v>
                </c:pt>
                <c:pt idx="904">
                  <c:v>1.52</c:v>
                </c:pt>
                <c:pt idx="905">
                  <c:v>1.524999999999999</c:v>
                </c:pt>
                <c:pt idx="906">
                  <c:v>1.53</c:v>
                </c:pt>
                <c:pt idx="907">
                  <c:v>1.534999999999999</c:v>
                </c:pt>
                <c:pt idx="908">
                  <c:v>1.54</c:v>
                </c:pt>
                <c:pt idx="909">
                  <c:v>1.544999999999999</c:v>
                </c:pt>
                <c:pt idx="910">
                  <c:v>1.55</c:v>
                </c:pt>
                <c:pt idx="911">
                  <c:v>1.554999999999999</c:v>
                </c:pt>
                <c:pt idx="912">
                  <c:v>1.56</c:v>
                </c:pt>
                <c:pt idx="913">
                  <c:v>1.5649999999999991</c:v>
                </c:pt>
                <c:pt idx="914">
                  <c:v>1.57</c:v>
                </c:pt>
                <c:pt idx="915">
                  <c:v>1.575</c:v>
                </c:pt>
                <c:pt idx="916">
                  <c:v>1.58</c:v>
                </c:pt>
                <c:pt idx="917">
                  <c:v>1.585</c:v>
                </c:pt>
                <c:pt idx="918">
                  <c:v>1.59</c:v>
                </c:pt>
                <c:pt idx="919">
                  <c:v>1.595</c:v>
                </c:pt>
                <c:pt idx="920">
                  <c:v>1.6</c:v>
                </c:pt>
                <c:pt idx="921">
                  <c:v>1.605</c:v>
                </c:pt>
                <c:pt idx="922">
                  <c:v>1.61</c:v>
                </c:pt>
                <c:pt idx="923">
                  <c:v>1.615</c:v>
                </c:pt>
                <c:pt idx="924">
                  <c:v>1.62</c:v>
                </c:pt>
                <c:pt idx="925">
                  <c:v>1.625</c:v>
                </c:pt>
                <c:pt idx="926">
                  <c:v>1.6300000000000001</c:v>
                </c:pt>
                <c:pt idx="927">
                  <c:v>1.635</c:v>
                </c:pt>
                <c:pt idx="928">
                  <c:v>1.6400000000000001</c:v>
                </c:pt>
                <c:pt idx="929">
                  <c:v>1.645</c:v>
                </c:pt>
                <c:pt idx="930">
                  <c:v>1.6500000000000001</c:v>
                </c:pt>
                <c:pt idx="931">
                  <c:v>1.655</c:v>
                </c:pt>
                <c:pt idx="932">
                  <c:v>1.6600000000000001</c:v>
                </c:pt>
                <c:pt idx="933">
                  <c:v>1.665</c:v>
                </c:pt>
                <c:pt idx="934">
                  <c:v>1.6700000000000008</c:v>
                </c:pt>
                <c:pt idx="935">
                  <c:v>1.675</c:v>
                </c:pt>
                <c:pt idx="936">
                  <c:v>1.6800000000000008</c:v>
                </c:pt>
                <c:pt idx="937">
                  <c:v>1.6850000000000001</c:v>
                </c:pt>
                <c:pt idx="938">
                  <c:v>1.6900000000000008</c:v>
                </c:pt>
                <c:pt idx="939">
                  <c:v>1.6950000000000001</c:v>
                </c:pt>
                <c:pt idx="940">
                  <c:v>1.7</c:v>
                </c:pt>
                <c:pt idx="941">
                  <c:v>1.7049999999999992</c:v>
                </c:pt>
                <c:pt idx="942">
                  <c:v>1.71</c:v>
                </c:pt>
                <c:pt idx="943">
                  <c:v>1.7149999999999992</c:v>
                </c:pt>
                <c:pt idx="944">
                  <c:v>1.72</c:v>
                </c:pt>
                <c:pt idx="945">
                  <c:v>1.7249999999999992</c:v>
                </c:pt>
                <c:pt idx="946">
                  <c:v>1.73</c:v>
                </c:pt>
                <c:pt idx="947">
                  <c:v>1.7349999999999992</c:v>
                </c:pt>
                <c:pt idx="948">
                  <c:v>1.74</c:v>
                </c:pt>
                <c:pt idx="949">
                  <c:v>1.7449999999999992</c:v>
                </c:pt>
                <c:pt idx="950">
                  <c:v>1.75</c:v>
                </c:pt>
                <c:pt idx="951">
                  <c:v>1.754999999999999</c:v>
                </c:pt>
                <c:pt idx="952">
                  <c:v>1.76</c:v>
                </c:pt>
                <c:pt idx="953">
                  <c:v>1.764999999999999</c:v>
                </c:pt>
                <c:pt idx="954">
                  <c:v>1.77</c:v>
                </c:pt>
                <c:pt idx="955">
                  <c:v>1.774999999999999</c:v>
                </c:pt>
                <c:pt idx="956">
                  <c:v>1.78</c:v>
                </c:pt>
                <c:pt idx="957">
                  <c:v>1.784999999999999</c:v>
                </c:pt>
                <c:pt idx="958">
                  <c:v>1.79</c:v>
                </c:pt>
                <c:pt idx="959">
                  <c:v>1.794999999999999</c:v>
                </c:pt>
                <c:pt idx="960">
                  <c:v>1.8</c:v>
                </c:pt>
                <c:pt idx="961">
                  <c:v>1.804999999999999</c:v>
                </c:pt>
                <c:pt idx="962">
                  <c:v>1.81</c:v>
                </c:pt>
                <c:pt idx="963">
                  <c:v>1.8149999999999991</c:v>
                </c:pt>
                <c:pt idx="964">
                  <c:v>1.82</c:v>
                </c:pt>
                <c:pt idx="965">
                  <c:v>1.825</c:v>
                </c:pt>
                <c:pt idx="966">
                  <c:v>1.83</c:v>
                </c:pt>
                <c:pt idx="967">
                  <c:v>1.835</c:v>
                </c:pt>
                <c:pt idx="968">
                  <c:v>1.84</c:v>
                </c:pt>
                <c:pt idx="969">
                  <c:v>1.845</c:v>
                </c:pt>
                <c:pt idx="970">
                  <c:v>1.85</c:v>
                </c:pt>
                <c:pt idx="971">
                  <c:v>1.855</c:v>
                </c:pt>
                <c:pt idx="972">
                  <c:v>1.86</c:v>
                </c:pt>
                <c:pt idx="973">
                  <c:v>1.865</c:v>
                </c:pt>
                <c:pt idx="974">
                  <c:v>1.87</c:v>
                </c:pt>
                <c:pt idx="975">
                  <c:v>1.875</c:v>
                </c:pt>
                <c:pt idx="976">
                  <c:v>1.8800000000000001</c:v>
                </c:pt>
                <c:pt idx="977">
                  <c:v>1.885</c:v>
                </c:pt>
                <c:pt idx="978">
                  <c:v>1.8900000000000001</c:v>
                </c:pt>
                <c:pt idx="979">
                  <c:v>1.895</c:v>
                </c:pt>
                <c:pt idx="980">
                  <c:v>1.9000000000000001</c:v>
                </c:pt>
                <c:pt idx="981">
                  <c:v>1.905</c:v>
                </c:pt>
                <c:pt idx="982">
                  <c:v>1.9100000000000001</c:v>
                </c:pt>
                <c:pt idx="983">
                  <c:v>1.915</c:v>
                </c:pt>
                <c:pt idx="984">
                  <c:v>1.9200000000000008</c:v>
                </c:pt>
                <c:pt idx="985">
                  <c:v>1.925</c:v>
                </c:pt>
                <c:pt idx="986">
                  <c:v>1.9300000000000008</c:v>
                </c:pt>
                <c:pt idx="987">
                  <c:v>1.9350000000000001</c:v>
                </c:pt>
                <c:pt idx="988">
                  <c:v>1.9400000000000008</c:v>
                </c:pt>
                <c:pt idx="989">
                  <c:v>1.9450000000000001</c:v>
                </c:pt>
                <c:pt idx="990">
                  <c:v>1.9500000000000008</c:v>
                </c:pt>
                <c:pt idx="991">
                  <c:v>1.9550000000000001</c:v>
                </c:pt>
                <c:pt idx="992">
                  <c:v>1.9600000000000009</c:v>
                </c:pt>
                <c:pt idx="993">
                  <c:v>1.9650000000000001</c:v>
                </c:pt>
                <c:pt idx="994">
                  <c:v>1.9700000000000009</c:v>
                </c:pt>
                <c:pt idx="995">
                  <c:v>1.9750000000000001</c:v>
                </c:pt>
                <c:pt idx="996">
                  <c:v>1.9800000000000009</c:v>
                </c:pt>
                <c:pt idx="997">
                  <c:v>1.9850000000000001</c:v>
                </c:pt>
                <c:pt idx="998">
                  <c:v>1.9900000000000009</c:v>
                </c:pt>
                <c:pt idx="999">
                  <c:v>1.9950000000000001</c:v>
                </c:pt>
                <c:pt idx="1000">
                  <c:v>2</c:v>
                </c:pt>
                <c:pt idx="1001">
                  <c:v>2.0049999999999999</c:v>
                </c:pt>
                <c:pt idx="1002">
                  <c:v>2.0099999999999998</c:v>
                </c:pt>
                <c:pt idx="1003">
                  <c:v>2.0149999999999997</c:v>
                </c:pt>
                <c:pt idx="1004">
                  <c:v>2.02</c:v>
                </c:pt>
                <c:pt idx="1005">
                  <c:v>2.0249999999999999</c:v>
                </c:pt>
                <c:pt idx="1006">
                  <c:v>2.0299999999999998</c:v>
                </c:pt>
                <c:pt idx="1007">
                  <c:v>2.0349999999999997</c:v>
                </c:pt>
                <c:pt idx="1008">
                  <c:v>2.04</c:v>
                </c:pt>
                <c:pt idx="1009">
                  <c:v>2.0449999999999999</c:v>
                </c:pt>
                <c:pt idx="1010">
                  <c:v>2.0499999999999998</c:v>
                </c:pt>
                <c:pt idx="1011">
                  <c:v>2.0549999999999997</c:v>
                </c:pt>
                <c:pt idx="1012">
                  <c:v>2.06</c:v>
                </c:pt>
                <c:pt idx="1013">
                  <c:v>2.0649999999999999</c:v>
                </c:pt>
                <c:pt idx="1014">
                  <c:v>2.0699999999999998</c:v>
                </c:pt>
                <c:pt idx="1015">
                  <c:v>2.0749999999999997</c:v>
                </c:pt>
                <c:pt idx="1016">
                  <c:v>2.08</c:v>
                </c:pt>
                <c:pt idx="1017">
                  <c:v>2.085</c:v>
                </c:pt>
                <c:pt idx="1018">
                  <c:v>2.09</c:v>
                </c:pt>
                <c:pt idx="1019">
                  <c:v>2.0949999999999998</c:v>
                </c:pt>
                <c:pt idx="1020">
                  <c:v>2.1</c:v>
                </c:pt>
                <c:pt idx="1021">
                  <c:v>2.105</c:v>
                </c:pt>
                <c:pt idx="1022">
                  <c:v>2.11</c:v>
                </c:pt>
                <c:pt idx="1023">
                  <c:v>2.1149999999999998</c:v>
                </c:pt>
                <c:pt idx="1024">
                  <c:v>2.12</c:v>
                </c:pt>
                <c:pt idx="1025">
                  <c:v>2.125</c:v>
                </c:pt>
                <c:pt idx="1026">
                  <c:v>2.13</c:v>
                </c:pt>
                <c:pt idx="1027">
                  <c:v>2.1349999999999998</c:v>
                </c:pt>
                <c:pt idx="1028">
                  <c:v>2.14</c:v>
                </c:pt>
                <c:pt idx="1029">
                  <c:v>2.145</c:v>
                </c:pt>
                <c:pt idx="1030">
                  <c:v>2.15</c:v>
                </c:pt>
                <c:pt idx="1031">
                  <c:v>2.1549999999999998</c:v>
                </c:pt>
                <c:pt idx="1032">
                  <c:v>2.16</c:v>
                </c:pt>
                <c:pt idx="1033">
                  <c:v>2.165</c:v>
                </c:pt>
                <c:pt idx="1034">
                  <c:v>2.17</c:v>
                </c:pt>
                <c:pt idx="1035">
                  <c:v>2.1749999999999998</c:v>
                </c:pt>
                <c:pt idx="1036">
                  <c:v>2.1800000000000002</c:v>
                </c:pt>
                <c:pt idx="1037">
                  <c:v>2.1850000000000001</c:v>
                </c:pt>
                <c:pt idx="1038">
                  <c:v>2.19</c:v>
                </c:pt>
                <c:pt idx="1039">
                  <c:v>2.1949999999999998</c:v>
                </c:pt>
                <c:pt idx="1040">
                  <c:v>2.2000000000000002</c:v>
                </c:pt>
                <c:pt idx="1041">
                  <c:v>2.2050000000000001</c:v>
                </c:pt>
                <c:pt idx="1042">
                  <c:v>2.21</c:v>
                </c:pt>
                <c:pt idx="1043">
                  <c:v>2.2149999999999999</c:v>
                </c:pt>
                <c:pt idx="1044">
                  <c:v>2.2200000000000002</c:v>
                </c:pt>
                <c:pt idx="1045">
                  <c:v>2.2250000000000001</c:v>
                </c:pt>
                <c:pt idx="1046">
                  <c:v>2.23</c:v>
                </c:pt>
                <c:pt idx="1047">
                  <c:v>2.2349999999999999</c:v>
                </c:pt>
                <c:pt idx="1048">
                  <c:v>2.2400000000000002</c:v>
                </c:pt>
                <c:pt idx="1049">
                  <c:v>2.2450000000000001</c:v>
                </c:pt>
                <c:pt idx="1050">
                  <c:v>2.25</c:v>
                </c:pt>
                <c:pt idx="1051">
                  <c:v>2.2549999999999999</c:v>
                </c:pt>
                <c:pt idx="1052">
                  <c:v>2.2599999999999998</c:v>
                </c:pt>
                <c:pt idx="1053">
                  <c:v>2.2650000000000001</c:v>
                </c:pt>
                <c:pt idx="1054">
                  <c:v>2.27</c:v>
                </c:pt>
                <c:pt idx="1055">
                  <c:v>2.2749999999999999</c:v>
                </c:pt>
                <c:pt idx="1056">
                  <c:v>2.2799999999999998</c:v>
                </c:pt>
                <c:pt idx="1057">
                  <c:v>2.2850000000000001</c:v>
                </c:pt>
                <c:pt idx="1058">
                  <c:v>2.29</c:v>
                </c:pt>
                <c:pt idx="1059">
                  <c:v>2.2949999999999999</c:v>
                </c:pt>
                <c:pt idx="1060">
                  <c:v>2.2999999999999998</c:v>
                </c:pt>
                <c:pt idx="1061">
                  <c:v>2.3049999999999997</c:v>
                </c:pt>
                <c:pt idx="1062">
                  <c:v>2.3099999999999987</c:v>
                </c:pt>
                <c:pt idx="1063">
                  <c:v>2.3149999999999982</c:v>
                </c:pt>
                <c:pt idx="1064">
                  <c:v>2.3199999999999981</c:v>
                </c:pt>
                <c:pt idx="1065">
                  <c:v>2.3249999999999997</c:v>
                </c:pt>
                <c:pt idx="1066">
                  <c:v>2.3299999999999987</c:v>
                </c:pt>
                <c:pt idx="1067">
                  <c:v>2.3349999999999982</c:v>
                </c:pt>
                <c:pt idx="1068">
                  <c:v>2.34</c:v>
                </c:pt>
                <c:pt idx="1069">
                  <c:v>2.3449999999999998</c:v>
                </c:pt>
                <c:pt idx="1070">
                  <c:v>2.3499999999999988</c:v>
                </c:pt>
                <c:pt idx="1071">
                  <c:v>2.3549999999999982</c:v>
                </c:pt>
                <c:pt idx="1072">
                  <c:v>2.36</c:v>
                </c:pt>
                <c:pt idx="1073">
                  <c:v>2.3649999999999998</c:v>
                </c:pt>
                <c:pt idx="1074">
                  <c:v>2.3699999999999997</c:v>
                </c:pt>
                <c:pt idx="1075">
                  <c:v>2.3749999999999987</c:v>
                </c:pt>
                <c:pt idx="1076">
                  <c:v>2.38</c:v>
                </c:pt>
                <c:pt idx="1077">
                  <c:v>2.3849999999999998</c:v>
                </c:pt>
                <c:pt idx="1078">
                  <c:v>2.3899999999999997</c:v>
                </c:pt>
                <c:pt idx="1079">
                  <c:v>2.3949999999999987</c:v>
                </c:pt>
                <c:pt idx="1080">
                  <c:v>2.4</c:v>
                </c:pt>
                <c:pt idx="1081">
                  <c:v>2.4049999999999998</c:v>
                </c:pt>
                <c:pt idx="1082">
                  <c:v>2.4099999999999997</c:v>
                </c:pt>
                <c:pt idx="1083">
                  <c:v>2.4149999999999987</c:v>
                </c:pt>
                <c:pt idx="1084">
                  <c:v>2.42</c:v>
                </c:pt>
                <c:pt idx="1085">
                  <c:v>2.4249999999999998</c:v>
                </c:pt>
                <c:pt idx="1086">
                  <c:v>2.4299999999999997</c:v>
                </c:pt>
                <c:pt idx="1087">
                  <c:v>2.4349999999999987</c:v>
                </c:pt>
                <c:pt idx="1088">
                  <c:v>2.44</c:v>
                </c:pt>
                <c:pt idx="1089">
                  <c:v>2.4449999999999998</c:v>
                </c:pt>
                <c:pt idx="1090">
                  <c:v>2.4499999999999997</c:v>
                </c:pt>
                <c:pt idx="1091">
                  <c:v>2.4549999999999987</c:v>
                </c:pt>
                <c:pt idx="1092">
                  <c:v>2.46</c:v>
                </c:pt>
                <c:pt idx="1093">
                  <c:v>2.4649999999999999</c:v>
                </c:pt>
                <c:pt idx="1094">
                  <c:v>2.4699999999999998</c:v>
                </c:pt>
                <c:pt idx="1095">
                  <c:v>2.4749999999999988</c:v>
                </c:pt>
                <c:pt idx="1096">
                  <c:v>2.48</c:v>
                </c:pt>
                <c:pt idx="1097">
                  <c:v>2.4849999999999999</c:v>
                </c:pt>
                <c:pt idx="1098">
                  <c:v>2.4899999999999998</c:v>
                </c:pt>
                <c:pt idx="1099">
                  <c:v>2.4949999999999997</c:v>
                </c:pt>
                <c:pt idx="1100">
                  <c:v>2.5</c:v>
                </c:pt>
              </c:numCache>
            </c:numRef>
          </c:xVal>
          <c:yVal>
            <c:numRef>
              <c:f>'součet stejná fázevýchylky (2)'!$E$7:$E$1107</c:f>
              <c:numCache>
                <c:formatCode>General</c:formatCode>
                <c:ptCount val="1101"/>
                <c:pt idx="600" formatCode="0.000">
                  <c:v>-1.8377226823629349E-16</c:v>
                </c:pt>
                <c:pt idx="601" formatCode="0.000">
                  <c:v>-7.8536586559103984E-3</c:v>
                </c:pt>
                <c:pt idx="602" formatCode="0.000">
                  <c:v>-1.5705379539064077E-2</c:v>
                </c:pt>
                <c:pt idx="603" formatCode="0.000">
                  <c:v>-2.355322535482178E-2</c:v>
                </c:pt>
                <c:pt idx="604" formatCode="0.000">
                  <c:v>-3.1395259764656999E-2</c:v>
                </c:pt>
                <c:pt idx="605" formatCode="0.000">
                  <c:v>-3.9229547863922659E-2</c:v>
                </c:pt>
                <c:pt idx="606" formatCode="0.000">
                  <c:v>-4.7054156659257225E-2</c:v>
                </c:pt>
                <c:pt idx="607" formatCode="0.000">
                  <c:v>-5.4867155545523211E-2</c:v>
                </c:pt>
                <c:pt idx="608" formatCode="0.000">
                  <c:v>-6.2666616782152559E-2</c:v>
                </c:pt>
                <c:pt idx="609" formatCode="0.000">
                  <c:v>-7.045061596879168E-2</c:v>
                </c:pt>
                <c:pt idx="610" formatCode="0.000">
                  <c:v>-7.821723252011567E-2</c:v>
                </c:pt>
                <c:pt idx="611" formatCode="0.000">
                  <c:v>-8.5964550139705526E-2</c:v>
                </c:pt>
                <c:pt idx="612" formatCode="0.000">
                  <c:v>-9.369065729286305E-2</c:v>
                </c:pt>
                <c:pt idx="613" formatCode="0.000">
                  <c:v>-0.10139364767825611</c:v>
                </c:pt>
                <c:pt idx="614" formatCode="0.000">
                  <c:v>-0.10907162069827164</c:v>
                </c:pt>
                <c:pt idx="615" formatCode="0.000">
                  <c:v>-0.11672268192795301</c:v>
                </c:pt>
                <c:pt idx="616" formatCode="0.000">
                  <c:v>-0.12434494358242748</c:v>
                </c:pt>
                <c:pt idx="617" formatCode="0.000">
                  <c:v>-0.13193652498268632</c:v>
                </c:pt>
                <c:pt idx="618" formatCode="0.000">
                  <c:v>-0.13949555301961436</c:v>
                </c:pt>
                <c:pt idx="619" formatCode="0.000">
                  <c:v>-0.14702016261615231</c:v>
                </c:pt>
                <c:pt idx="620" formatCode="0.000">
                  <c:v>-0.15450849718747423</c:v>
                </c:pt>
                <c:pt idx="621" formatCode="0.000">
                  <c:v>-0.16195870909907478</c:v>
                </c:pt>
                <c:pt idx="622" formatCode="0.000">
                  <c:v>-0.16936896012264568</c:v>
                </c:pt>
                <c:pt idx="623" formatCode="0.000">
                  <c:v>-0.17673742188962918</c:v>
                </c:pt>
                <c:pt idx="624" formatCode="0.000">
                  <c:v>-0.18406227634233946</c:v>
                </c:pt>
                <c:pt idx="625" formatCode="0.000">
                  <c:v>-0.19134171618254509</c:v>
                </c:pt>
                <c:pt idx="626" formatCode="0.000">
                  <c:v>-0.1985739453173905</c:v>
                </c:pt>
                <c:pt idx="627" formatCode="0.000">
                  <c:v>-0.20575717930255427</c:v>
                </c:pt>
                <c:pt idx="628" formatCode="0.000">
                  <c:v>-0.21288964578253672</c:v>
                </c:pt>
                <c:pt idx="629" formatCode="0.000">
                  <c:v>-0.21996958492795798</c:v>
                </c:pt>
                <c:pt idx="630" formatCode="0.000">
                  <c:v>-0.22699524986977376</c:v>
                </c:pt>
                <c:pt idx="631" formatCode="0.000">
                  <c:v>-0.23396490713028681</c:v>
                </c:pt>
                <c:pt idx="632" formatCode="0.000">
                  <c:v>-0.24087683705085805</c:v>
                </c:pt>
                <c:pt idx="633" formatCode="0.000">
                  <c:v>-0.24772933421620424</c:v>
                </c:pt>
                <c:pt idx="634" formatCode="0.000">
                  <c:v>-0.25452070787518588</c:v>
                </c:pt>
                <c:pt idx="635" formatCode="0.000">
                  <c:v>-0.26124928235797462</c:v>
                </c:pt>
                <c:pt idx="636" formatCode="0.000">
                  <c:v>-0.26791339748949838</c:v>
                </c:pt>
                <c:pt idx="637" formatCode="0.000">
                  <c:v>-0.27451140899906651</c:v>
                </c:pt>
                <c:pt idx="638" formatCode="0.000">
                  <c:v>-0.28104168892606518</c:v>
                </c:pt>
                <c:pt idx="639" formatCode="0.000">
                  <c:v>-0.28750262602163945</c:v>
                </c:pt>
                <c:pt idx="640" formatCode="0.000">
                  <c:v>-0.29389262614623668</c:v>
                </c:pt>
                <c:pt idx="641" formatCode="0.000">
                  <c:v>-0.30021011266294245</c:v>
                </c:pt>
                <c:pt idx="642" formatCode="0.000">
                  <c:v>-0.3064535268264883</c:v>
                </c:pt>
                <c:pt idx="643" formatCode="0.000">
                  <c:v>-0.31262132816785293</c:v>
                </c:pt>
                <c:pt idx="644" formatCode="0.000">
                  <c:v>-0.31871199487434554</c:v>
                </c:pt>
                <c:pt idx="645" formatCode="0.000">
                  <c:v>-0.32472402416509216</c:v>
                </c:pt>
                <c:pt idx="646" formatCode="0.000">
                  <c:v>-0.33065593266182591</c:v>
                </c:pt>
                <c:pt idx="647" formatCode="0.000">
                  <c:v>-0.33650625675488705</c:v>
                </c:pt>
                <c:pt idx="648" formatCode="0.000">
                  <c:v>-0.34227355296434481</c:v>
                </c:pt>
                <c:pt idx="649" formatCode="0.000">
                  <c:v>-0.34795639829615732</c:v>
                </c:pt>
                <c:pt idx="650" formatCode="0.000">
                  <c:v>-0.35355339059327395</c:v>
                </c:pt>
                <c:pt idx="651" formatCode="0.000">
                  <c:v>-0.35906314888159424</c:v>
                </c:pt>
                <c:pt idx="652" formatCode="0.000">
                  <c:v>-0.36448431371070611</c:v>
                </c:pt>
                <c:pt idx="653" formatCode="0.000">
                  <c:v>-0.3698155474893054</c:v>
                </c:pt>
                <c:pt idx="654" formatCode="0.000">
                  <c:v>-0.37505553481523002</c:v>
                </c:pt>
                <c:pt idx="655" formatCode="0.000">
                  <c:v>-0.38020298280001585</c:v>
                </c:pt>
                <c:pt idx="656" formatCode="0.000">
                  <c:v>-0.38525662138789529</c:v>
                </c:pt>
                <c:pt idx="657" formatCode="0.000">
                  <c:v>-0.39021520366916507</c:v>
                </c:pt>
                <c:pt idx="658" formatCode="0.000">
                  <c:v>-0.39507750618784609</c:v>
                </c:pt>
                <c:pt idx="659" formatCode="0.000">
                  <c:v>-0.39984232924354562</c:v>
                </c:pt>
                <c:pt idx="660" formatCode="0.000">
                  <c:v>-0.40450849718747423</c:v>
                </c:pt>
                <c:pt idx="661" formatCode="0.000">
                  <c:v>-0.40907485871251181</c:v>
                </c:pt>
                <c:pt idx="662" formatCode="0.000">
                  <c:v>-0.41354028713728147</c:v>
                </c:pt>
                <c:pt idx="663" formatCode="0.000">
                  <c:v>-0.41790368068413497</c:v>
                </c:pt>
                <c:pt idx="664" formatCode="0.000">
                  <c:v>-0.42216396275100782</c:v>
                </c:pt>
                <c:pt idx="665" formatCode="0.000">
                  <c:v>-0.42632008217704687</c:v>
                </c:pt>
                <c:pt idx="666" formatCode="0.000">
                  <c:v>-0.43037101350197227</c:v>
                </c:pt>
                <c:pt idx="667" formatCode="0.000">
                  <c:v>-0.43431575721909593</c:v>
                </c:pt>
                <c:pt idx="668" formatCode="0.000">
                  <c:v>-0.43815334002193179</c:v>
                </c:pt>
                <c:pt idx="669" formatCode="0.000">
                  <c:v>-0.44188281504434729</c:v>
                </c:pt>
                <c:pt idx="670" formatCode="0.000">
                  <c:v>-0.44550326209418412</c:v>
                </c:pt>
                <c:pt idx="671" formatCode="0.000">
                  <c:v>-0.44901378788030821</c:v>
                </c:pt>
                <c:pt idx="672" formatCode="0.000">
                  <c:v>-0.45241352623300957</c:v>
                </c:pt>
                <c:pt idx="673" formatCode="0.000">
                  <c:v>-0.45570163831772276</c:v>
                </c:pt>
                <c:pt idx="674" formatCode="0.000">
                  <c:v>-0.45887731284199068</c:v>
                </c:pt>
                <c:pt idx="675" formatCode="0.000">
                  <c:v>-0.46193976625564354</c:v>
                </c:pt>
                <c:pt idx="676" formatCode="0.000">
                  <c:v>-0.46488824294412595</c:v>
                </c:pt>
                <c:pt idx="677" formatCode="0.000">
                  <c:v>-0.4677220154149338</c:v>
                </c:pt>
                <c:pt idx="678" formatCode="0.000">
                  <c:v>-0.47044038447711267</c:v>
                </c:pt>
                <c:pt idx="679" formatCode="0.000">
                  <c:v>-0.47304267941377282</c:v>
                </c:pt>
                <c:pt idx="680" formatCode="0.000">
                  <c:v>-0.47552825814757715</c:v>
                </c:pt>
                <c:pt idx="681" formatCode="0.000">
                  <c:v>-0.47789650739916562</c:v>
                </c:pt>
                <c:pt idx="682" formatCode="0.000">
                  <c:v>-0.48014684283847181</c:v>
                </c:pt>
                <c:pt idx="683" formatCode="0.000">
                  <c:v>-0.48227870922889954</c:v>
                </c:pt>
                <c:pt idx="684" formatCode="0.000">
                  <c:v>-0.48429158056431554</c:v>
                </c:pt>
                <c:pt idx="685" formatCode="0.000">
                  <c:v>-0.48618496019883883</c:v>
                </c:pt>
                <c:pt idx="686" formatCode="0.000">
                  <c:v>-0.48795838096937427</c:v>
                </c:pt>
                <c:pt idx="687" formatCode="0.000">
                  <c:v>-0.48961140531088343</c:v>
                </c:pt>
                <c:pt idx="688" formatCode="0.000">
                  <c:v>-0.49114362536434447</c:v>
                </c:pt>
                <c:pt idx="689" formatCode="0.000">
                  <c:v>-0.49255466307738743</c:v>
                </c:pt>
                <c:pt idx="690" formatCode="0.000">
                  <c:v>-0.49384417029756911</c:v>
                </c:pt>
                <c:pt idx="691" formatCode="0.000">
                  <c:v>-0.49501182885827921</c:v>
                </c:pt>
                <c:pt idx="692" formatCode="0.000">
                  <c:v>-0.49605735065723883</c:v>
                </c:pt>
                <c:pt idx="693" formatCode="0.000">
                  <c:v>-0.4969804777275903</c:v>
                </c:pt>
                <c:pt idx="694" formatCode="0.000">
                  <c:v>-0.49778098230154044</c:v>
                </c:pt>
                <c:pt idx="695" formatCode="0.000">
                  <c:v>-0.49845866686656437</c:v>
                </c:pt>
                <c:pt idx="696" formatCode="0.000">
                  <c:v>-0.49901336421413589</c:v>
                </c:pt>
                <c:pt idx="697" formatCode="0.000">
                  <c:v>-0.49944493748098517</c:v>
                </c:pt>
                <c:pt idx="698" formatCode="0.000">
                  <c:v>-0.49975328018286597</c:v>
                </c:pt>
                <c:pt idx="699" formatCode="0.000">
                  <c:v>-0.49993831624083063</c:v>
                </c:pt>
                <c:pt idx="700" formatCode="0.000">
                  <c:v>-0.5</c:v>
                </c:pt>
                <c:pt idx="701" formatCode="0.000">
                  <c:v>-0.49993831624083063</c:v>
                </c:pt>
                <c:pt idx="702" formatCode="0.000">
                  <c:v>-0.49975328018286597</c:v>
                </c:pt>
                <c:pt idx="703" formatCode="0.000">
                  <c:v>-0.49944493748098517</c:v>
                </c:pt>
                <c:pt idx="704" formatCode="0.000">
                  <c:v>-0.49901336421413589</c:v>
                </c:pt>
                <c:pt idx="705" formatCode="0.000">
                  <c:v>-0.49845866686656437</c:v>
                </c:pt>
                <c:pt idx="706" formatCode="0.000">
                  <c:v>-0.49778098230154044</c:v>
                </c:pt>
                <c:pt idx="707" formatCode="0.000">
                  <c:v>-0.4969804777275903</c:v>
                </c:pt>
                <c:pt idx="708" formatCode="0.000">
                  <c:v>-0.49605735065723899</c:v>
                </c:pt>
                <c:pt idx="709" formatCode="0.000">
                  <c:v>-0.49501182885827882</c:v>
                </c:pt>
                <c:pt idx="710" formatCode="0.000">
                  <c:v>-0.49384417029756922</c:v>
                </c:pt>
                <c:pt idx="711" formatCode="0.000">
                  <c:v>-0.49255466307738738</c:v>
                </c:pt>
                <c:pt idx="712" formatCode="0.000">
                  <c:v>-0.49114362536434447</c:v>
                </c:pt>
                <c:pt idx="713" formatCode="0.000">
                  <c:v>-0.48961140531088337</c:v>
                </c:pt>
                <c:pt idx="714" formatCode="0.000">
                  <c:v>-0.48795838096937416</c:v>
                </c:pt>
                <c:pt idx="715" formatCode="0.000">
                  <c:v>-0.48618496019883872</c:v>
                </c:pt>
                <c:pt idx="716" formatCode="0.000">
                  <c:v>-0.48429158056431543</c:v>
                </c:pt>
                <c:pt idx="717" formatCode="0.000">
                  <c:v>-0.48227870922889915</c:v>
                </c:pt>
                <c:pt idx="718" formatCode="0.000">
                  <c:v>-0.48014684283847181</c:v>
                </c:pt>
                <c:pt idx="719" formatCode="0.000">
                  <c:v>-0.4778965073991655</c:v>
                </c:pt>
                <c:pt idx="720" formatCode="0.000">
                  <c:v>-0.47552825814757682</c:v>
                </c:pt>
                <c:pt idx="721" formatCode="0.000">
                  <c:v>-0.47304267941377248</c:v>
                </c:pt>
                <c:pt idx="722" formatCode="0.000">
                  <c:v>-0.47044038447711267</c:v>
                </c:pt>
                <c:pt idx="723" formatCode="0.000">
                  <c:v>-0.4677220154149338</c:v>
                </c:pt>
                <c:pt idx="724" formatCode="0.000">
                  <c:v>-0.46488824294412595</c:v>
                </c:pt>
                <c:pt idx="725" formatCode="0.000">
                  <c:v>-0.46193976625564354</c:v>
                </c:pt>
                <c:pt idx="726" formatCode="0.000">
                  <c:v>-0.45887731284199051</c:v>
                </c:pt>
                <c:pt idx="727" formatCode="0.000">
                  <c:v>-0.45570163831772226</c:v>
                </c:pt>
                <c:pt idx="728" formatCode="0.000">
                  <c:v>-0.4524135262330099</c:v>
                </c:pt>
                <c:pt idx="729" formatCode="0.000">
                  <c:v>-0.44901378788030782</c:v>
                </c:pt>
                <c:pt idx="730" formatCode="0.000">
                  <c:v>-0.44550326209418378</c:v>
                </c:pt>
                <c:pt idx="731" formatCode="0.000">
                  <c:v>-0.44188281504434695</c:v>
                </c:pt>
                <c:pt idx="732" formatCode="0.000">
                  <c:v>-0.43815334002193179</c:v>
                </c:pt>
                <c:pt idx="733" formatCode="0.000">
                  <c:v>-0.43431575721909566</c:v>
                </c:pt>
                <c:pt idx="734" formatCode="0.000">
                  <c:v>-0.43037101350197182</c:v>
                </c:pt>
                <c:pt idx="735" formatCode="0.000">
                  <c:v>-0.42632008217704637</c:v>
                </c:pt>
                <c:pt idx="736" formatCode="0.000">
                  <c:v>-0.42216396275100776</c:v>
                </c:pt>
                <c:pt idx="737" formatCode="0.000">
                  <c:v>-0.41790368068413497</c:v>
                </c:pt>
                <c:pt idx="738" formatCode="0.000">
                  <c:v>-0.41354028713728136</c:v>
                </c:pt>
                <c:pt idx="739" formatCode="0.000">
                  <c:v>-0.40907485871251181</c:v>
                </c:pt>
                <c:pt idx="740" formatCode="0.000">
                  <c:v>-0.40450849718747423</c:v>
                </c:pt>
                <c:pt idx="741" formatCode="0.000">
                  <c:v>-0.39984232924354562</c:v>
                </c:pt>
                <c:pt idx="742" formatCode="0.000">
                  <c:v>-0.39507750618784576</c:v>
                </c:pt>
                <c:pt idx="743" formatCode="0.000">
                  <c:v>-0.3902152036691649</c:v>
                </c:pt>
                <c:pt idx="744" formatCode="0.000">
                  <c:v>-0.38525662138789529</c:v>
                </c:pt>
                <c:pt idx="745" formatCode="0.000">
                  <c:v>-0.38020298280001585</c:v>
                </c:pt>
                <c:pt idx="746" formatCode="0.000">
                  <c:v>-0.3750555348152298</c:v>
                </c:pt>
                <c:pt idx="747" formatCode="0.000">
                  <c:v>-0.36981554748930495</c:v>
                </c:pt>
                <c:pt idx="748" formatCode="0.000">
                  <c:v>-0.36448431371070622</c:v>
                </c:pt>
                <c:pt idx="749" formatCode="0.000">
                  <c:v>-0.35906314888159424</c:v>
                </c:pt>
                <c:pt idx="750" formatCode="0.000">
                  <c:v>-0.35355339059327362</c:v>
                </c:pt>
                <c:pt idx="751" formatCode="0.000">
                  <c:v>-0.34795639829615732</c:v>
                </c:pt>
                <c:pt idx="752" formatCode="0.000">
                  <c:v>-0.34227355296434425</c:v>
                </c:pt>
                <c:pt idx="753" formatCode="0.000">
                  <c:v>-0.33650625675488705</c:v>
                </c:pt>
                <c:pt idx="754" formatCode="0.000">
                  <c:v>-0.33065593266182591</c:v>
                </c:pt>
                <c:pt idx="755" formatCode="0.000">
                  <c:v>-0.32472402416509183</c:v>
                </c:pt>
                <c:pt idx="756" formatCode="0.000">
                  <c:v>-0.31871199487434493</c:v>
                </c:pt>
                <c:pt idx="757" formatCode="0.000">
                  <c:v>-0.31262132816785293</c:v>
                </c:pt>
                <c:pt idx="758" formatCode="0.000">
                  <c:v>-0.3064535268264883</c:v>
                </c:pt>
                <c:pt idx="759" formatCode="0.000">
                  <c:v>-0.30021011266294206</c:v>
                </c:pt>
                <c:pt idx="760" formatCode="0.000">
                  <c:v>-0.29389262614623635</c:v>
                </c:pt>
                <c:pt idx="761" formatCode="0.000">
                  <c:v>-0.28750262602163934</c:v>
                </c:pt>
                <c:pt idx="762" formatCode="0.000">
                  <c:v>-0.28104168892606535</c:v>
                </c:pt>
                <c:pt idx="763" formatCode="0.000">
                  <c:v>-0.27451140899906612</c:v>
                </c:pt>
                <c:pt idx="764" formatCode="0.000">
                  <c:v>-0.26791339748949838</c:v>
                </c:pt>
                <c:pt idx="765" formatCode="0.000">
                  <c:v>-0.26124928235797451</c:v>
                </c:pt>
                <c:pt idx="766" formatCode="0.000">
                  <c:v>-0.25452070787518577</c:v>
                </c:pt>
                <c:pt idx="767" formatCode="0.000">
                  <c:v>-0.24772933421620383</c:v>
                </c:pt>
                <c:pt idx="768" formatCode="0.000">
                  <c:v>-0.24087683705085738</c:v>
                </c:pt>
                <c:pt idx="769" formatCode="0.000">
                  <c:v>-0.23396490713028689</c:v>
                </c:pt>
                <c:pt idx="770" formatCode="0.000">
                  <c:v>-0.22699524986977351</c:v>
                </c:pt>
                <c:pt idx="771" formatCode="0.000">
                  <c:v>-0.21996958492795751</c:v>
                </c:pt>
                <c:pt idx="772" formatCode="0.000">
                  <c:v>-0.21288964578253633</c:v>
                </c:pt>
                <c:pt idx="773" formatCode="0.000">
                  <c:v>-0.20575717930255447</c:v>
                </c:pt>
                <c:pt idx="774" formatCode="0.000">
                  <c:v>-0.1985739453173905</c:v>
                </c:pt>
                <c:pt idx="775" formatCode="0.000">
                  <c:v>-0.19134171618254475</c:v>
                </c:pt>
                <c:pt idx="776" formatCode="0.000">
                  <c:v>-0.18406227634233893</c:v>
                </c:pt>
                <c:pt idx="777" formatCode="0.000">
                  <c:v>-0.17673742188962846</c:v>
                </c:pt>
                <c:pt idx="778" formatCode="0.000">
                  <c:v>-0.16936896012264571</c:v>
                </c:pt>
                <c:pt idx="779" formatCode="0.000">
                  <c:v>-0.16195870909907464</c:v>
                </c:pt>
                <c:pt idx="780" formatCode="0.000">
                  <c:v>-0.15450849718747386</c:v>
                </c:pt>
                <c:pt idx="781" formatCode="0.000">
                  <c:v>-0.1470201626161517</c:v>
                </c:pt>
                <c:pt idx="782" formatCode="0.000">
                  <c:v>-0.13949555301961464</c:v>
                </c:pt>
                <c:pt idx="783" formatCode="0.000">
                  <c:v>-0.13193652498268632</c:v>
                </c:pt>
                <c:pt idx="784" formatCode="0.000">
                  <c:v>-0.12434494358242712</c:v>
                </c:pt>
                <c:pt idx="785" formatCode="0.000">
                  <c:v>-0.11672268192795252</c:v>
                </c:pt>
                <c:pt idx="786" formatCode="0.000">
                  <c:v>-0.10907162069827137</c:v>
                </c:pt>
                <c:pt idx="787" formatCode="0.000">
                  <c:v>-0.10139364767825625</c:v>
                </c:pt>
                <c:pt idx="788" formatCode="0.000">
                  <c:v>-9.3690657292862231E-2</c:v>
                </c:pt>
                <c:pt idx="789" formatCode="0.000">
                  <c:v>-8.5964550139704526E-2</c:v>
                </c:pt>
                <c:pt idx="790" formatCode="0.000">
                  <c:v>-7.8217232520115532E-2</c:v>
                </c:pt>
                <c:pt idx="791" formatCode="0.000">
                  <c:v>-7.0450615968791375E-2</c:v>
                </c:pt>
                <c:pt idx="792" formatCode="0.000">
                  <c:v>-6.2666616782152018E-2</c:v>
                </c:pt>
                <c:pt idx="793" formatCode="0.000">
                  <c:v>-5.4867155545522413E-2</c:v>
                </c:pt>
                <c:pt idx="794" formatCode="0.000">
                  <c:v>-4.7054156659257253E-2</c:v>
                </c:pt>
                <c:pt idx="795" formatCode="0.000">
                  <c:v>-3.9229547863922451E-2</c:v>
                </c:pt>
                <c:pt idx="796" formatCode="0.000">
                  <c:v>-3.1395259764656576E-2</c:v>
                </c:pt>
                <c:pt idx="797" formatCode="0.000">
                  <c:v>-2.3553225354821093E-2</c:v>
                </c:pt>
                <c:pt idx="798" formatCode="0.000">
                  <c:v>-1.570537953906426E-2</c:v>
                </c:pt>
                <c:pt idx="799" formatCode="0.000">
                  <c:v>-7.8536586559103307E-3</c:v>
                </c:pt>
                <c:pt idx="800" formatCode="0.000">
                  <c:v>1.2251484549086244E-16</c:v>
                </c:pt>
                <c:pt idx="801" formatCode="0.000">
                  <c:v>7.8536586559104903E-3</c:v>
                </c:pt>
                <c:pt idx="802" formatCode="0.000">
                  <c:v>1.57053795390645E-2</c:v>
                </c:pt>
                <c:pt idx="803" formatCode="0.000">
                  <c:v>2.3553225354821253E-2</c:v>
                </c:pt>
                <c:pt idx="804" formatCode="0.000">
                  <c:v>3.1395259764656805E-2</c:v>
                </c:pt>
                <c:pt idx="805" formatCode="0.000">
                  <c:v>3.9229547863922652E-2</c:v>
                </c:pt>
                <c:pt idx="806" formatCode="0.000">
                  <c:v>4.7054156659257475E-2</c:v>
                </c:pt>
                <c:pt idx="807" formatCode="0.000">
                  <c:v>5.4867155545522572E-2</c:v>
                </c:pt>
                <c:pt idx="808" formatCode="0.000">
                  <c:v>6.2666616782152282E-2</c:v>
                </c:pt>
                <c:pt idx="809" formatCode="0.000">
                  <c:v>7.0450615968791513E-2</c:v>
                </c:pt>
                <c:pt idx="810" formatCode="0.000">
                  <c:v>7.8217232520115823E-2</c:v>
                </c:pt>
                <c:pt idx="811" formatCode="0.000">
                  <c:v>8.5964550139704707E-2</c:v>
                </c:pt>
                <c:pt idx="812" formatCode="0.000">
                  <c:v>9.3690657292862495E-2</c:v>
                </c:pt>
                <c:pt idx="813" formatCode="0.000">
                  <c:v>0.10139364767825651</c:v>
                </c:pt>
                <c:pt idx="814" formatCode="0.000">
                  <c:v>0.10907162069827164</c:v>
                </c:pt>
                <c:pt idx="815" formatCode="0.000">
                  <c:v>0.11672268192795274</c:v>
                </c:pt>
                <c:pt idx="816" formatCode="0.000">
                  <c:v>0.12434494358242749</c:v>
                </c:pt>
                <c:pt idx="817" formatCode="0.000">
                  <c:v>0.13193652498268643</c:v>
                </c:pt>
                <c:pt idx="818" formatCode="0.000">
                  <c:v>0.13949555301961492</c:v>
                </c:pt>
                <c:pt idx="819" formatCode="0.000">
                  <c:v>0.14702016261615197</c:v>
                </c:pt>
                <c:pt idx="820" formatCode="0.000">
                  <c:v>0.15450849718747411</c:v>
                </c:pt>
                <c:pt idx="821" formatCode="0.000">
                  <c:v>0.16195870909907489</c:v>
                </c:pt>
                <c:pt idx="822" formatCode="0.000">
                  <c:v>0.16936896012264613</c:v>
                </c:pt>
                <c:pt idx="823" formatCode="0.000">
                  <c:v>0.17673742188962874</c:v>
                </c:pt>
                <c:pt idx="824" formatCode="0.000">
                  <c:v>0.18406227634233924</c:v>
                </c:pt>
                <c:pt idx="825" formatCode="0.000">
                  <c:v>0.19134171618254497</c:v>
                </c:pt>
                <c:pt idx="826" formatCode="0.000">
                  <c:v>0.19857394531739053</c:v>
                </c:pt>
                <c:pt idx="827" formatCode="0.000">
                  <c:v>0.20575717930255472</c:v>
                </c:pt>
                <c:pt idx="828" formatCode="0.000">
                  <c:v>0.21288964578253627</c:v>
                </c:pt>
                <c:pt idx="829" formatCode="0.000">
                  <c:v>0.21996958492795776</c:v>
                </c:pt>
                <c:pt idx="830" formatCode="0.000">
                  <c:v>0.22699524986977374</c:v>
                </c:pt>
                <c:pt idx="831" formatCode="0.000">
                  <c:v>0.23396490713028711</c:v>
                </c:pt>
                <c:pt idx="832" formatCode="0.000">
                  <c:v>0.2408768370508575</c:v>
                </c:pt>
                <c:pt idx="833" formatCode="0.000">
                  <c:v>0.24772933421620402</c:v>
                </c:pt>
                <c:pt idx="834" formatCode="0.000">
                  <c:v>0.25452070787518588</c:v>
                </c:pt>
                <c:pt idx="835" formatCode="0.000">
                  <c:v>0.26124928235797484</c:v>
                </c:pt>
                <c:pt idx="836" formatCode="0.000">
                  <c:v>0.26791339748949838</c:v>
                </c:pt>
                <c:pt idx="837" formatCode="0.000">
                  <c:v>0.2745114089990664</c:v>
                </c:pt>
                <c:pt idx="838" formatCode="0.000">
                  <c:v>0.28104168892606551</c:v>
                </c:pt>
                <c:pt idx="839" formatCode="0.000">
                  <c:v>0.28750262602163945</c:v>
                </c:pt>
                <c:pt idx="840" formatCode="0.000">
                  <c:v>0.29389262614623657</c:v>
                </c:pt>
                <c:pt idx="841" formatCode="0.000">
                  <c:v>0.30021011266294234</c:v>
                </c:pt>
                <c:pt idx="842" formatCode="0.000">
                  <c:v>0.3064535268264883</c:v>
                </c:pt>
                <c:pt idx="843" formatCode="0.000">
                  <c:v>0.31262132816785337</c:v>
                </c:pt>
                <c:pt idx="844" formatCode="0.000">
                  <c:v>0.31871199487434515</c:v>
                </c:pt>
                <c:pt idx="845" formatCode="0.000">
                  <c:v>0.32472402416509216</c:v>
                </c:pt>
                <c:pt idx="846" formatCode="0.000">
                  <c:v>0.33065593266182602</c:v>
                </c:pt>
                <c:pt idx="847" formatCode="0.000">
                  <c:v>0.33650625675488738</c:v>
                </c:pt>
                <c:pt idx="848" formatCode="0.000">
                  <c:v>0.34227355296434431</c:v>
                </c:pt>
                <c:pt idx="849" formatCode="0.000">
                  <c:v>0.34795639829615732</c:v>
                </c:pt>
                <c:pt idx="850" formatCode="0.000">
                  <c:v>0.35355339059327384</c:v>
                </c:pt>
                <c:pt idx="851" formatCode="0.000">
                  <c:v>0.3590631488815943</c:v>
                </c:pt>
                <c:pt idx="852" formatCode="0.000">
                  <c:v>0.36448431371070633</c:v>
                </c:pt>
                <c:pt idx="853" formatCode="0.000">
                  <c:v>0.36981554748930495</c:v>
                </c:pt>
                <c:pt idx="854" formatCode="0.000">
                  <c:v>0.37505553481522991</c:v>
                </c:pt>
                <c:pt idx="855" formatCode="0.000">
                  <c:v>0.38020298280001585</c:v>
                </c:pt>
                <c:pt idx="856" formatCode="0.000">
                  <c:v>0.38525662138789518</c:v>
                </c:pt>
                <c:pt idx="857" formatCode="0.000">
                  <c:v>0.39021520366916534</c:v>
                </c:pt>
                <c:pt idx="858" formatCode="0.000">
                  <c:v>0.39507750618784593</c:v>
                </c:pt>
                <c:pt idx="859" formatCode="0.000">
                  <c:v>0.39984232924354562</c:v>
                </c:pt>
                <c:pt idx="860" formatCode="0.000">
                  <c:v>0.40450849718747428</c:v>
                </c:pt>
                <c:pt idx="861" formatCode="0.000">
                  <c:v>0.40907485871251181</c:v>
                </c:pt>
                <c:pt idx="862" formatCode="0.000">
                  <c:v>0.41354028713728175</c:v>
                </c:pt>
                <c:pt idx="863" formatCode="0.000">
                  <c:v>0.41790368068413508</c:v>
                </c:pt>
                <c:pt idx="864" formatCode="0.000">
                  <c:v>0.42216396275100732</c:v>
                </c:pt>
                <c:pt idx="865" formatCode="0.000">
                  <c:v>0.4263200821770467</c:v>
                </c:pt>
                <c:pt idx="866" formatCode="0.000">
                  <c:v>0.43037101350197182</c:v>
                </c:pt>
                <c:pt idx="867" formatCode="0.000">
                  <c:v>0.43431575721909554</c:v>
                </c:pt>
                <c:pt idx="868" formatCode="0.000">
                  <c:v>0.43815334002193185</c:v>
                </c:pt>
                <c:pt idx="869" formatCode="0.000">
                  <c:v>0.44188281504434707</c:v>
                </c:pt>
                <c:pt idx="870" formatCode="0.000">
                  <c:v>0.44550326209418412</c:v>
                </c:pt>
                <c:pt idx="871" formatCode="0.000">
                  <c:v>0.44901378788030782</c:v>
                </c:pt>
                <c:pt idx="872" formatCode="0.000">
                  <c:v>0.45241352623300957</c:v>
                </c:pt>
                <c:pt idx="873" formatCode="0.000">
                  <c:v>0.4557016383177227</c:v>
                </c:pt>
                <c:pt idx="874" formatCode="0.000">
                  <c:v>0.45887731284199051</c:v>
                </c:pt>
                <c:pt idx="875" formatCode="0.000">
                  <c:v>0.46193976625564387</c:v>
                </c:pt>
                <c:pt idx="876" formatCode="0.000">
                  <c:v>0.46488824294412595</c:v>
                </c:pt>
                <c:pt idx="877" formatCode="0.000">
                  <c:v>0.4677220154149338</c:v>
                </c:pt>
                <c:pt idx="878" formatCode="0.000">
                  <c:v>0.47044038447711278</c:v>
                </c:pt>
                <c:pt idx="879" formatCode="0.000">
                  <c:v>0.47304267941377276</c:v>
                </c:pt>
                <c:pt idx="880" formatCode="0.000">
                  <c:v>0.47552825814757682</c:v>
                </c:pt>
                <c:pt idx="881" formatCode="0.000">
                  <c:v>0.47789650739916573</c:v>
                </c:pt>
                <c:pt idx="882" formatCode="0.000">
                  <c:v>0.48014684283847175</c:v>
                </c:pt>
                <c:pt idx="883" formatCode="0.000">
                  <c:v>0.48227870922889943</c:v>
                </c:pt>
                <c:pt idx="884" formatCode="0.000">
                  <c:v>0.48429158056431565</c:v>
                </c:pt>
                <c:pt idx="885" formatCode="0.000">
                  <c:v>0.48618496019883872</c:v>
                </c:pt>
                <c:pt idx="886" formatCode="0.000">
                  <c:v>0.48795838096937416</c:v>
                </c:pt>
                <c:pt idx="887" formatCode="0.000">
                  <c:v>0.48961140531088343</c:v>
                </c:pt>
                <c:pt idx="888" formatCode="0.000">
                  <c:v>0.49114362536434442</c:v>
                </c:pt>
                <c:pt idx="889" formatCode="0.000">
                  <c:v>0.49255466307738754</c:v>
                </c:pt>
                <c:pt idx="890" formatCode="0.000">
                  <c:v>0.49384417029756922</c:v>
                </c:pt>
                <c:pt idx="891" formatCode="0.000">
                  <c:v>0.49501182885827882</c:v>
                </c:pt>
                <c:pt idx="892" formatCode="0.000">
                  <c:v>0.49605735065723899</c:v>
                </c:pt>
                <c:pt idx="893" formatCode="0.000">
                  <c:v>0.4969804777275903</c:v>
                </c:pt>
                <c:pt idx="894" formatCode="0.000">
                  <c:v>0.49778098230154044</c:v>
                </c:pt>
                <c:pt idx="895" formatCode="0.000">
                  <c:v>0.49845866686656437</c:v>
                </c:pt>
                <c:pt idx="896" formatCode="0.000">
                  <c:v>0.49901336421413589</c:v>
                </c:pt>
                <c:pt idx="897" formatCode="0.000">
                  <c:v>0.49944493748098517</c:v>
                </c:pt>
                <c:pt idx="898" formatCode="0.000">
                  <c:v>0.49975328018286597</c:v>
                </c:pt>
                <c:pt idx="899" formatCode="0.000">
                  <c:v>0.49993831624083063</c:v>
                </c:pt>
                <c:pt idx="900" formatCode="0.000">
                  <c:v>0.5</c:v>
                </c:pt>
                <c:pt idx="901" formatCode="0.000">
                  <c:v>0.49993831624083063</c:v>
                </c:pt>
                <c:pt idx="902" formatCode="0.000">
                  <c:v>0.49975328018286597</c:v>
                </c:pt>
                <c:pt idx="903" formatCode="0.000">
                  <c:v>0.49944493748098517</c:v>
                </c:pt>
                <c:pt idx="904" formatCode="0.000">
                  <c:v>0.49901336421413589</c:v>
                </c:pt>
                <c:pt idx="905" formatCode="0.000">
                  <c:v>0.49845866686656415</c:v>
                </c:pt>
                <c:pt idx="906" formatCode="0.000">
                  <c:v>0.49778098230154044</c:v>
                </c:pt>
                <c:pt idx="907" formatCode="0.000">
                  <c:v>0.49698047772759019</c:v>
                </c:pt>
                <c:pt idx="908" formatCode="0.000">
                  <c:v>0.49605735065723883</c:v>
                </c:pt>
                <c:pt idx="909" formatCode="0.000">
                  <c:v>0.49501182885827921</c:v>
                </c:pt>
                <c:pt idx="910" formatCode="0.000">
                  <c:v>0.49384417029756911</c:v>
                </c:pt>
                <c:pt idx="911" formatCode="0.000">
                  <c:v>0.49255466307738743</c:v>
                </c:pt>
                <c:pt idx="912" formatCode="0.000">
                  <c:v>0.49114362536434442</c:v>
                </c:pt>
                <c:pt idx="913" formatCode="0.000">
                  <c:v>0.48961140531088337</c:v>
                </c:pt>
                <c:pt idx="914" formatCode="0.000">
                  <c:v>0.48795838096937427</c:v>
                </c:pt>
                <c:pt idx="915" formatCode="0.000">
                  <c:v>0.48618496019883861</c:v>
                </c:pt>
                <c:pt idx="916" formatCode="0.000">
                  <c:v>0.48429158056431554</c:v>
                </c:pt>
                <c:pt idx="917" formatCode="0.000">
                  <c:v>0.48227870922889954</c:v>
                </c:pt>
                <c:pt idx="918" formatCode="0.000">
                  <c:v>0.48014684283847181</c:v>
                </c:pt>
                <c:pt idx="919" formatCode="0.000">
                  <c:v>0.47789650739916562</c:v>
                </c:pt>
                <c:pt idx="920" formatCode="0.000">
                  <c:v>0.47552825814757682</c:v>
                </c:pt>
                <c:pt idx="921" formatCode="0.000">
                  <c:v>0.47304267941377282</c:v>
                </c:pt>
                <c:pt idx="922" formatCode="0.000">
                  <c:v>0.47044038447711278</c:v>
                </c:pt>
                <c:pt idx="923" formatCode="0.000">
                  <c:v>0.46772201541493352</c:v>
                </c:pt>
                <c:pt idx="924" formatCode="0.000">
                  <c:v>0.46488824294412601</c:v>
                </c:pt>
                <c:pt idx="925" formatCode="0.000">
                  <c:v>0.46193976625564365</c:v>
                </c:pt>
                <c:pt idx="926" formatCode="0.000">
                  <c:v>0.45887731284199035</c:v>
                </c:pt>
                <c:pt idx="927" formatCode="0.000">
                  <c:v>0.45570163831772276</c:v>
                </c:pt>
                <c:pt idx="928" formatCode="0.000">
                  <c:v>0.45241352623300968</c:v>
                </c:pt>
                <c:pt idx="929" formatCode="0.000">
                  <c:v>0.44901378788030788</c:v>
                </c:pt>
                <c:pt idx="930" formatCode="0.000">
                  <c:v>0.44550326209418428</c:v>
                </c:pt>
                <c:pt idx="931" formatCode="0.000">
                  <c:v>0.44188281504434707</c:v>
                </c:pt>
                <c:pt idx="932" formatCode="0.000">
                  <c:v>0.43815334002193179</c:v>
                </c:pt>
                <c:pt idx="933" formatCode="0.000">
                  <c:v>0.43431575721909554</c:v>
                </c:pt>
                <c:pt idx="934" formatCode="0.000">
                  <c:v>0.43037101350197182</c:v>
                </c:pt>
                <c:pt idx="935" formatCode="0.000">
                  <c:v>0.42632008217704698</c:v>
                </c:pt>
                <c:pt idx="936" formatCode="0.000">
                  <c:v>0.42216396275100732</c:v>
                </c:pt>
                <c:pt idx="937" formatCode="0.000">
                  <c:v>0.41790368068413486</c:v>
                </c:pt>
                <c:pt idx="938" formatCode="0.000">
                  <c:v>0.41354028713728147</c:v>
                </c:pt>
                <c:pt idx="939" formatCode="0.000">
                  <c:v>0.40907485871251181</c:v>
                </c:pt>
                <c:pt idx="940" formatCode="0.000">
                  <c:v>0.40450849718747411</c:v>
                </c:pt>
                <c:pt idx="941" formatCode="0.000">
                  <c:v>0.3998423292435454</c:v>
                </c:pt>
                <c:pt idx="942" formatCode="0.000">
                  <c:v>0.39507750618784576</c:v>
                </c:pt>
                <c:pt idx="943" formatCode="0.000">
                  <c:v>0.39021520366916534</c:v>
                </c:pt>
                <c:pt idx="944" formatCode="0.000">
                  <c:v>0.38525662138789496</c:v>
                </c:pt>
                <c:pt idx="945" formatCode="0.000">
                  <c:v>0.38020298280001552</c:v>
                </c:pt>
                <c:pt idx="946" formatCode="0.000">
                  <c:v>0.37505553481523018</c:v>
                </c:pt>
                <c:pt idx="947" formatCode="0.000">
                  <c:v>0.36981554748930495</c:v>
                </c:pt>
                <c:pt idx="948" formatCode="0.000">
                  <c:v>0.36448431371070611</c:v>
                </c:pt>
                <c:pt idx="949" formatCode="0.000">
                  <c:v>0.35906314888159374</c:v>
                </c:pt>
                <c:pt idx="950" formatCode="0.000">
                  <c:v>0.35355339059327384</c:v>
                </c:pt>
                <c:pt idx="951" formatCode="0.000">
                  <c:v>0.34795639829615782</c:v>
                </c:pt>
                <c:pt idx="952" formatCode="0.000">
                  <c:v>0.34227355296434436</c:v>
                </c:pt>
                <c:pt idx="953" formatCode="0.000">
                  <c:v>0.33650625675488716</c:v>
                </c:pt>
                <c:pt idx="954" formatCode="0.000">
                  <c:v>0.33065593266182547</c:v>
                </c:pt>
                <c:pt idx="955" formatCode="0.000">
                  <c:v>0.32472402416509216</c:v>
                </c:pt>
                <c:pt idx="956" formatCode="0.000">
                  <c:v>0.31871199487434554</c:v>
                </c:pt>
                <c:pt idx="957" formatCode="0.000">
                  <c:v>0.31262132816785265</c:v>
                </c:pt>
                <c:pt idx="958" formatCode="0.000">
                  <c:v>0.30645352682648808</c:v>
                </c:pt>
                <c:pt idx="959" formatCode="0.000">
                  <c:v>0.3002101126629429</c:v>
                </c:pt>
                <c:pt idx="960" formatCode="0.000">
                  <c:v>0.29389262614623646</c:v>
                </c:pt>
                <c:pt idx="961" formatCode="0.000">
                  <c:v>0.28750262602163928</c:v>
                </c:pt>
                <c:pt idx="962" formatCode="0.000">
                  <c:v>0.28104168892606485</c:v>
                </c:pt>
                <c:pt idx="963" formatCode="0.000">
                  <c:v>0.27451140899906612</c:v>
                </c:pt>
                <c:pt idx="964" formatCode="0.000">
                  <c:v>0.26791339748949888</c:v>
                </c:pt>
                <c:pt idx="965" formatCode="0.000">
                  <c:v>0.26124928235797396</c:v>
                </c:pt>
                <c:pt idx="966" formatCode="0.000">
                  <c:v>0.25452070787518566</c:v>
                </c:pt>
                <c:pt idx="967" formatCode="0.000">
                  <c:v>0.24772933421620433</c:v>
                </c:pt>
                <c:pt idx="968" formatCode="0.000">
                  <c:v>0.2408768370508575</c:v>
                </c:pt>
                <c:pt idx="969" formatCode="0.000">
                  <c:v>0.23396490713028667</c:v>
                </c:pt>
                <c:pt idx="970" formatCode="0.000">
                  <c:v>0.22699524986977282</c:v>
                </c:pt>
                <c:pt idx="971" formatCode="0.000">
                  <c:v>0.21996958492795762</c:v>
                </c:pt>
                <c:pt idx="972" formatCode="0.000">
                  <c:v>0.21288964578253666</c:v>
                </c:pt>
                <c:pt idx="973" formatCode="0.000">
                  <c:v>0.20575717930255388</c:v>
                </c:pt>
                <c:pt idx="974" formatCode="0.000">
                  <c:v>0.19857394531738998</c:v>
                </c:pt>
                <c:pt idx="975" formatCode="0.000">
                  <c:v>0.19134171618254447</c:v>
                </c:pt>
                <c:pt idx="976" formatCode="0.000">
                  <c:v>0.18406227634233926</c:v>
                </c:pt>
                <c:pt idx="977" formatCode="0.000">
                  <c:v>0.17673742188962924</c:v>
                </c:pt>
                <c:pt idx="978" formatCode="0.000">
                  <c:v>0.16936896012264541</c:v>
                </c:pt>
                <c:pt idx="979" formatCode="0.000">
                  <c:v>0.16195870909907464</c:v>
                </c:pt>
                <c:pt idx="980" formatCode="0.000">
                  <c:v>0.15450849718747467</c:v>
                </c:pt>
                <c:pt idx="981" formatCode="0.000">
                  <c:v>0.14702016261615197</c:v>
                </c:pt>
                <c:pt idx="982" formatCode="0.000">
                  <c:v>0.13949555301961464</c:v>
                </c:pt>
                <c:pt idx="983" formatCode="0.000">
                  <c:v>0.13193652498268588</c:v>
                </c:pt>
                <c:pt idx="984" formatCode="0.000">
                  <c:v>0.12434494358242749</c:v>
                </c:pt>
                <c:pt idx="985" formatCode="0.000">
                  <c:v>0.11672268192795321</c:v>
                </c:pt>
                <c:pt idx="986" formatCode="0.000">
                  <c:v>0.10907162069827094</c:v>
                </c:pt>
                <c:pt idx="987" formatCode="0.000">
                  <c:v>0.10139364767825614</c:v>
                </c:pt>
                <c:pt idx="988" formatCode="0.000">
                  <c:v>9.3690657292862925E-2</c:v>
                </c:pt>
                <c:pt idx="989" formatCode="0.000">
                  <c:v>8.5964550139704707E-2</c:v>
                </c:pt>
                <c:pt idx="990" formatCode="0.000">
                  <c:v>7.8217232520115421E-2</c:v>
                </c:pt>
                <c:pt idx="991" formatCode="0.000">
                  <c:v>7.0450615968790681E-2</c:v>
                </c:pt>
                <c:pt idx="992" formatCode="0.000">
                  <c:v>6.2666616782152157E-2</c:v>
                </c:pt>
                <c:pt idx="993" formatCode="0.000">
                  <c:v>5.4867155545522926E-2</c:v>
                </c:pt>
                <c:pt idx="994" formatCode="0.000">
                  <c:v>4.7054156659256663E-2</c:v>
                </c:pt>
                <c:pt idx="995" formatCode="0.000">
                  <c:v>3.9229547863922215E-2</c:v>
                </c:pt>
                <c:pt idx="996" formatCode="0.000">
                  <c:v>3.139525976465711E-2</c:v>
                </c:pt>
                <c:pt idx="997" formatCode="0.000">
                  <c:v>2.3553225354821142E-2</c:v>
                </c:pt>
                <c:pt idx="998" formatCode="0.000">
                  <c:v>1.5705379539064007E-2</c:v>
                </c:pt>
                <c:pt idx="999" formatCode="0.000">
                  <c:v>7.8536586559095761E-3</c:v>
                </c:pt>
                <c:pt idx="1000" formatCode="0.000">
                  <c:v>-6.1257422745431222E-17</c:v>
                </c:pt>
                <c:pt idx="1001" formatCode="0.000">
                  <c:v>-7.8536586559096941E-3</c:v>
                </c:pt>
                <c:pt idx="1002" formatCode="0.000">
                  <c:v>-1.5705379539064365E-2</c:v>
                </c:pt>
                <c:pt idx="1003" formatCode="0.000">
                  <c:v>-2.3553225354821045E-2</c:v>
                </c:pt>
                <c:pt idx="1004" formatCode="0.000">
                  <c:v>-3.1395259764657235E-2</c:v>
                </c:pt>
                <c:pt idx="1005" formatCode="0.000">
                  <c:v>-3.922954786392234E-2</c:v>
                </c:pt>
                <c:pt idx="1006" formatCode="0.000">
                  <c:v>-4.7054156659256947E-2</c:v>
                </c:pt>
                <c:pt idx="1007" formatCode="0.000">
                  <c:v>-5.4867155545522822E-2</c:v>
                </c:pt>
                <c:pt idx="1008" formatCode="0.000">
                  <c:v>-6.2666616782152282E-2</c:v>
                </c:pt>
                <c:pt idx="1009" formatCode="0.000">
                  <c:v>-7.0450615968790792E-2</c:v>
                </c:pt>
                <c:pt idx="1010" formatCode="0.000">
                  <c:v>-7.8217232520115809E-2</c:v>
                </c:pt>
                <c:pt idx="1011" formatCode="0.000">
                  <c:v>-8.5964550139704596E-2</c:v>
                </c:pt>
                <c:pt idx="1012" formatCode="0.000">
                  <c:v>-9.369065729286305E-2</c:v>
                </c:pt>
                <c:pt idx="1013" formatCode="0.000">
                  <c:v>-0.10139364767825627</c:v>
                </c:pt>
                <c:pt idx="1014" formatCode="0.000">
                  <c:v>-0.1090716206982712</c:v>
                </c:pt>
                <c:pt idx="1015" formatCode="0.000">
                  <c:v>-0.1167226819279531</c:v>
                </c:pt>
                <c:pt idx="1016" formatCode="0.000">
                  <c:v>-0.12434494358242762</c:v>
                </c:pt>
                <c:pt idx="1017" formatCode="0.000">
                  <c:v>-0.13193652498268588</c:v>
                </c:pt>
                <c:pt idx="1018" formatCode="0.000">
                  <c:v>-0.13949555301961497</c:v>
                </c:pt>
                <c:pt idx="1019" formatCode="0.000">
                  <c:v>-0.14702016261615186</c:v>
                </c:pt>
                <c:pt idx="1020" formatCode="0.000">
                  <c:v>-0.15450849718747478</c:v>
                </c:pt>
                <c:pt idx="1021" formatCode="0.000">
                  <c:v>-0.1619587090990747</c:v>
                </c:pt>
                <c:pt idx="1022" formatCode="0.000">
                  <c:v>-0.16936896012264571</c:v>
                </c:pt>
                <c:pt idx="1023" formatCode="0.000">
                  <c:v>-0.17673742188962902</c:v>
                </c:pt>
                <c:pt idx="1024" formatCode="0.000">
                  <c:v>-0.18406227634233938</c:v>
                </c:pt>
                <c:pt idx="1025" formatCode="0.000">
                  <c:v>-0.19134171618254459</c:v>
                </c:pt>
                <c:pt idx="1026" formatCode="0.000">
                  <c:v>-0.19857394531739025</c:v>
                </c:pt>
                <c:pt idx="1027" formatCode="0.000">
                  <c:v>-0.20575717930255411</c:v>
                </c:pt>
                <c:pt idx="1028" formatCode="0.000">
                  <c:v>-0.21288964578253644</c:v>
                </c:pt>
                <c:pt idx="1029" formatCode="0.000">
                  <c:v>-0.21996958492795782</c:v>
                </c:pt>
                <c:pt idx="1030" formatCode="0.000">
                  <c:v>-0.22699524986977293</c:v>
                </c:pt>
                <c:pt idx="1031" formatCode="0.000">
                  <c:v>-0.233964907130287</c:v>
                </c:pt>
                <c:pt idx="1032" formatCode="0.000">
                  <c:v>-0.24087683705085738</c:v>
                </c:pt>
                <c:pt idx="1033" formatCode="0.000">
                  <c:v>-0.24772933421620438</c:v>
                </c:pt>
                <c:pt idx="1034" formatCode="0.000">
                  <c:v>-0.25452070787518577</c:v>
                </c:pt>
                <c:pt idx="1035" formatCode="0.000">
                  <c:v>-0.26124928235797434</c:v>
                </c:pt>
                <c:pt idx="1036" formatCode="0.000">
                  <c:v>-0.26791339748949872</c:v>
                </c:pt>
                <c:pt idx="1037" formatCode="0.000">
                  <c:v>-0.27451140899906612</c:v>
                </c:pt>
                <c:pt idx="1038" formatCode="0.000">
                  <c:v>-0.28104168892606485</c:v>
                </c:pt>
                <c:pt idx="1039" formatCode="0.000">
                  <c:v>-0.28750262602163945</c:v>
                </c:pt>
                <c:pt idx="1040" formatCode="0.000">
                  <c:v>-0.29389262614623646</c:v>
                </c:pt>
                <c:pt idx="1041" formatCode="0.000">
                  <c:v>-0.30021011266294273</c:v>
                </c:pt>
                <c:pt idx="1042" formatCode="0.000">
                  <c:v>-0.3064535268264883</c:v>
                </c:pt>
                <c:pt idx="1043" formatCode="0.000">
                  <c:v>-0.31262132816785287</c:v>
                </c:pt>
                <c:pt idx="1044" formatCode="0.000">
                  <c:v>-0.31871199487434543</c:v>
                </c:pt>
                <c:pt idx="1045" formatCode="0.000">
                  <c:v>-0.32472402416509227</c:v>
                </c:pt>
                <c:pt idx="1046" formatCode="0.000">
                  <c:v>-0.33065593266182558</c:v>
                </c:pt>
                <c:pt idx="1047" formatCode="0.000">
                  <c:v>-0.33650625675488727</c:v>
                </c:pt>
                <c:pt idx="1048" formatCode="0.000">
                  <c:v>-0.34227355296434431</c:v>
                </c:pt>
                <c:pt idx="1049" formatCode="0.000">
                  <c:v>-0.34795639829615782</c:v>
                </c:pt>
                <c:pt idx="1050" formatCode="0.000">
                  <c:v>-0.35355339059327384</c:v>
                </c:pt>
                <c:pt idx="1051" formatCode="0.000">
                  <c:v>-0.35906314888159385</c:v>
                </c:pt>
                <c:pt idx="1052" formatCode="0.000">
                  <c:v>-0.36448431371070644</c:v>
                </c:pt>
                <c:pt idx="1053" formatCode="0.000">
                  <c:v>-0.36981554748930495</c:v>
                </c:pt>
                <c:pt idx="1054" formatCode="0.000">
                  <c:v>-0.37505553481523002</c:v>
                </c:pt>
                <c:pt idx="1055" formatCode="0.000">
                  <c:v>-0.38020298280001563</c:v>
                </c:pt>
                <c:pt idx="1056" formatCode="0.000">
                  <c:v>-0.38525662138789496</c:v>
                </c:pt>
                <c:pt idx="1057" formatCode="0.000">
                  <c:v>-0.39021520366916534</c:v>
                </c:pt>
                <c:pt idx="1058" formatCode="0.000">
                  <c:v>-0.39507750618784609</c:v>
                </c:pt>
                <c:pt idx="1059" formatCode="0.000">
                  <c:v>-0.39984232924354562</c:v>
                </c:pt>
                <c:pt idx="1060" formatCode="0.000">
                  <c:v>-0.404508497187474</c:v>
                </c:pt>
                <c:pt idx="1061" formatCode="0.000">
                  <c:v>-0.40907485871251226</c:v>
                </c:pt>
                <c:pt idx="1062" formatCode="0.000">
                  <c:v>-0.41354028713728103</c:v>
                </c:pt>
                <c:pt idx="1063" formatCode="0.000">
                  <c:v>-0.4179036806841353</c:v>
                </c:pt>
                <c:pt idx="1064" formatCode="0.000">
                  <c:v>-0.42216396275100776</c:v>
                </c:pt>
                <c:pt idx="1065" formatCode="0.000">
                  <c:v>-0.42632008217704698</c:v>
                </c:pt>
                <c:pt idx="1066" formatCode="0.000">
                  <c:v>-0.43037101350197227</c:v>
                </c:pt>
                <c:pt idx="1067" formatCode="0.000">
                  <c:v>-0.43431575721909615</c:v>
                </c:pt>
                <c:pt idx="1068" formatCode="0.000">
                  <c:v>-0.43815334002193163</c:v>
                </c:pt>
                <c:pt idx="1069" formatCode="0.000">
                  <c:v>-0.44188281504434751</c:v>
                </c:pt>
                <c:pt idx="1070" formatCode="0.000">
                  <c:v>-0.445503262094184</c:v>
                </c:pt>
                <c:pt idx="1071" formatCode="0.000">
                  <c:v>-0.44901378788030788</c:v>
                </c:pt>
                <c:pt idx="1072" formatCode="0.000">
                  <c:v>-0.45241352623300984</c:v>
                </c:pt>
                <c:pt idx="1073" formatCode="0.000">
                  <c:v>-0.45570163831772276</c:v>
                </c:pt>
                <c:pt idx="1074" formatCode="0.000">
                  <c:v>-0.45887731284199051</c:v>
                </c:pt>
                <c:pt idx="1075" formatCode="0.000">
                  <c:v>-0.46193976625564354</c:v>
                </c:pt>
                <c:pt idx="1076" formatCode="0.000">
                  <c:v>-0.46488824294412595</c:v>
                </c:pt>
                <c:pt idx="1077" formatCode="0.000">
                  <c:v>-0.46772201541493352</c:v>
                </c:pt>
                <c:pt idx="1078" formatCode="0.000">
                  <c:v>-0.47044038447711267</c:v>
                </c:pt>
                <c:pt idx="1079" formatCode="0.000">
                  <c:v>-0.47304267941377276</c:v>
                </c:pt>
                <c:pt idx="1080" formatCode="0.000">
                  <c:v>-0.47552825814757682</c:v>
                </c:pt>
                <c:pt idx="1081" formatCode="0.000">
                  <c:v>-0.4778965073991655</c:v>
                </c:pt>
                <c:pt idx="1082" formatCode="0.000">
                  <c:v>-0.48014684283847175</c:v>
                </c:pt>
                <c:pt idx="1083" formatCode="0.000">
                  <c:v>-0.48227870922889943</c:v>
                </c:pt>
                <c:pt idx="1084" formatCode="0.000">
                  <c:v>-0.48429158056431543</c:v>
                </c:pt>
                <c:pt idx="1085" formatCode="0.000">
                  <c:v>-0.48618496019883872</c:v>
                </c:pt>
                <c:pt idx="1086" formatCode="0.000">
                  <c:v>-0.48795838096937416</c:v>
                </c:pt>
                <c:pt idx="1087" formatCode="0.000">
                  <c:v>-0.48961140531088326</c:v>
                </c:pt>
                <c:pt idx="1088" formatCode="0.000">
                  <c:v>-0.49114362536434475</c:v>
                </c:pt>
                <c:pt idx="1089" formatCode="0.000">
                  <c:v>-0.49255466307738716</c:v>
                </c:pt>
                <c:pt idx="1090" formatCode="0.000">
                  <c:v>-0.49384417029756955</c:v>
                </c:pt>
                <c:pt idx="1091" formatCode="0.000">
                  <c:v>-0.49501182885827882</c:v>
                </c:pt>
                <c:pt idx="1092" formatCode="0.000">
                  <c:v>-0.49605735065723899</c:v>
                </c:pt>
                <c:pt idx="1093" formatCode="0.000">
                  <c:v>-0.49698047772759041</c:v>
                </c:pt>
                <c:pt idx="1094" formatCode="0.000">
                  <c:v>-0.49778098230154044</c:v>
                </c:pt>
                <c:pt idx="1095" formatCode="0.000">
                  <c:v>-0.49845866686656437</c:v>
                </c:pt>
                <c:pt idx="1096" formatCode="0.000">
                  <c:v>-0.49901336421413589</c:v>
                </c:pt>
                <c:pt idx="1097" formatCode="0.000">
                  <c:v>-0.49944493748098534</c:v>
                </c:pt>
                <c:pt idx="1098" formatCode="0.000">
                  <c:v>-0.49975328018286597</c:v>
                </c:pt>
                <c:pt idx="1099" formatCode="0.000">
                  <c:v>-0.49993831624083063</c:v>
                </c:pt>
                <c:pt idx="1100" formatCode="0.000">
                  <c:v>-0.5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14336"/>
        <c:axId val="116424704"/>
      </c:scatterChart>
      <c:valAx>
        <c:axId val="116414336"/>
        <c:scaling>
          <c:orientation val="minMax"/>
          <c:max val="2.5"/>
          <c:min val="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x</a:t>
                </a:r>
                <a:r>
                  <a:rPr lang="en-US" dirty="0" smtClean="0"/>
                  <a:t>/</a:t>
                </a:r>
                <a:r>
                  <a:rPr lang="cs-CZ" dirty="0" smtClean="0"/>
                  <a:t>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1535206199685228"/>
              <c:y val="0.482726449275362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6424704"/>
        <c:crosses val="autoZero"/>
        <c:crossBetween val="midCat"/>
      </c:valAx>
      <c:valAx>
        <c:axId val="116424704"/>
        <c:scaling>
          <c:orientation val="minMax"/>
          <c:max val="1.5"/>
          <c:min val="-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y/m</a:t>
                </a:r>
              </a:p>
            </c:rich>
          </c:tx>
          <c:layout>
            <c:manualLayout>
              <c:xMode val="edge"/>
              <c:yMode val="edge"/>
              <c:x val="3.6040682414698204E-2"/>
              <c:y val="2.702560085748444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16414336"/>
        <c:crosses val="autoZero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38100">
      <a:solidFill>
        <a:srgbClr val="FF0000"/>
      </a:solidFill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5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87EAC9-4BE7-459E-8DF5-39369C8D2D64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91BA-3CCC-473B-B468-2162321A9C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D7FC-5996-4A2F-8D34-035B3A5B28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AF1F-79F1-450F-911C-83D60DD71C2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6AB-5269-4317-A635-833C34A37D8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0E0-C454-44A1-B1E7-BFAB3CE584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DB2-380A-4C8C-B2A9-5B2D02814A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D35C-8408-4F17-992D-4E3AF16D3D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1971-7528-4C49-97B9-EE7FABC8063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031A-0841-4E9D-BE0A-B216B99D58C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A509-CAFF-4001-B8D0-1EB9E38FF7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E429-859F-4CAA-9D97-5FFD522A78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2577-11D5-4254-959C-80B1DFBF1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92A-EBD9-45C5-BD8D-08B3ED6B74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7B16-9476-4264-A9E0-544F40AADF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5E28-7471-41C6-94C5-B90959F215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B2EA-693A-4002-A555-D0ADFE441B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DFC1-9F83-4B58-A97F-59444B04DE4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D7A1-2F0F-449E-B41A-2E68BC2E9B5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A627-C22D-47E5-9BE7-002DDF4D17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B4F7-7A03-471E-B8B6-7429C3C30AE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6F08-89D7-41BB-9691-57D3ECFE38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6305-267C-4756-A1DD-D784749EF17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E6F61-DE19-4763-A51B-95B4D8C26DE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BE64A-0B9B-4A69-9AF3-5252100E720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chart" Target="../charts/chart4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http://fyzika.jreichl.com/data/MKV_vlneni_soubory/image018.png" TargetMode="Externa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8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10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cak.cz/?cat=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2.wmf"/><Relationship Id="rId5" Type="http://schemas.openxmlformats.org/officeDocument/2006/relationships/image" Target="../media/image35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4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upload.wikimedia.org/wikipedia/commons/6/6f/Difrakce_sterbina_mala.png" TargetMode="External"/><Relationship Id="rId5" Type="http://schemas.openxmlformats.org/officeDocument/2006/relationships/image" Target="../media/image49.png"/><Relationship Id="rId4" Type="http://schemas.openxmlformats.org/officeDocument/2006/relationships/image" Target="http://upload.wikimedia.org/wikipedia/commons/5/54/Difrakce_sterbina_bodova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Gymnázium, Havířov-Město, Komenského 2, p.o.</a:t>
            </a:r>
            <a:endParaRPr lang="cs-CZ" sz="20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“</a:t>
            </a:r>
            <a:endParaRPr lang="cs-CZ" sz="2800" b="1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. ROČNÍK GYMNÁZIA</a:t>
            </a:r>
            <a:endParaRPr lang="cs-CZ" sz="800" b="1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DDDDDD"/>
                </a:solidFill>
                <a:cs typeface="Arial" charset="0"/>
              </a:rPr>
              <a:t>9. MECHANICKÉ VLNĚNÍ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Přímá spojovací šipka 38"/>
          <p:cNvCxnSpPr/>
          <p:nvPr/>
        </p:nvCxnSpPr>
        <p:spPr>
          <a:xfrm rot="16200000" flipV="1">
            <a:off x="4760450" y="2874400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>
            <a:off x="1104900" y="2300850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>
            <a:off x="3905250" y="2112400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V="1">
            <a:off x="1915650" y="2315601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3016250" y="3234300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dirty="0" smtClean="0"/>
              <a:t>Určete směr okamžité rychlosti příčného vlnění </a:t>
            </a:r>
            <a:br>
              <a:rPr lang="cs-CZ" sz="2600" dirty="0" smtClean="0"/>
            </a:br>
            <a:r>
              <a:rPr lang="cs-CZ" sz="2600" dirty="0" smtClean="0"/>
              <a:t>v bodech M, O, N, I, K, A</a:t>
            </a:r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sp>
        <p:nvSpPr>
          <p:cNvPr id="2548739" name="Freeform 3"/>
          <p:cNvSpPr>
            <a:spLocks/>
          </p:cNvSpPr>
          <p:nvPr/>
        </p:nvSpPr>
        <p:spPr bwMode="auto">
          <a:xfrm>
            <a:off x="704850" y="1807302"/>
            <a:ext cx="7639050" cy="1644650"/>
          </a:xfrm>
          <a:custGeom>
            <a:avLst/>
            <a:gdLst/>
            <a:ahLst/>
            <a:cxnLst>
              <a:cxn ang="0">
                <a:pos x="0" y="747"/>
              </a:cxn>
              <a:cxn ang="0">
                <a:pos x="447" y="17"/>
              </a:cxn>
              <a:cxn ang="0">
                <a:pos x="1004" y="849"/>
              </a:cxn>
              <a:cxn ang="0">
                <a:pos x="1694" y="17"/>
              </a:cxn>
              <a:cxn ang="0">
                <a:pos x="2272" y="859"/>
              </a:cxn>
              <a:cxn ang="0">
                <a:pos x="2870" y="17"/>
              </a:cxn>
              <a:cxn ang="0">
                <a:pos x="3448" y="798"/>
              </a:cxn>
              <a:cxn ang="0">
                <a:pos x="3793" y="342"/>
              </a:cxn>
            </a:cxnLst>
            <a:rect l="0" t="0" r="r" b="b"/>
            <a:pathLst>
              <a:path w="3793" h="859">
                <a:moveTo>
                  <a:pt x="0" y="747"/>
                </a:moveTo>
                <a:cubicBezTo>
                  <a:pt x="73" y="625"/>
                  <a:pt x="280" y="0"/>
                  <a:pt x="447" y="17"/>
                </a:cubicBezTo>
                <a:cubicBezTo>
                  <a:pt x="614" y="34"/>
                  <a:pt x="796" y="849"/>
                  <a:pt x="1004" y="849"/>
                </a:cubicBezTo>
                <a:cubicBezTo>
                  <a:pt x="1212" y="849"/>
                  <a:pt x="1483" y="15"/>
                  <a:pt x="1694" y="17"/>
                </a:cubicBezTo>
                <a:cubicBezTo>
                  <a:pt x="1905" y="19"/>
                  <a:pt x="2076" y="859"/>
                  <a:pt x="2272" y="859"/>
                </a:cubicBezTo>
                <a:cubicBezTo>
                  <a:pt x="2468" y="859"/>
                  <a:pt x="2674" y="27"/>
                  <a:pt x="2870" y="17"/>
                </a:cubicBezTo>
                <a:cubicBezTo>
                  <a:pt x="3066" y="7"/>
                  <a:pt x="3294" y="744"/>
                  <a:pt x="3448" y="798"/>
                </a:cubicBezTo>
                <a:cubicBezTo>
                  <a:pt x="3602" y="852"/>
                  <a:pt x="3721" y="437"/>
                  <a:pt x="3793" y="342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2548740" name="AutoShape 4"/>
          <p:cNvCxnSpPr>
            <a:cxnSpLocks noChangeShapeType="1"/>
          </p:cNvCxnSpPr>
          <p:nvPr/>
        </p:nvCxnSpPr>
        <p:spPr bwMode="auto">
          <a:xfrm>
            <a:off x="-184150" y="2584450"/>
            <a:ext cx="9557626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</p:spPr>
      </p:cxnSp>
      <p:grpSp>
        <p:nvGrpSpPr>
          <p:cNvPr id="17" name="Skupina 16"/>
          <p:cNvGrpSpPr/>
          <p:nvPr/>
        </p:nvGrpSpPr>
        <p:grpSpPr>
          <a:xfrm>
            <a:off x="5721350" y="939800"/>
            <a:ext cx="3422650" cy="534988"/>
            <a:chOff x="6172200" y="3473450"/>
            <a:chExt cx="3422650" cy="534988"/>
          </a:xfrm>
        </p:grpSpPr>
        <p:cxnSp>
          <p:nvCxnSpPr>
            <p:cNvPr id="19" name="Přímá spojovací šipka 18"/>
            <p:cNvCxnSpPr/>
            <p:nvPr/>
          </p:nvCxnSpPr>
          <p:spPr>
            <a:xfrm>
              <a:off x="6661150" y="4006850"/>
              <a:ext cx="195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6172200" y="3473450"/>
              <a:ext cx="342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v</a:t>
              </a:r>
              <a:r>
                <a:rPr lang="cs-CZ" sz="2400" dirty="0" smtClean="0"/>
                <a:t> - směr šíření vlnění</a:t>
              </a:r>
              <a:endParaRPr lang="cs-CZ" sz="2400" dirty="0"/>
            </a:p>
          </p:txBody>
        </p:sp>
      </p:grpSp>
      <p:sp>
        <p:nvSpPr>
          <p:cNvPr id="21" name="Elipsa 20"/>
          <p:cNvSpPr/>
          <p:nvPr/>
        </p:nvSpPr>
        <p:spPr>
          <a:xfrm>
            <a:off x="1227600" y="200660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138950" y="288495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4027950" y="178435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4883150" y="307340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7639050" y="325120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1016000" y="28067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</a:t>
            </a:r>
            <a:endParaRPr lang="cs-CZ" sz="28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638300" y="28067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</a:t>
            </a:r>
            <a:endParaRPr lang="cs-CZ" sz="28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327400" y="27622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</a:t>
            </a:r>
            <a:endParaRPr lang="cs-CZ" sz="28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260850" y="1339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I</a:t>
            </a:r>
            <a:endParaRPr lang="cs-CZ" sz="28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483100" y="28511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</a:t>
            </a:r>
            <a:endParaRPr lang="cs-CZ" sz="28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105650" y="30734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</a:t>
            </a:r>
            <a:endParaRPr lang="cs-CZ" sz="2800" b="1" dirty="0"/>
          </a:p>
        </p:txBody>
      </p:sp>
      <p:sp>
        <p:nvSpPr>
          <p:cNvPr id="22" name="Elipsa 21"/>
          <p:cNvSpPr/>
          <p:nvPr/>
        </p:nvSpPr>
        <p:spPr>
          <a:xfrm>
            <a:off x="2038350" y="249555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šipka 39"/>
          <p:cNvCxnSpPr/>
          <p:nvPr/>
        </p:nvCxnSpPr>
        <p:spPr>
          <a:xfrm rot="16200000" flipV="1">
            <a:off x="7507850" y="3052200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5400000">
            <a:off x="4579624" y="6246250"/>
            <a:ext cx="38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3"/>
          <p:cNvSpPr>
            <a:spLocks/>
          </p:cNvSpPr>
          <p:nvPr/>
        </p:nvSpPr>
        <p:spPr bwMode="auto">
          <a:xfrm>
            <a:off x="526174" y="4662282"/>
            <a:ext cx="7639050" cy="1644650"/>
          </a:xfrm>
          <a:custGeom>
            <a:avLst/>
            <a:gdLst/>
            <a:ahLst/>
            <a:cxnLst>
              <a:cxn ang="0">
                <a:pos x="0" y="747"/>
              </a:cxn>
              <a:cxn ang="0">
                <a:pos x="447" y="17"/>
              </a:cxn>
              <a:cxn ang="0">
                <a:pos x="1004" y="849"/>
              </a:cxn>
              <a:cxn ang="0">
                <a:pos x="1694" y="17"/>
              </a:cxn>
              <a:cxn ang="0">
                <a:pos x="2272" y="859"/>
              </a:cxn>
              <a:cxn ang="0">
                <a:pos x="2870" y="17"/>
              </a:cxn>
              <a:cxn ang="0">
                <a:pos x="3448" y="798"/>
              </a:cxn>
              <a:cxn ang="0">
                <a:pos x="3793" y="342"/>
              </a:cxn>
            </a:cxnLst>
            <a:rect l="0" t="0" r="r" b="b"/>
            <a:pathLst>
              <a:path w="3793" h="859">
                <a:moveTo>
                  <a:pt x="0" y="747"/>
                </a:moveTo>
                <a:cubicBezTo>
                  <a:pt x="73" y="625"/>
                  <a:pt x="280" y="0"/>
                  <a:pt x="447" y="17"/>
                </a:cubicBezTo>
                <a:cubicBezTo>
                  <a:pt x="614" y="34"/>
                  <a:pt x="796" y="849"/>
                  <a:pt x="1004" y="849"/>
                </a:cubicBezTo>
                <a:cubicBezTo>
                  <a:pt x="1212" y="849"/>
                  <a:pt x="1483" y="15"/>
                  <a:pt x="1694" y="17"/>
                </a:cubicBezTo>
                <a:cubicBezTo>
                  <a:pt x="1905" y="19"/>
                  <a:pt x="2076" y="859"/>
                  <a:pt x="2272" y="859"/>
                </a:cubicBezTo>
                <a:cubicBezTo>
                  <a:pt x="2468" y="859"/>
                  <a:pt x="2674" y="27"/>
                  <a:pt x="2870" y="17"/>
                </a:cubicBezTo>
                <a:cubicBezTo>
                  <a:pt x="3066" y="7"/>
                  <a:pt x="3294" y="744"/>
                  <a:pt x="3448" y="798"/>
                </a:cubicBezTo>
                <a:cubicBezTo>
                  <a:pt x="3602" y="852"/>
                  <a:pt x="3721" y="437"/>
                  <a:pt x="3793" y="342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44" name="AutoShape 4"/>
          <p:cNvCxnSpPr>
            <a:cxnSpLocks noChangeShapeType="1"/>
          </p:cNvCxnSpPr>
          <p:nvPr/>
        </p:nvCxnSpPr>
        <p:spPr bwMode="auto">
          <a:xfrm>
            <a:off x="-362826" y="5439430"/>
            <a:ext cx="9557626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</p:spPr>
      </p:cxnSp>
      <p:grpSp>
        <p:nvGrpSpPr>
          <p:cNvPr id="45" name="Skupina 44"/>
          <p:cNvGrpSpPr/>
          <p:nvPr/>
        </p:nvGrpSpPr>
        <p:grpSpPr>
          <a:xfrm>
            <a:off x="5542674" y="3794780"/>
            <a:ext cx="3422650" cy="534988"/>
            <a:chOff x="6172200" y="3473450"/>
            <a:chExt cx="3422650" cy="534988"/>
          </a:xfrm>
        </p:grpSpPr>
        <p:cxnSp>
          <p:nvCxnSpPr>
            <p:cNvPr id="46" name="Přímá spojovací šipka 45"/>
            <p:cNvCxnSpPr/>
            <p:nvPr/>
          </p:nvCxnSpPr>
          <p:spPr>
            <a:xfrm>
              <a:off x="6661150" y="4006850"/>
              <a:ext cx="195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/>
            <p:cNvSpPr txBox="1"/>
            <p:nvPr/>
          </p:nvSpPr>
          <p:spPr>
            <a:xfrm>
              <a:off x="6172200" y="3473450"/>
              <a:ext cx="342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v</a:t>
              </a:r>
              <a:r>
                <a:rPr lang="cs-CZ" sz="2400" dirty="0" smtClean="0"/>
                <a:t> - směr šíření vlnění</a:t>
              </a:r>
              <a:endParaRPr lang="cs-CZ" sz="2400" dirty="0"/>
            </a:p>
          </p:txBody>
        </p:sp>
      </p:grpSp>
      <p:sp>
        <p:nvSpPr>
          <p:cNvPr id="51" name="Elipsa 50"/>
          <p:cNvSpPr/>
          <p:nvPr/>
        </p:nvSpPr>
        <p:spPr>
          <a:xfrm>
            <a:off x="4704474" y="5928380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4304424" y="57061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</a:t>
            </a:r>
            <a:endParaRPr lang="cs-CZ" sz="2800" b="1" dirty="0"/>
          </a:p>
        </p:txBody>
      </p:sp>
      <p:sp>
        <p:nvSpPr>
          <p:cNvPr id="64" name="Rectangle 155"/>
          <p:cNvSpPr>
            <a:spLocks noChangeArrowheads="1"/>
          </p:cNvSpPr>
          <p:nvPr/>
        </p:nvSpPr>
        <p:spPr bwMode="auto">
          <a:xfrm>
            <a:off x="38100" y="3517900"/>
            <a:ext cx="92900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dirty="0" smtClean="0"/>
              <a:t>Určete směr šíření vlnění.</a:t>
            </a:r>
            <a:endParaRPr lang="cs-CZ" sz="2600" dirty="0"/>
          </a:p>
        </p:txBody>
      </p:sp>
      <p:sp>
        <p:nvSpPr>
          <p:cNvPr id="65" name="Elipsa 64"/>
          <p:cNvSpPr/>
          <p:nvPr/>
        </p:nvSpPr>
        <p:spPr>
          <a:xfrm>
            <a:off x="7994650" y="52959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/>
          <p:cNvSpPr txBox="1"/>
          <p:nvPr/>
        </p:nvSpPr>
        <p:spPr>
          <a:xfrm>
            <a:off x="7550150" y="4762500"/>
            <a:ext cx="119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 smtClean="0"/>
              <a:t>Okamžitá výchylka bodu M závisí </a:t>
            </a:r>
          </a:p>
          <a:p>
            <a:r>
              <a:rPr lang="cs-CZ" sz="2600" b="1" dirty="0" smtClean="0"/>
              <a:t>       </a:t>
            </a:r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2. ROVNICE POSTUPNÉHO VLNĚNÍ 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49250" y="3517900"/>
          <a:ext cx="8580664" cy="31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ipsa 5"/>
          <p:cNvSpPr/>
          <p:nvPr/>
        </p:nvSpPr>
        <p:spPr>
          <a:xfrm>
            <a:off x="1371600" y="48514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4500" y="502920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ZDROJ</a:t>
            </a:r>
            <a:endParaRPr lang="cs-CZ" sz="2400" b="1" dirty="0"/>
          </a:p>
        </p:txBody>
      </p:sp>
      <p:sp>
        <p:nvSpPr>
          <p:cNvPr id="14" name="Oval 156"/>
          <p:cNvSpPr>
            <a:spLocks noChangeAspect="1" noChangeArrowheads="1"/>
          </p:cNvSpPr>
          <p:nvPr/>
        </p:nvSpPr>
        <p:spPr bwMode="auto">
          <a:xfrm>
            <a:off x="5486400" y="4900612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val 157"/>
          <p:cNvSpPr>
            <a:spLocks noChangeAspect="1" noChangeArrowheads="1"/>
          </p:cNvSpPr>
          <p:nvPr/>
        </p:nvSpPr>
        <p:spPr bwMode="auto">
          <a:xfrm>
            <a:off x="5857875" y="4900612"/>
            <a:ext cx="130175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val 167"/>
          <p:cNvSpPr>
            <a:spLocks noChangeAspect="1" noChangeArrowheads="1"/>
          </p:cNvSpPr>
          <p:nvPr/>
        </p:nvSpPr>
        <p:spPr bwMode="auto">
          <a:xfrm>
            <a:off x="6215062" y="4902200"/>
            <a:ext cx="125413" cy="125412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Oval 168"/>
          <p:cNvSpPr>
            <a:spLocks noChangeAspect="1" noChangeArrowheads="1"/>
          </p:cNvSpPr>
          <p:nvPr/>
        </p:nvSpPr>
        <p:spPr bwMode="auto">
          <a:xfrm>
            <a:off x="6586537" y="4899025"/>
            <a:ext cx="130175" cy="125412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Oval 169"/>
          <p:cNvSpPr>
            <a:spLocks noChangeAspect="1" noChangeArrowheads="1"/>
          </p:cNvSpPr>
          <p:nvPr/>
        </p:nvSpPr>
        <p:spPr bwMode="auto">
          <a:xfrm>
            <a:off x="5114925" y="4900612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val 170"/>
          <p:cNvSpPr>
            <a:spLocks noChangeAspect="1" noChangeArrowheads="1"/>
          </p:cNvSpPr>
          <p:nvPr/>
        </p:nvSpPr>
        <p:spPr bwMode="auto">
          <a:xfrm>
            <a:off x="4768644" y="4900612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1"/>
          <p:cNvSpPr>
            <a:spLocks noChangeAspect="1" noChangeArrowheads="1"/>
          </p:cNvSpPr>
          <p:nvPr/>
        </p:nvSpPr>
        <p:spPr bwMode="auto">
          <a:xfrm>
            <a:off x="4371975" y="49037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Oval 172"/>
          <p:cNvSpPr>
            <a:spLocks noChangeAspect="1" noChangeArrowheads="1"/>
          </p:cNvSpPr>
          <p:nvPr/>
        </p:nvSpPr>
        <p:spPr bwMode="auto">
          <a:xfrm>
            <a:off x="4000500" y="49037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Oval 173"/>
          <p:cNvSpPr>
            <a:spLocks noChangeAspect="1" noChangeArrowheads="1"/>
          </p:cNvSpPr>
          <p:nvPr/>
        </p:nvSpPr>
        <p:spPr bwMode="auto">
          <a:xfrm>
            <a:off x="3629025" y="49037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val 174"/>
          <p:cNvSpPr>
            <a:spLocks noChangeAspect="1" noChangeArrowheads="1"/>
          </p:cNvSpPr>
          <p:nvPr/>
        </p:nvSpPr>
        <p:spPr bwMode="auto">
          <a:xfrm>
            <a:off x="3257550" y="49037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Oval 175"/>
          <p:cNvSpPr>
            <a:spLocks noChangeAspect="1" noChangeArrowheads="1"/>
          </p:cNvSpPr>
          <p:nvPr/>
        </p:nvSpPr>
        <p:spPr bwMode="auto">
          <a:xfrm>
            <a:off x="2886075" y="49037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Oval 176"/>
          <p:cNvSpPr>
            <a:spLocks noChangeAspect="1" noChangeArrowheads="1"/>
          </p:cNvSpPr>
          <p:nvPr/>
        </p:nvSpPr>
        <p:spPr bwMode="auto">
          <a:xfrm>
            <a:off x="2514600" y="4900612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val 177"/>
          <p:cNvSpPr>
            <a:spLocks noChangeAspect="1" noChangeArrowheads="1"/>
          </p:cNvSpPr>
          <p:nvPr/>
        </p:nvSpPr>
        <p:spPr bwMode="auto">
          <a:xfrm>
            <a:off x="2143125" y="4900612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Oval 178"/>
          <p:cNvSpPr>
            <a:spLocks noChangeAspect="1" noChangeArrowheads="1"/>
          </p:cNvSpPr>
          <p:nvPr/>
        </p:nvSpPr>
        <p:spPr bwMode="auto">
          <a:xfrm>
            <a:off x="1771650" y="49037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val 156"/>
          <p:cNvSpPr>
            <a:spLocks noChangeAspect="1" noChangeArrowheads="1"/>
          </p:cNvSpPr>
          <p:nvPr/>
        </p:nvSpPr>
        <p:spPr bwMode="auto">
          <a:xfrm>
            <a:off x="7653338" y="49022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Oval 157"/>
          <p:cNvSpPr>
            <a:spLocks noChangeAspect="1" noChangeArrowheads="1"/>
          </p:cNvSpPr>
          <p:nvPr/>
        </p:nvSpPr>
        <p:spPr bwMode="auto">
          <a:xfrm>
            <a:off x="8024813" y="4902200"/>
            <a:ext cx="130175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Oval 167"/>
          <p:cNvSpPr>
            <a:spLocks noChangeAspect="1" noChangeArrowheads="1"/>
          </p:cNvSpPr>
          <p:nvPr/>
        </p:nvSpPr>
        <p:spPr bwMode="auto">
          <a:xfrm>
            <a:off x="8382000" y="4903788"/>
            <a:ext cx="125413" cy="125412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Oval 169"/>
          <p:cNvSpPr>
            <a:spLocks noChangeAspect="1" noChangeArrowheads="1"/>
          </p:cNvSpPr>
          <p:nvPr/>
        </p:nvSpPr>
        <p:spPr bwMode="auto">
          <a:xfrm>
            <a:off x="7281863" y="49022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Oval 170"/>
          <p:cNvSpPr>
            <a:spLocks noChangeAspect="1" noChangeArrowheads="1"/>
          </p:cNvSpPr>
          <p:nvPr/>
        </p:nvSpPr>
        <p:spPr bwMode="auto">
          <a:xfrm>
            <a:off x="6910388" y="49022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4705350" y="48514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4616450" y="5118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2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170"/>
          <p:cNvSpPr>
            <a:spLocks noChangeAspect="1" noChangeArrowheads="1"/>
          </p:cNvSpPr>
          <p:nvPr/>
        </p:nvSpPr>
        <p:spPr bwMode="auto">
          <a:xfrm>
            <a:off x="4743450" y="552608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 smtClean="0"/>
              <a:t>Okamžitá výchylka bodu M závisí </a:t>
            </a:r>
          </a:p>
          <a:p>
            <a:pPr marL="365125" lvl="0" indent="-277813">
              <a:buFont typeface="Arial" pitchFamily="34" charset="0"/>
              <a:buChar char="•"/>
            </a:pPr>
            <a:r>
              <a:rPr lang="cs-CZ" sz="2600" dirty="0" smtClean="0"/>
              <a:t>nejen na čase t, </a:t>
            </a:r>
          </a:p>
          <a:p>
            <a:pPr marL="365125" lvl="0" indent="-277813">
              <a:buFont typeface="Arial" pitchFamily="34" charset="0"/>
              <a:buChar char="•"/>
            </a:pPr>
            <a:r>
              <a:rPr lang="cs-CZ" sz="2600" dirty="0" smtClean="0"/>
              <a:t>ale také na vzdálenosti x od zdroje vlnění</a:t>
            </a:r>
          </a:p>
          <a:p>
            <a:pPr marL="365125" lvl="0" indent="-277813">
              <a:buFont typeface="Arial" pitchFamily="34" charset="0"/>
              <a:buChar char="•"/>
            </a:pPr>
            <a:r>
              <a:rPr lang="cs-CZ" sz="2600" dirty="0" smtClean="0"/>
              <a:t>kmitání zdroje vlnění je popsáno rovnicí </a:t>
            </a:r>
          </a:p>
          <a:p>
            <a:pPr marL="365125" lvl="0" indent="-277813">
              <a:buFont typeface="Arial" pitchFamily="34" charset="0"/>
              <a:buChar char="•"/>
            </a:pPr>
            <a:r>
              <a:rPr lang="cs-CZ" sz="2600" dirty="0" smtClean="0"/>
              <a:t>Z – zdroj vlnění (harmonicky kmitá) </a:t>
            </a:r>
          </a:p>
          <a:p>
            <a:pPr marL="365125" lvl="0" indent="-277813">
              <a:buFont typeface="Arial" pitchFamily="34" charset="0"/>
              <a:buChar char="•"/>
            </a:pPr>
            <a:r>
              <a:rPr lang="cs-CZ" sz="2600" dirty="0" smtClean="0"/>
              <a:t>τ – čas za který dospěje vlnění od zdroje do bodu M </a:t>
            </a:r>
            <a:br>
              <a:rPr lang="cs-CZ" sz="2600" dirty="0" smtClean="0"/>
            </a:br>
            <a:r>
              <a:rPr lang="cs-CZ" sz="2600" dirty="0" smtClean="0"/>
              <a:t>(kmitání bodu M je opožděno proti kmitání ZDROJE.) </a:t>
            </a:r>
          </a:p>
          <a:p>
            <a:r>
              <a:rPr lang="cs-CZ" sz="2600" b="1" dirty="0" smtClean="0"/>
              <a:t>       </a:t>
            </a:r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2. ROVNICE POSTUPNÉHO VLNĚNÍ </a:t>
            </a:r>
          </a:p>
        </p:txBody>
      </p:sp>
      <p:graphicFrame>
        <p:nvGraphicFramePr>
          <p:cNvPr id="2549762" name="Object 2"/>
          <p:cNvGraphicFramePr>
            <a:graphicFrameLocks noChangeAspect="1"/>
          </p:cNvGraphicFramePr>
          <p:nvPr/>
        </p:nvGraphicFramePr>
        <p:xfrm>
          <a:off x="6572250" y="1562100"/>
          <a:ext cx="219583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763" name="Rovnice" r:id="rId4" imgW="850680" imgH="228600" progId="Equation.3">
                  <p:embed/>
                </p:oleObj>
              </mc:Choice>
              <mc:Fallback>
                <p:oleObj name="Rovnice" r:id="rId4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562100"/>
                        <a:ext cx="2195830" cy="57785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49250" y="3517900"/>
          <a:ext cx="8580664" cy="31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Elipsa 5"/>
          <p:cNvSpPr/>
          <p:nvPr/>
        </p:nvSpPr>
        <p:spPr>
          <a:xfrm>
            <a:off x="1371600" y="48514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4500" y="502920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ZDROJ</a:t>
            </a:r>
            <a:endParaRPr lang="cs-CZ" sz="2400" b="1" dirty="0"/>
          </a:p>
        </p:txBody>
      </p:sp>
      <p:sp>
        <p:nvSpPr>
          <p:cNvPr id="8" name="Elipsa 7"/>
          <p:cNvSpPr/>
          <p:nvPr/>
        </p:nvSpPr>
        <p:spPr>
          <a:xfrm>
            <a:off x="4705350" y="54737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972050" y="52616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</a:t>
            </a:r>
            <a:endParaRPr lang="cs-CZ" sz="2800" b="1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1488500" y="5607050"/>
            <a:ext cx="3348000" cy="0"/>
          </a:xfrm>
          <a:prstGeom prst="straightConnector1">
            <a:avLst/>
          </a:prstGeom>
          <a:ln w="28575">
            <a:solidFill>
              <a:srgbClr val="4F81B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27300" y="5029200"/>
            <a:ext cx="97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x=v.</a:t>
            </a:r>
            <a:r>
              <a:rPr lang="el-GR" sz="2800" dirty="0" smtClean="0"/>
              <a:t>τ</a:t>
            </a:r>
            <a:endParaRPr lang="cs-CZ" sz="2800" dirty="0"/>
          </a:p>
        </p:txBody>
      </p:sp>
      <p:sp>
        <p:nvSpPr>
          <p:cNvPr id="29" name="Oval 156"/>
          <p:cNvSpPr>
            <a:spLocks noChangeAspect="1" noChangeArrowheads="1"/>
          </p:cNvSpPr>
          <p:nvPr/>
        </p:nvSpPr>
        <p:spPr bwMode="auto">
          <a:xfrm>
            <a:off x="5486400" y="610393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Oval 157"/>
          <p:cNvSpPr>
            <a:spLocks noChangeAspect="1" noChangeArrowheads="1"/>
          </p:cNvSpPr>
          <p:nvPr/>
        </p:nvSpPr>
        <p:spPr bwMode="auto">
          <a:xfrm>
            <a:off x="5857875" y="6140450"/>
            <a:ext cx="130175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Oval 167"/>
          <p:cNvSpPr>
            <a:spLocks noChangeAspect="1" noChangeArrowheads="1"/>
          </p:cNvSpPr>
          <p:nvPr/>
        </p:nvSpPr>
        <p:spPr bwMode="auto">
          <a:xfrm>
            <a:off x="6215062" y="5970588"/>
            <a:ext cx="125413" cy="125412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Oval 168"/>
          <p:cNvSpPr>
            <a:spLocks noChangeAspect="1" noChangeArrowheads="1"/>
          </p:cNvSpPr>
          <p:nvPr/>
        </p:nvSpPr>
        <p:spPr bwMode="auto">
          <a:xfrm>
            <a:off x="6586537" y="5659438"/>
            <a:ext cx="130175" cy="125412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Oval 169"/>
          <p:cNvSpPr>
            <a:spLocks noChangeAspect="1" noChangeArrowheads="1"/>
          </p:cNvSpPr>
          <p:nvPr/>
        </p:nvSpPr>
        <p:spPr bwMode="auto">
          <a:xfrm>
            <a:off x="5114925" y="583723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Oval 171"/>
          <p:cNvSpPr>
            <a:spLocks noChangeAspect="1" noChangeArrowheads="1"/>
          </p:cNvSpPr>
          <p:nvPr/>
        </p:nvSpPr>
        <p:spPr bwMode="auto">
          <a:xfrm>
            <a:off x="4371975" y="4948237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Oval 172"/>
          <p:cNvSpPr>
            <a:spLocks noChangeAspect="1" noChangeArrowheads="1"/>
          </p:cNvSpPr>
          <p:nvPr/>
        </p:nvSpPr>
        <p:spPr bwMode="auto">
          <a:xfrm>
            <a:off x="4000500" y="44958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" name="Oval 173"/>
          <p:cNvSpPr>
            <a:spLocks noChangeAspect="1" noChangeArrowheads="1"/>
          </p:cNvSpPr>
          <p:nvPr/>
        </p:nvSpPr>
        <p:spPr bwMode="auto">
          <a:xfrm>
            <a:off x="3629025" y="409575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Oval 174"/>
          <p:cNvSpPr>
            <a:spLocks noChangeAspect="1" noChangeArrowheads="1"/>
          </p:cNvSpPr>
          <p:nvPr/>
        </p:nvSpPr>
        <p:spPr bwMode="auto">
          <a:xfrm>
            <a:off x="3257550" y="37846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Oval 175"/>
          <p:cNvSpPr>
            <a:spLocks noChangeAspect="1" noChangeArrowheads="1"/>
          </p:cNvSpPr>
          <p:nvPr/>
        </p:nvSpPr>
        <p:spPr bwMode="auto">
          <a:xfrm>
            <a:off x="2886075" y="365125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Oval 176"/>
          <p:cNvSpPr>
            <a:spLocks noChangeAspect="1" noChangeArrowheads="1"/>
          </p:cNvSpPr>
          <p:nvPr/>
        </p:nvSpPr>
        <p:spPr bwMode="auto">
          <a:xfrm>
            <a:off x="2514600" y="374015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Oval 177"/>
          <p:cNvSpPr>
            <a:spLocks noChangeAspect="1" noChangeArrowheads="1"/>
          </p:cNvSpPr>
          <p:nvPr/>
        </p:nvSpPr>
        <p:spPr bwMode="auto">
          <a:xfrm>
            <a:off x="2143125" y="40513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2" name="Oval 178"/>
          <p:cNvSpPr>
            <a:spLocks noChangeAspect="1" noChangeArrowheads="1"/>
          </p:cNvSpPr>
          <p:nvPr/>
        </p:nvSpPr>
        <p:spPr bwMode="auto">
          <a:xfrm>
            <a:off x="1771650" y="445135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56"/>
          <p:cNvSpPr>
            <a:spLocks noChangeAspect="1" noChangeArrowheads="1"/>
          </p:cNvSpPr>
          <p:nvPr/>
        </p:nvSpPr>
        <p:spPr bwMode="auto">
          <a:xfrm>
            <a:off x="7653338" y="427355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Oval 157"/>
          <p:cNvSpPr>
            <a:spLocks noChangeAspect="1" noChangeArrowheads="1"/>
          </p:cNvSpPr>
          <p:nvPr/>
        </p:nvSpPr>
        <p:spPr bwMode="auto">
          <a:xfrm>
            <a:off x="8024813" y="3873500"/>
            <a:ext cx="130175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Oval 167"/>
          <p:cNvSpPr>
            <a:spLocks noChangeAspect="1" noChangeArrowheads="1"/>
          </p:cNvSpPr>
          <p:nvPr/>
        </p:nvSpPr>
        <p:spPr bwMode="auto">
          <a:xfrm>
            <a:off x="8382000" y="3695700"/>
            <a:ext cx="125413" cy="125412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Oval 169"/>
          <p:cNvSpPr>
            <a:spLocks noChangeAspect="1" noChangeArrowheads="1"/>
          </p:cNvSpPr>
          <p:nvPr/>
        </p:nvSpPr>
        <p:spPr bwMode="auto">
          <a:xfrm>
            <a:off x="7281863" y="476250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Oval 170"/>
          <p:cNvSpPr>
            <a:spLocks noChangeAspect="1" noChangeArrowheads="1"/>
          </p:cNvSpPr>
          <p:nvPr/>
        </p:nvSpPr>
        <p:spPr bwMode="auto">
          <a:xfrm>
            <a:off x="6910388" y="5251450"/>
            <a:ext cx="125412" cy="125413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shade val="22353"/>
                  <a:invGamma/>
                </a:srgbClr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4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7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2. ROVNICE POSTUPNÉHO VLNĚNÍ 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49250" y="3517900"/>
          <a:ext cx="8580664" cy="31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lipsa 5"/>
          <p:cNvSpPr/>
          <p:nvPr/>
        </p:nvSpPr>
        <p:spPr>
          <a:xfrm>
            <a:off x="1371600" y="48514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4500" y="502920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ZDROJ</a:t>
            </a:r>
            <a:endParaRPr lang="cs-CZ" sz="2400" b="1" dirty="0"/>
          </a:p>
        </p:txBody>
      </p:sp>
      <p:sp>
        <p:nvSpPr>
          <p:cNvPr id="8" name="Elipsa 7"/>
          <p:cNvSpPr/>
          <p:nvPr/>
        </p:nvSpPr>
        <p:spPr>
          <a:xfrm>
            <a:off x="4705350" y="54737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972050" y="52616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</a:t>
            </a:r>
            <a:endParaRPr lang="cs-CZ" sz="2800" b="1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1488500" y="5607050"/>
            <a:ext cx="3348000" cy="0"/>
          </a:xfrm>
          <a:prstGeom prst="straightConnector1">
            <a:avLst/>
          </a:prstGeom>
          <a:ln w="28575">
            <a:solidFill>
              <a:srgbClr val="4F81B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27300" y="5029200"/>
            <a:ext cx="97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x=v.</a:t>
            </a:r>
            <a:r>
              <a:rPr lang="el-GR" sz="2800" dirty="0" smtClean="0"/>
              <a:t>τ</a:t>
            </a:r>
            <a:endParaRPr lang="cs-CZ" sz="2800" dirty="0"/>
          </a:p>
        </p:txBody>
      </p:sp>
      <p:sp>
        <p:nvSpPr>
          <p:cNvPr id="13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 smtClean="0"/>
              <a:t>rovnice postupné vlny</a:t>
            </a:r>
            <a:endParaRPr lang="cs-CZ" sz="2600" dirty="0" smtClean="0"/>
          </a:p>
        </p:txBody>
      </p:sp>
      <p:graphicFrame>
        <p:nvGraphicFramePr>
          <p:cNvPr id="2646019" name="Object 3"/>
          <p:cNvGraphicFramePr>
            <a:graphicFrameLocks noChangeAspect="1"/>
          </p:cNvGraphicFramePr>
          <p:nvPr/>
        </p:nvGraphicFramePr>
        <p:xfrm>
          <a:off x="412750" y="2151063"/>
          <a:ext cx="196056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34" name="Rovnice" r:id="rId5" imgW="977760" imgH="609480" progId="Equation.3">
                  <p:embed/>
                </p:oleObj>
              </mc:Choice>
              <mc:Fallback>
                <p:oleObj name="Rovnice" r:id="rId5" imgW="97776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151063"/>
                        <a:ext cx="1960563" cy="1189037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616200" y="1428750"/>
          <a:ext cx="1915321" cy="48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35" name="Rovnice" r:id="rId7" imgW="876240" imgH="228600" progId="Equation.3">
                  <p:embed/>
                </p:oleObj>
              </mc:Choice>
              <mc:Fallback>
                <p:oleObj name="Rovnice" r:id="rId7" imgW="8762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28750"/>
                        <a:ext cx="1915321" cy="48959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616200" y="2006600"/>
          <a:ext cx="2622550" cy="48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36" name="Rovnice" r:id="rId9" imgW="1180800" imgH="228600" progId="Equation.3">
                  <p:embed/>
                </p:oleObj>
              </mc:Choice>
              <mc:Fallback>
                <p:oleObj name="Rovnice" r:id="rId9" imgW="1180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06600"/>
                        <a:ext cx="2622550" cy="48959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6029" name="Object 2"/>
          <p:cNvGraphicFramePr>
            <a:graphicFrameLocks noChangeAspect="1"/>
          </p:cNvGraphicFramePr>
          <p:nvPr/>
        </p:nvGraphicFramePr>
        <p:xfrm>
          <a:off x="2616200" y="2540000"/>
          <a:ext cx="2725718" cy="8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37" name="Rovnice" r:id="rId11" imgW="1384200" imgH="431640" progId="Equation.3">
                  <p:embed/>
                </p:oleObj>
              </mc:Choice>
              <mc:Fallback>
                <p:oleObj name="Rovnice" r:id="rId11" imgW="138420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40000"/>
                        <a:ext cx="2725718" cy="833835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6030" name="Object 2"/>
          <p:cNvGraphicFramePr>
            <a:graphicFrameLocks noChangeAspect="1"/>
          </p:cNvGraphicFramePr>
          <p:nvPr/>
        </p:nvGraphicFramePr>
        <p:xfrm>
          <a:off x="5727700" y="2540000"/>
          <a:ext cx="28765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38" name="Rovnice" r:id="rId13" imgW="1460160" imgH="431640" progId="Equation.3">
                  <p:embed/>
                </p:oleObj>
              </mc:Choice>
              <mc:Fallback>
                <p:oleObj name="Rovnice" r:id="rId13" imgW="146016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540000"/>
                        <a:ext cx="2876550" cy="833438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4394200" y="3695700"/>
          <a:ext cx="2800350" cy="83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39" name="Rovnice" r:id="rId15" imgW="1422360" imgH="431640" progId="Equation.3">
                  <p:embed/>
                </p:oleObj>
              </mc:Choice>
              <mc:Fallback>
                <p:oleObj name="Rovnice" r:id="rId15" imgW="142236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3695700"/>
                        <a:ext cx="2800350" cy="833918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5727700" y="1606550"/>
          <a:ext cx="3050525" cy="83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040" name="Rovnice" r:id="rId17" imgW="1549080" imgH="431640" progId="Equation.3">
                  <p:embed/>
                </p:oleObj>
              </mc:Choice>
              <mc:Fallback>
                <p:oleObj name="Rovnice" r:id="rId17" imgW="154908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1606550"/>
                        <a:ext cx="3050525" cy="833834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4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4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2. ROVNICE POSTUPNÉHO VLNĚNÍ 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49250" y="3517900"/>
          <a:ext cx="8580664" cy="31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lipsa 5"/>
          <p:cNvSpPr/>
          <p:nvPr/>
        </p:nvSpPr>
        <p:spPr>
          <a:xfrm>
            <a:off x="1371600" y="48514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4500" y="502920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ZDROJ</a:t>
            </a:r>
            <a:endParaRPr lang="cs-CZ" sz="2400" b="1" dirty="0"/>
          </a:p>
        </p:txBody>
      </p:sp>
      <p:sp>
        <p:nvSpPr>
          <p:cNvPr id="8" name="Elipsa 7"/>
          <p:cNvSpPr/>
          <p:nvPr/>
        </p:nvSpPr>
        <p:spPr>
          <a:xfrm>
            <a:off x="4705350" y="54737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972050" y="52616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</a:t>
            </a:r>
            <a:endParaRPr lang="cs-CZ" sz="2800" b="1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1488500" y="5607050"/>
            <a:ext cx="3348000" cy="0"/>
          </a:xfrm>
          <a:prstGeom prst="straightConnector1">
            <a:avLst/>
          </a:prstGeom>
          <a:ln w="28575">
            <a:solidFill>
              <a:srgbClr val="4F81B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27300" y="5029200"/>
            <a:ext cx="97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x=v.</a:t>
            </a:r>
            <a:r>
              <a:rPr lang="el-GR" sz="2800" dirty="0" smtClean="0"/>
              <a:t>τ</a:t>
            </a:r>
            <a:endParaRPr lang="cs-CZ" sz="2800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482849" y="1917700"/>
          <a:ext cx="3731649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072" name="Rovnice" r:id="rId5" imgW="1422360" imgH="431640" progId="Equation.3">
                  <p:embed/>
                </p:oleObj>
              </mc:Choice>
              <mc:Fallback>
                <p:oleObj name="Rovnice" r:id="rId5" imgW="14223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49" y="1917700"/>
                        <a:ext cx="3731649" cy="111125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 smtClean="0"/>
              <a:t>rovnice postupné vlny</a:t>
            </a:r>
            <a:endParaRPr lang="cs-CZ" sz="2600" dirty="0" smtClean="0"/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2800" dirty="0" smtClean="0"/>
              <a:t>platí pro příčné i podélné vlnění v homogenním prostředí</a:t>
            </a:r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2800" dirty="0" smtClean="0"/>
              <a:t>předpokládáme, že vlnění není tlumené y</a:t>
            </a:r>
            <a:r>
              <a:rPr lang="cs-CZ" sz="2800" baseline="-25000" dirty="0" smtClean="0"/>
              <a:t>m</a:t>
            </a:r>
            <a:r>
              <a:rPr lang="cs-CZ" sz="2800" dirty="0" smtClean="0"/>
              <a:t> = </a:t>
            </a:r>
            <a:r>
              <a:rPr lang="cs-CZ" sz="2800" dirty="0" err="1" smtClean="0"/>
              <a:t>konst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Fáze vlnění 	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pPr marL="261938"/>
            <a:r>
              <a:rPr lang="cs-CZ" sz="2800" dirty="0" smtClean="0"/>
              <a:t>–  jestliže vlnění postupuje ve směru osy x</a:t>
            </a:r>
          </a:p>
          <a:p>
            <a:pPr marL="261938"/>
            <a:endParaRPr lang="cs-CZ" sz="2800" dirty="0" smtClean="0"/>
          </a:p>
          <a:p>
            <a:pPr marL="261938"/>
            <a:r>
              <a:rPr lang="cs-CZ" sz="2800" dirty="0" smtClean="0"/>
              <a:t>+  jestliže vlnění postupuje proti směru osy x</a:t>
            </a:r>
          </a:p>
          <a:p>
            <a:pPr marL="261938"/>
            <a:endParaRPr lang="cs-CZ" sz="2800" dirty="0" smtClean="0"/>
          </a:p>
          <a:p>
            <a:pPr marL="261938"/>
            <a:r>
              <a:rPr lang="cs-CZ" sz="2800" b="1" dirty="0" smtClean="0"/>
              <a:t>Všechny veličiny popisující vlnění jsou funkcemi času </a:t>
            </a:r>
            <a:br>
              <a:rPr lang="cs-CZ" sz="2800" b="1" dirty="0" smtClean="0"/>
            </a:br>
            <a:r>
              <a:rPr lang="cs-CZ" sz="2800" b="1" dirty="0" smtClean="0"/>
              <a:t>a funkcemi polohy bodu, kterými vlnění prochází.</a:t>
            </a:r>
          </a:p>
          <a:p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2. ROVNICE POSTUPNÉHO VLNĚNÍ </a:t>
            </a:r>
          </a:p>
        </p:txBody>
      </p:sp>
      <p:graphicFrame>
        <p:nvGraphicFramePr>
          <p:cNvPr id="2551812" name="Object 4"/>
          <p:cNvGraphicFramePr>
            <a:graphicFrameLocks noChangeAspect="1"/>
          </p:cNvGraphicFramePr>
          <p:nvPr/>
        </p:nvGraphicFramePr>
        <p:xfrm>
          <a:off x="3394075" y="1962150"/>
          <a:ext cx="26003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14" name="Rovnice" r:id="rId4" imgW="990360" imgH="431640" progId="Equation.3">
                  <p:embed/>
                </p:oleObj>
              </mc:Choice>
              <mc:Fallback>
                <p:oleObj name="Rovnice" r:id="rId4" imgW="9903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962150"/>
                        <a:ext cx="2600325" cy="1089025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1813" name="Object 2"/>
          <p:cNvGraphicFramePr>
            <a:graphicFrameLocks noChangeAspect="1"/>
          </p:cNvGraphicFramePr>
          <p:nvPr/>
        </p:nvGraphicFramePr>
        <p:xfrm>
          <a:off x="2349500" y="717550"/>
          <a:ext cx="3627258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15" name="Rovnice" r:id="rId6" imgW="1422360" imgH="431640" progId="Equation.3">
                  <p:embed/>
                </p:oleObj>
              </mc:Choice>
              <mc:Fallback>
                <p:oleObj name="Rovnice" r:id="rId6" imgW="14223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717550"/>
                        <a:ext cx="3627258" cy="10800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4127500" y="717550"/>
            <a:ext cx="1872000" cy="1080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5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Jestliže pružným prostředím postupuje dvě nebo více mechanických vln, dochází k jejich skládání. </a:t>
            </a:r>
          </a:p>
          <a:p>
            <a:endParaRPr lang="cs-CZ" sz="800" dirty="0" smtClean="0"/>
          </a:p>
          <a:p>
            <a:r>
              <a:rPr lang="cs-CZ" sz="2800" dirty="0" smtClean="0"/>
              <a:t>Př.: Dvě vlnění se stejnou λ, y</a:t>
            </a:r>
            <a:r>
              <a:rPr lang="cs-CZ" sz="2800" baseline="-25000" dirty="0" smtClean="0"/>
              <a:t>m</a:t>
            </a:r>
            <a:r>
              <a:rPr lang="cs-CZ" sz="2800" dirty="0" smtClean="0"/>
              <a:t>, v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3. INTERFERENCE VLNĚNÍ</a:t>
            </a:r>
          </a:p>
        </p:txBody>
      </p:sp>
      <p:pic>
        <p:nvPicPr>
          <p:cNvPr id="2552836" name="Picture 4" descr="http://fyzika.jreichl.com/data/MKV_vlneni_soubory/image018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49850" y="3784600"/>
            <a:ext cx="364946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552837" name="Object 5"/>
          <p:cNvGraphicFramePr>
            <a:graphicFrameLocks noChangeAspect="1"/>
          </p:cNvGraphicFramePr>
          <p:nvPr/>
        </p:nvGraphicFramePr>
        <p:xfrm>
          <a:off x="713614" y="1974850"/>
          <a:ext cx="3010123" cy="17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44" name="Rovnice" r:id="rId6" imgW="1498320" imgH="888840" progId="Equation.3">
                  <p:embed/>
                </p:oleObj>
              </mc:Choice>
              <mc:Fallback>
                <p:oleObj name="Rovnice" r:id="rId6" imgW="149832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4" y="1974850"/>
                        <a:ext cx="3010123" cy="1728034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838" name="Object 6"/>
          <p:cNvGraphicFramePr>
            <a:graphicFrameLocks noChangeAspect="1"/>
          </p:cNvGraphicFramePr>
          <p:nvPr/>
        </p:nvGraphicFramePr>
        <p:xfrm>
          <a:off x="713614" y="4363584"/>
          <a:ext cx="3687711" cy="78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45" name="Rovnice" r:id="rId8" imgW="1993680" imgH="431640" progId="Equation.3">
                  <p:embed/>
                </p:oleObj>
              </mc:Choice>
              <mc:Fallback>
                <p:oleObj name="Rovnice" r:id="rId8" imgW="19936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4" y="4363584"/>
                        <a:ext cx="3687711" cy="788877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839" name="Object 7"/>
          <p:cNvGraphicFramePr>
            <a:graphicFrameLocks noChangeAspect="1"/>
          </p:cNvGraphicFramePr>
          <p:nvPr/>
        </p:nvGraphicFramePr>
        <p:xfrm>
          <a:off x="2882900" y="6264209"/>
          <a:ext cx="11699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46" name="Rovnice" r:id="rId10" imgW="672840" imgH="215640" progId="Equation.3">
                  <p:embed/>
                </p:oleObj>
              </mc:Choice>
              <mc:Fallback>
                <p:oleObj name="Rovnice" r:id="rId10" imgW="6728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6264209"/>
                        <a:ext cx="1169988" cy="366713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5"/>
          <p:cNvSpPr>
            <a:spLocks noChangeArrowheads="1"/>
          </p:cNvSpPr>
          <p:nvPr/>
        </p:nvSpPr>
        <p:spPr bwMode="auto">
          <a:xfrm>
            <a:off x="5276850" y="1606550"/>
            <a:ext cx="3517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/>
              <a:t>∆ϕ</a:t>
            </a:r>
            <a:r>
              <a:rPr lang="cs-CZ" sz="2800" dirty="0" smtClean="0"/>
              <a:t> – fázový rozdíl </a:t>
            </a:r>
          </a:p>
          <a:p>
            <a:pPr lvl="0"/>
            <a:r>
              <a:rPr lang="cs-CZ" sz="2800" dirty="0" smtClean="0"/>
              <a:t>   d – dráhový rozdíl</a:t>
            </a:r>
          </a:p>
          <a:p>
            <a:pPr lvl="0" algn="ctr"/>
            <a:r>
              <a:rPr lang="cs-CZ" sz="2800" dirty="0" smtClean="0"/>
              <a:t>(vzdálenost 2 bodů, </a:t>
            </a:r>
            <a:br>
              <a:rPr lang="cs-CZ" sz="2800" dirty="0" smtClean="0"/>
            </a:br>
            <a:r>
              <a:rPr lang="cs-CZ" sz="2800" dirty="0" smtClean="0"/>
              <a:t>ve kterých mají  </a:t>
            </a:r>
            <a:br>
              <a:rPr lang="cs-CZ" sz="2800" dirty="0" smtClean="0"/>
            </a:br>
            <a:r>
              <a:rPr lang="cs-CZ" sz="2800" dirty="0" smtClean="0"/>
              <a:t>dvě vlnění stejnou fázi)</a:t>
            </a:r>
          </a:p>
          <a:p>
            <a:endParaRPr lang="cs-CZ" sz="28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713614" y="6087930"/>
          <a:ext cx="2044700" cy="71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47" name="Rovnice" r:id="rId12" imgW="1104840" imgH="393480" progId="Equation.3">
                  <p:embed/>
                </p:oleObj>
              </mc:Choice>
              <mc:Fallback>
                <p:oleObj name="Rovnice" r:id="rId12" imgW="1104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4" y="6087930"/>
                        <a:ext cx="2044700" cy="71927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713614" y="5260561"/>
          <a:ext cx="3947286" cy="71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48" name="Rovnice" r:id="rId14" imgW="2133360" imgH="393480" progId="Equation.3">
                  <p:embed/>
                </p:oleObj>
              </mc:Choice>
              <mc:Fallback>
                <p:oleObj name="Rovnice" r:id="rId14" imgW="21333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4" y="5260561"/>
                        <a:ext cx="3947286" cy="71927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713614" y="3810984"/>
          <a:ext cx="1685634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49" name="Rovnice" r:id="rId16" imgW="799920" imgH="215640" progId="Equation.3">
                  <p:embed/>
                </p:oleObj>
              </mc:Choice>
              <mc:Fallback>
                <p:oleObj name="Rovnice" r:id="rId16" imgW="7999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4" y="3810984"/>
                        <a:ext cx="1685634" cy="4445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4216400" y="6113396"/>
          <a:ext cx="12366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50" name="Rovnice" r:id="rId18" imgW="711000" imgH="393480" progId="Equation.3">
                  <p:embed/>
                </p:oleObj>
              </mc:Choice>
              <mc:Fallback>
                <p:oleObj name="Rovnice" r:id="rId18" imgW="7110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6113396"/>
                        <a:ext cx="1236662" cy="668338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5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5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2349500" y="3295650"/>
          <a:ext cx="4985657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Elipsa 13"/>
          <p:cNvSpPr/>
          <p:nvPr/>
        </p:nvSpPr>
        <p:spPr>
          <a:xfrm>
            <a:off x="3323771" y="4642757"/>
            <a:ext cx="252000" cy="252000"/>
          </a:xfrm>
          <a:prstGeom prst="ellipse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b="1" dirty="0" smtClean="0"/>
              <a:t>Zvláštní případy interference</a:t>
            </a:r>
            <a:r>
              <a:rPr lang="cs-CZ" sz="2600" dirty="0" smtClean="0"/>
              <a:t>                                                     </a:t>
            </a:r>
          </a:p>
          <a:p>
            <a:pPr lvl="0"/>
            <a:r>
              <a:rPr lang="cs-CZ" sz="2600" dirty="0" smtClean="0"/>
              <a:t>d = celistvému počtu půlvln interferujících vlnění:</a:t>
            </a:r>
          </a:p>
          <a:p>
            <a:pPr marL="514350" lvl="0" indent="-514350">
              <a:buFont typeface="+mj-lt"/>
              <a:buAutoNum type="arabicParenR"/>
            </a:pPr>
            <a:r>
              <a:rPr lang="cs-CZ" sz="2600" b="1" dirty="0" smtClean="0"/>
              <a:t>d = sudému počtu půlvln</a:t>
            </a:r>
            <a:endParaRPr lang="cs-CZ" sz="2600" dirty="0" smtClean="0"/>
          </a:p>
          <a:p>
            <a:pPr marL="715963" lvl="1" indent="-258763">
              <a:buFont typeface="Arial" pitchFamily="34" charset="0"/>
              <a:buChar char="•"/>
            </a:pPr>
            <a:r>
              <a:rPr lang="cs-CZ" sz="2600" dirty="0" smtClean="0"/>
              <a:t>vlnění se setkávají se </a:t>
            </a:r>
            <a:r>
              <a:rPr lang="cs-CZ" sz="2600" b="1" dirty="0" smtClean="0"/>
              <a:t>stejnou fází</a:t>
            </a:r>
            <a:endParaRPr lang="cs-CZ" sz="2600" dirty="0" smtClean="0"/>
          </a:p>
          <a:p>
            <a:pPr marL="715963" lvl="1" indent="-258763">
              <a:buFont typeface="Arial" pitchFamily="34" charset="0"/>
              <a:buChar char="•"/>
            </a:pPr>
            <a:r>
              <a:rPr lang="cs-CZ" sz="2600" dirty="0" smtClean="0"/>
              <a:t>amplituda výsledného vlnění rovna y</a:t>
            </a:r>
            <a:r>
              <a:rPr lang="cs-CZ" sz="2600" baseline="-25000" dirty="0" smtClean="0"/>
              <a:t>m</a:t>
            </a:r>
            <a:r>
              <a:rPr lang="cs-CZ" sz="2600" dirty="0" smtClean="0"/>
              <a:t> = y</a:t>
            </a:r>
            <a:r>
              <a:rPr lang="cs-CZ" sz="2600" baseline="-25000" dirty="0" smtClean="0"/>
              <a:t>m1</a:t>
            </a:r>
            <a:r>
              <a:rPr lang="cs-CZ" sz="2600" dirty="0" smtClean="0"/>
              <a:t> + y</a:t>
            </a:r>
            <a:r>
              <a:rPr lang="cs-CZ" sz="2600" baseline="-25000" dirty="0" smtClean="0"/>
              <a:t>m2</a:t>
            </a:r>
            <a:r>
              <a:rPr lang="cs-CZ" sz="2600" dirty="0" smtClean="0"/>
              <a:t>  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cs-CZ" sz="2600" dirty="0" smtClean="0"/>
              <a:t>vzniká interferenční </a:t>
            </a:r>
            <a:r>
              <a:rPr lang="cs-CZ" sz="2600" b="1" dirty="0" smtClean="0"/>
              <a:t>maximum</a:t>
            </a:r>
            <a:br>
              <a:rPr lang="cs-CZ" sz="2600" b="1" dirty="0" smtClean="0"/>
            </a:br>
            <a:endParaRPr lang="cs-CZ" sz="2600" b="1" dirty="0" smtClean="0"/>
          </a:p>
          <a:p>
            <a:pPr marL="514350" lvl="0" indent="-514350"/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3. INTERFERENCE VLNĚNÍ</a:t>
            </a:r>
          </a:p>
        </p:txBody>
      </p:sp>
      <p:graphicFrame>
        <p:nvGraphicFramePr>
          <p:cNvPr id="2553868" name="Object 12"/>
          <p:cNvGraphicFramePr>
            <a:graphicFrameLocks noChangeAspect="1"/>
          </p:cNvGraphicFramePr>
          <p:nvPr/>
        </p:nvGraphicFramePr>
        <p:xfrm>
          <a:off x="7150100" y="939800"/>
          <a:ext cx="1763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869" name="Rovnice" r:id="rId5" imgW="901440" imgH="609480" progId="Equation.3">
                  <p:embed/>
                </p:oleObj>
              </mc:Choice>
              <mc:Fallback>
                <p:oleObj name="Rovnice" r:id="rId5" imgW="901440" imgH="609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939800"/>
                        <a:ext cx="1763713" cy="1144588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704850" y="3251200"/>
          <a:ext cx="6660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7594600" y="6096000"/>
            <a:ext cx="133350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>
                    <a:lumMod val="95000"/>
                  </a:schemeClr>
                </a:solidFill>
              </a:rPr>
              <a:t>ZDROJ 2</a:t>
            </a:r>
            <a:endParaRPr lang="cs-CZ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94600" y="5562600"/>
            <a:ext cx="1333500" cy="43088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>
                    <a:lumMod val="95000"/>
                  </a:schemeClr>
                </a:solidFill>
              </a:rPr>
              <a:t>ZDROJ 1</a:t>
            </a:r>
            <a:endParaRPr lang="cs-CZ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152979" y="4621893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377771" y="4696757"/>
            <a:ext cx="144000" cy="144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331029" y="4666343"/>
            <a:ext cx="252000" cy="252000"/>
          </a:xfrm>
          <a:prstGeom prst="ellipse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5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Graphic spid="9" grpId="0">
        <p:bldAsOne/>
      </p:bldGraphic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b="1" dirty="0" smtClean="0"/>
              <a:t>Zvláštní případy interference</a:t>
            </a:r>
            <a:r>
              <a:rPr lang="cs-CZ" sz="2600" dirty="0" smtClean="0"/>
              <a:t>                                                     </a:t>
            </a:r>
          </a:p>
          <a:p>
            <a:pPr lvl="0"/>
            <a:r>
              <a:rPr lang="cs-CZ" sz="2600" dirty="0" smtClean="0"/>
              <a:t>d = celistvému počtu půlvln interferujících vlnění:</a:t>
            </a:r>
          </a:p>
          <a:p>
            <a:pPr marL="514350" lvl="0" indent="-514350">
              <a:buFont typeface="+mj-lt"/>
              <a:buAutoNum type="arabicParenR" startAt="2"/>
            </a:pPr>
            <a:r>
              <a:rPr lang="cs-CZ" sz="2600" b="1" dirty="0" smtClean="0"/>
              <a:t>d = lichému počtu půlvln</a:t>
            </a:r>
            <a:endParaRPr lang="cs-CZ" sz="2600" dirty="0" smtClean="0"/>
          </a:p>
          <a:p>
            <a:pPr marL="715963" lvl="1" indent="-274638">
              <a:buFont typeface="Arial" pitchFamily="34" charset="0"/>
              <a:buChar char="•"/>
            </a:pPr>
            <a:r>
              <a:rPr lang="cs-CZ" sz="2600" dirty="0" smtClean="0"/>
              <a:t>vlnění se setkávají s opačnou fází </a:t>
            </a:r>
          </a:p>
          <a:p>
            <a:pPr marL="715963" lvl="1" indent="-274638">
              <a:buFont typeface="Arial" pitchFamily="34" charset="0"/>
              <a:buChar char="•"/>
            </a:pPr>
            <a:r>
              <a:rPr lang="cs-CZ" sz="2600" dirty="0" smtClean="0"/>
              <a:t>amplituda výsledného vlnění je rovna ym = /ym1 – ym2/</a:t>
            </a:r>
          </a:p>
          <a:p>
            <a:pPr marL="715963" indent="-274638">
              <a:buFont typeface="Arial" pitchFamily="34" charset="0"/>
              <a:buChar char="•"/>
            </a:pPr>
            <a:r>
              <a:rPr lang="cs-CZ" sz="2600" dirty="0" smtClean="0"/>
              <a:t>vzniká interferenční </a:t>
            </a:r>
            <a:r>
              <a:rPr lang="cs-CZ" sz="2600" b="1" dirty="0" smtClean="0"/>
              <a:t>minimum </a:t>
            </a:r>
            <a:r>
              <a:rPr lang="cs-CZ" sz="2600" dirty="0" smtClean="0"/>
              <a:t>) </a:t>
            </a:r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3. INTERFERENCE VLNĚNÍ</a:t>
            </a:r>
          </a:p>
        </p:txBody>
      </p:sp>
      <p:graphicFrame>
        <p:nvGraphicFramePr>
          <p:cNvPr id="2649092" name="Object 4"/>
          <p:cNvGraphicFramePr>
            <a:graphicFrameLocks noChangeAspect="1"/>
          </p:cNvGraphicFramePr>
          <p:nvPr/>
        </p:nvGraphicFramePr>
        <p:xfrm>
          <a:off x="7194550" y="850900"/>
          <a:ext cx="16891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093" name="Rovnice" r:id="rId4" imgW="863280" imgH="609480" progId="Equation.3">
                  <p:embed/>
                </p:oleObj>
              </mc:Choice>
              <mc:Fallback>
                <p:oleObj name="Rovnice" r:id="rId4" imgW="86328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850900"/>
                        <a:ext cx="1689100" cy="1144588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1993900" y="3384550"/>
          <a:ext cx="5116285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Elipsa 8"/>
          <p:cNvSpPr/>
          <p:nvPr/>
        </p:nvSpPr>
        <p:spPr>
          <a:xfrm>
            <a:off x="2432050" y="47625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16300" y="4762500"/>
            <a:ext cx="252000" cy="252000"/>
          </a:xfrm>
          <a:prstGeom prst="ellipse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93436" y="3333750"/>
          <a:ext cx="707571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594600" y="6096000"/>
            <a:ext cx="133350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>
                    <a:lumMod val="95000"/>
                  </a:schemeClr>
                </a:solidFill>
              </a:rPr>
              <a:t>ZDROJ 2</a:t>
            </a:r>
            <a:endParaRPr lang="cs-CZ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94600" y="5562600"/>
            <a:ext cx="1333500" cy="430887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>
                    <a:lumMod val="95000"/>
                  </a:schemeClr>
                </a:solidFill>
              </a:rPr>
              <a:t>ZDROJ 1</a:t>
            </a:r>
            <a:endParaRPr lang="cs-CZ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37936" y="475615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468007" y="4747986"/>
            <a:ext cx="252000" cy="252000"/>
          </a:xfrm>
          <a:prstGeom prst="ellipse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4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Graphic spid="8" grpId="0">
        <p:bldAsOne/>
      </p:bldGraphic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b="1" dirty="0" smtClean="0"/>
              <a:t>Zvláštní případy interference</a:t>
            </a:r>
            <a:r>
              <a:rPr lang="cs-CZ" sz="2600" dirty="0" smtClean="0"/>
              <a:t>                                                     </a:t>
            </a:r>
          </a:p>
          <a:p>
            <a:pPr lvl="0"/>
            <a:r>
              <a:rPr lang="cs-CZ" sz="2600" dirty="0" smtClean="0"/>
              <a:t>d = celistvému počtu půlvln interferujících vlnění:</a:t>
            </a:r>
          </a:p>
          <a:p>
            <a:pPr marL="514350" lvl="0" indent="-514350">
              <a:buFont typeface="+mj-lt"/>
              <a:buAutoNum type="arabicParenR" startAt="2"/>
            </a:pPr>
            <a:r>
              <a:rPr lang="cs-CZ" sz="2600" b="1" dirty="0" smtClean="0"/>
              <a:t>d = lichému počtu půlvln</a:t>
            </a:r>
            <a:endParaRPr lang="cs-CZ" sz="2600" dirty="0" smtClean="0"/>
          </a:p>
          <a:p>
            <a:pPr marL="715963" lvl="1" indent="-274638">
              <a:buFont typeface="Arial" pitchFamily="34" charset="0"/>
              <a:buChar char="•"/>
            </a:pPr>
            <a:r>
              <a:rPr lang="cs-CZ" sz="2600" dirty="0" smtClean="0"/>
              <a:t>vlnění se setkávají s opačnou fází </a:t>
            </a:r>
          </a:p>
          <a:p>
            <a:pPr marL="715963" lvl="1" indent="-274638">
              <a:buFont typeface="Arial" pitchFamily="34" charset="0"/>
              <a:buChar char="•"/>
            </a:pPr>
            <a:r>
              <a:rPr lang="cs-CZ" sz="2600" dirty="0" smtClean="0"/>
              <a:t>amplituda výsledného vlnění je rovna ym = /ym1 – ym2/</a:t>
            </a:r>
          </a:p>
          <a:p>
            <a:pPr marL="715963" indent="-274638">
              <a:buFont typeface="Arial" pitchFamily="34" charset="0"/>
              <a:buChar char="•"/>
            </a:pPr>
            <a:r>
              <a:rPr lang="cs-CZ" sz="2600" dirty="0" smtClean="0"/>
              <a:t>vzniká interferenční </a:t>
            </a:r>
            <a:r>
              <a:rPr lang="cs-CZ" sz="2600" b="1" dirty="0" smtClean="0"/>
              <a:t>minimum </a:t>
            </a:r>
            <a:r>
              <a:rPr lang="cs-CZ" sz="2600" dirty="0" smtClean="0"/>
              <a:t>(y</a:t>
            </a:r>
            <a:r>
              <a:rPr lang="cs-CZ" sz="2600" baseline="-25000" dirty="0" smtClean="0"/>
              <a:t>m1</a:t>
            </a:r>
            <a:r>
              <a:rPr lang="cs-CZ" sz="2600" dirty="0" smtClean="0"/>
              <a:t> = y</a:t>
            </a:r>
            <a:r>
              <a:rPr lang="cs-CZ" sz="2600" baseline="-25000" dirty="0" smtClean="0"/>
              <a:t>m2</a:t>
            </a:r>
            <a:r>
              <a:rPr lang="cs-CZ" sz="2600" dirty="0" smtClean="0"/>
              <a:t>  vlnění zaniká)</a:t>
            </a:r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3. INTERFERENCE VLNĚNÍ</a:t>
            </a:r>
          </a:p>
        </p:txBody>
      </p:sp>
      <p:graphicFrame>
        <p:nvGraphicFramePr>
          <p:cNvPr id="2649092" name="Object 4"/>
          <p:cNvGraphicFramePr>
            <a:graphicFrameLocks noChangeAspect="1"/>
          </p:cNvGraphicFramePr>
          <p:nvPr/>
        </p:nvGraphicFramePr>
        <p:xfrm>
          <a:off x="7194550" y="850900"/>
          <a:ext cx="16891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79" name="Rovnice" r:id="rId4" imgW="863280" imgH="609480" progId="Equation.3">
                  <p:embed/>
                </p:oleObj>
              </mc:Choice>
              <mc:Fallback>
                <p:oleObj name="Rovnice" r:id="rId4" imgW="86328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850900"/>
                        <a:ext cx="1689100" cy="1144588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1371600" y="3384550"/>
          <a:ext cx="6122377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146050"/>
            <a:ext cx="8429625" cy="657225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vznik a druhy vlnění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rovnice postupného vlnění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interference vlnění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odraz vlnění v řadě bodů, stojaté vlnění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chvění mechanických soustav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vlnění v izotropním prostředí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odraz a lom vlnění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dirty="0" smtClean="0">
                <a:cs typeface="Times New Roman" pitchFamily="18" charset="0"/>
              </a:rPr>
              <a:t>ohyb vlnění</a:t>
            </a:r>
            <a:br>
              <a:rPr lang="cs-CZ" dirty="0" smtClean="0">
                <a:cs typeface="Times New Roman" pitchFamily="18" charset="0"/>
              </a:rPr>
            </a:br>
            <a:endParaRPr lang="cs-CZ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nastává na konci řady bodů, kterou se šíří postupné vlnění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r>
              <a:rPr lang="cs-CZ" sz="2800" dirty="0" smtClean="0"/>
              <a:t>na pevném konci se vlnění odráží s opačnou fází</a:t>
            </a:r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1149350" y="1798955"/>
            <a:ext cx="9370060" cy="1674495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0060" h="1674495">
                <a:moveTo>
                  <a:pt x="0" y="945938"/>
                </a:moveTo>
                <a:lnTo>
                  <a:pt x="1457960" y="967528"/>
                </a:lnTo>
                <a:cubicBezTo>
                  <a:pt x="1471930" y="980228"/>
                  <a:pt x="1890607" y="0"/>
                  <a:pt x="2302510" y="34078"/>
                </a:cubicBezTo>
                <a:cubicBezTo>
                  <a:pt x="2714413" y="68156"/>
                  <a:pt x="3167592" y="1416261"/>
                  <a:pt x="3502660" y="1545378"/>
                </a:cubicBezTo>
                <a:cubicBezTo>
                  <a:pt x="3837728" y="1674495"/>
                  <a:pt x="4138083" y="898101"/>
                  <a:pt x="4312920" y="808778"/>
                </a:cubicBezTo>
                <a:lnTo>
                  <a:pt x="9370060" y="745278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49300" y="1739900"/>
            <a:ext cx="400050" cy="1822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758190" y="4772272"/>
            <a:ext cx="9370060" cy="1583620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1017305 h 1800684"/>
              <a:gd name="connsiteX1" fmla="*/ 1457960 w 9370060"/>
              <a:gd name="connsiteY1" fmla="*/ 1038895 h 1800684"/>
              <a:gd name="connsiteX2" fmla="*/ 2302510 w 9370060"/>
              <a:gd name="connsiteY2" fmla="*/ 105445 h 1800684"/>
              <a:gd name="connsiteX3" fmla="*/ 3591560 w 9370060"/>
              <a:gd name="connsiteY3" fmla="*/ 1671567 h 1800684"/>
              <a:gd name="connsiteX4" fmla="*/ 4312920 w 9370060"/>
              <a:gd name="connsiteY4" fmla="*/ 880145 h 1800684"/>
              <a:gd name="connsiteX5" fmla="*/ 9370060 w 9370060"/>
              <a:gd name="connsiteY5" fmla="*/ 816645 h 1800684"/>
              <a:gd name="connsiteX0" fmla="*/ 0 w 9370060"/>
              <a:gd name="connsiteY0" fmla="*/ 1017305 h 1800684"/>
              <a:gd name="connsiteX1" fmla="*/ 1457960 w 9370060"/>
              <a:gd name="connsiteY1" fmla="*/ 1038895 h 1800684"/>
              <a:gd name="connsiteX2" fmla="*/ 2302510 w 9370060"/>
              <a:gd name="connsiteY2" fmla="*/ 105445 h 1800684"/>
              <a:gd name="connsiteX3" fmla="*/ 3591560 w 9370060"/>
              <a:gd name="connsiteY3" fmla="*/ 1671567 h 1800684"/>
              <a:gd name="connsiteX4" fmla="*/ 4312920 w 9370060"/>
              <a:gd name="connsiteY4" fmla="*/ 880145 h 1800684"/>
              <a:gd name="connsiteX5" fmla="*/ 9370060 w 9370060"/>
              <a:gd name="connsiteY5" fmla="*/ 816645 h 1800684"/>
              <a:gd name="connsiteX0" fmla="*/ 0 w 9370060"/>
              <a:gd name="connsiteY0" fmla="*/ 1017305 h 1687654"/>
              <a:gd name="connsiteX1" fmla="*/ 1457960 w 9370060"/>
              <a:gd name="connsiteY1" fmla="*/ 1038895 h 1687654"/>
              <a:gd name="connsiteX2" fmla="*/ 2302510 w 9370060"/>
              <a:gd name="connsiteY2" fmla="*/ 105445 h 1687654"/>
              <a:gd name="connsiteX3" fmla="*/ 3591560 w 9370060"/>
              <a:gd name="connsiteY3" fmla="*/ 1671567 h 1687654"/>
              <a:gd name="connsiteX4" fmla="*/ 4312920 w 9370060"/>
              <a:gd name="connsiteY4" fmla="*/ 880145 h 1687654"/>
              <a:gd name="connsiteX5" fmla="*/ 9370060 w 9370060"/>
              <a:gd name="connsiteY5" fmla="*/ 816645 h 1687654"/>
              <a:gd name="connsiteX0" fmla="*/ 0 w 9370060"/>
              <a:gd name="connsiteY0" fmla="*/ 1017305 h 1687654"/>
              <a:gd name="connsiteX1" fmla="*/ 1457960 w 9370060"/>
              <a:gd name="connsiteY1" fmla="*/ 1038895 h 1687654"/>
              <a:gd name="connsiteX2" fmla="*/ 2302510 w 9370060"/>
              <a:gd name="connsiteY2" fmla="*/ 105445 h 1687654"/>
              <a:gd name="connsiteX3" fmla="*/ 3591560 w 9370060"/>
              <a:gd name="connsiteY3" fmla="*/ 1671567 h 1687654"/>
              <a:gd name="connsiteX4" fmla="*/ 4312920 w 9370060"/>
              <a:gd name="connsiteY4" fmla="*/ 880145 h 1687654"/>
              <a:gd name="connsiteX5" fmla="*/ 9370060 w 9370060"/>
              <a:gd name="connsiteY5" fmla="*/ 816645 h 1687654"/>
              <a:gd name="connsiteX0" fmla="*/ 0 w 9370060"/>
              <a:gd name="connsiteY0" fmla="*/ 918033 h 1684866"/>
              <a:gd name="connsiteX1" fmla="*/ 1457960 w 9370060"/>
              <a:gd name="connsiteY1" fmla="*/ 939623 h 1684866"/>
              <a:gd name="connsiteX2" fmla="*/ 2258060 w 9370060"/>
              <a:gd name="connsiteY2" fmla="*/ 105445 h 1684866"/>
              <a:gd name="connsiteX3" fmla="*/ 3591560 w 9370060"/>
              <a:gd name="connsiteY3" fmla="*/ 1572295 h 1684866"/>
              <a:gd name="connsiteX4" fmla="*/ 4312920 w 9370060"/>
              <a:gd name="connsiteY4" fmla="*/ 780873 h 1684866"/>
              <a:gd name="connsiteX5" fmla="*/ 9370060 w 9370060"/>
              <a:gd name="connsiteY5" fmla="*/ 717373 h 1684866"/>
              <a:gd name="connsiteX0" fmla="*/ 0 w 9370060"/>
              <a:gd name="connsiteY0" fmla="*/ 918033 h 1684866"/>
              <a:gd name="connsiteX1" fmla="*/ 1457960 w 9370060"/>
              <a:gd name="connsiteY1" fmla="*/ 939623 h 1684866"/>
              <a:gd name="connsiteX2" fmla="*/ 2258060 w 9370060"/>
              <a:gd name="connsiteY2" fmla="*/ 105445 h 1684866"/>
              <a:gd name="connsiteX3" fmla="*/ 3591560 w 9370060"/>
              <a:gd name="connsiteY3" fmla="*/ 1572295 h 1684866"/>
              <a:gd name="connsiteX4" fmla="*/ 4312920 w 9370060"/>
              <a:gd name="connsiteY4" fmla="*/ 780873 h 1684866"/>
              <a:gd name="connsiteX5" fmla="*/ 9370060 w 9370060"/>
              <a:gd name="connsiteY5" fmla="*/ 717373 h 1684866"/>
              <a:gd name="connsiteX0" fmla="*/ 0 w 9370060"/>
              <a:gd name="connsiteY0" fmla="*/ 918033 h 1627364"/>
              <a:gd name="connsiteX1" fmla="*/ 1457960 w 9370060"/>
              <a:gd name="connsiteY1" fmla="*/ 939623 h 1627364"/>
              <a:gd name="connsiteX2" fmla="*/ 2258060 w 9370060"/>
              <a:gd name="connsiteY2" fmla="*/ 105445 h 1627364"/>
              <a:gd name="connsiteX3" fmla="*/ 3591560 w 9370060"/>
              <a:gd name="connsiteY3" fmla="*/ 1572295 h 1627364"/>
              <a:gd name="connsiteX4" fmla="*/ 4312920 w 9370060"/>
              <a:gd name="connsiteY4" fmla="*/ 780873 h 1627364"/>
              <a:gd name="connsiteX5" fmla="*/ 9370060 w 9370060"/>
              <a:gd name="connsiteY5" fmla="*/ 717373 h 1627364"/>
              <a:gd name="connsiteX0" fmla="*/ 0 w 9370060"/>
              <a:gd name="connsiteY0" fmla="*/ 932850 h 1731081"/>
              <a:gd name="connsiteX1" fmla="*/ 1457960 w 9370060"/>
              <a:gd name="connsiteY1" fmla="*/ 954440 h 1731081"/>
              <a:gd name="connsiteX2" fmla="*/ 2258060 w 9370060"/>
              <a:gd name="connsiteY2" fmla="*/ 120262 h 1731081"/>
              <a:gd name="connsiteX3" fmla="*/ 3502660 w 9370060"/>
              <a:gd name="connsiteY3" fmla="*/ 1676012 h 1731081"/>
              <a:gd name="connsiteX4" fmla="*/ 4312920 w 9370060"/>
              <a:gd name="connsiteY4" fmla="*/ 795690 h 1731081"/>
              <a:gd name="connsiteX5" fmla="*/ 9370060 w 9370060"/>
              <a:gd name="connsiteY5" fmla="*/ 732190 h 1731081"/>
              <a:gd name="connsiteX0" fmla="*/ 0 w 9370060"/>
              <a:gd name="connsiteY0" fmla="*/ 932850 h 1731082"/>
              <a:gd name="connsiteX1" fmla="*/ 1457960 w 9370060"/>
              <a:gd name="connsiteY1" fmla="*/ 954440 h 1731082"/>
              <a:gd name="connsiteX2" fmla="*/ 2258060 w 9370060"/>
              <a:gd name="connsiteY2" fmla="*/ 120262 h 1731082"/>
              <a:gd name="connsiteX3" fmla="*/ 3502660 w 9370060"/>
              <a:gd name="connsiteY3" fmla="*/ 1676013 h 1731082"/>
              <a:gd name="connsiteX4" fmla="*/ 4312920 w 9370060"/>
              <a:gd name="connsiteY4" fmla="*/ 795690 h 1731082"/>
              <a:gd name="connsiteX5" fmla="*/ 9370060 w 9370060"/>
              <a:gd name="connsiteY5" fmla="*/ 732190 h 1731082"/>
              <a:gd name="connsiteX0" fmla="*/ 0 w 9370060"/>
              <a:gd name="connsiteY0" fmla="*/ 932850 h 1720004"/>
              <a:gd name="connsiteX1" fmla="*/ 1457960 w 9370060"/>
              <a:gd name="connsiteY1" fmla="*/ 954440 h 1720004"/>
              <a:gd name="connsiteX2" fmla="*/ 2258060 w 9370060"/>
              <a:gd name="connsiteY2" fmla="*/ 120262 h 1720004"/>
              <a:gd name="connsiteX3" fmla="*/ 3502660 w 9370060"/>
              <a:gd name="connsiteY3" fmla="*/ 1676013 h 1720004"/>
              <a:gd name="connsiteX4" fmla="*/ 4312920 w 9370060"/>
              <a:gd name="connsiteY4" fmla="*/ 795690 h 1720004"/>
              <a:gd name="connsiteX5" fmla="*/ 9370060 w 9370060"/>
              <a:gd name="connsiteY5" fmla="*/ 732190 h 1720004"/>
              <a:gd name="connsiteX0" fmla="*/ 0 w 9370060"/>
              <a:gd name="connsiteY0" fmla="*/ 932850 h 1713654"/>
              <a:gd name="connsiteX1" fmla="*/ 1457960 w 9370060"/>
              <a:gd name="connsiteY1" fmla="*/ 954440 h 1713654"/>
              <a:gd name="connsiteX2" fmla="*/ 2258060 w 9370060"/>
              <a:gd name="connsiteY2" fmla="*/ 120262 h 1713654"/>
              <a:gd name="connsiteX3" fmla="*/ 3502660 w 9370060"/>
              <a:gd name="connsiteY3" fmla="*/ 1676013 h 1713654"/>
              <a:gd name="connsiteX4" fmla="*/ 4312920 w 9370060"/>
              <a:gd name="connsiteY4" fmla="*/ 795690 h 1713654"/>
              <a:gd name="connsiteX5" fmla="*/ 9370060 w 9370060"/>
              <a:gd name="connsiteY5" fmla="*/ 732190 h 1713654"/>
              <a:gd name="connsiteX0" fmla="*/ 0 w 9370060"/>
              <a:gd name="connsiteY0" fmla="*/ 888400 h 1669204"/>
              <a:gd name="connsiteX1" fmla="*/ 1457960 w 9370060"/>
              <a:gd name="connsiteY1" fmla="*/ 909990 h 1669204"/>
              <a:gd name="connsiteX2" fmla="*/ 2213610 w 9370060"/>
              <a:gd name="connsiteY2" fmla="*/ 120262 h 1669204"/>
              <a:gd name="connsiteX3" fmla="*/ 3502660 w 9370060"/>
              <a:gd name="connsiteY3" fmla="*/ 1631563 h 1669204"/>
              <a:gd name="connsiteX4" fmla="*/ 4312920 w 9370060"/>
              <a:gd name="connsiteY4" fmla="*/ 751240 h 1669204"/>
              <a:gd name="connsiteX5" fmla="*/ 9370060 w 9370060"/>
              <a:gd name="connsiteY5" fmla="*/ 687740 h 1669204"/>
              <a:gd name="connsiteX0" fmla="*/ 0 w 9370060"/>
              <a:gd name="connsiteY0" fmla="*/ 776640 h 1557444"/>
              <a:gd name="connsiteX1" fmla="*/ 1457960 w 9370060"/>
              <a:gd name="connsiteY1" fmla="*/ 798230 h 1557444"/>
              <a:gd name="connsiteX2" fmla="*/ 2213610 w 9370060"/>
              <a:gd name="connsiteY2" fmla="*/ 8502 h 1557444"/>
              <a:gd name="connsiteX3" fmla="*/ 3502660 w 9370060"/>
              <a:gd name="connsiteY3" fmla="*/ 1519803 h 1557444"/>
              <a:gd name="connsiteX4" fmla="*/ 4312920 w 9370060"/>
              <a:gd name="connsiteY4" fmla="*/ 639480 h 1557444"/>
              <a:gd name="connsiteX5" fmla="*/ 9370060 w 9370060"/>
              <a:gd name="connsiteY5" fmla="*/ 575980 h 1557444"/>
              <a:gd name="connsiteX0" fmla="*/ 0 w 9370060"/>
              <a:gd name="connsiteY0" fmla="*/ 802816 h 1583620"/>
              <a:gd name="connsiteX1" fmla="*/ 1457960 w 9370060"/>
              <a:gd name="connsiteY1" fmla="*/ 824406 h 1583620"/>
              <a:gd name="connsiteX2" fmla="*/ 2213610 w 9370060"/>
              <a:gd name="connsiteY2" fmla="*/ 34678 h 1583620"/>
              <a:gd name="connsiteX3" fmla="*/ 3502660 w 9370060"/>
              <a:gd name="connsiteY3" fmla="*/ 1545979 h 1583620"/>
              <a:gd name="connsiteX4" fmla="*/ 4312920 w 9370060"/>
              <a:gd name="connsiteY4" fmla="*/ 665656 h 1583620"/>
              <a:gd name="connsiteX5" fmla="*/ 9370060 w 9370060"/>
              <a:gd name="connsiteY5" fmla="*/ 602156 h 158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0060" h="1583620">
                <a:moveTo>
                  <a:pt x="0" y="802816"/>
                </a:moveTo>
                <a:lnTo>
                  <a:pt x="1457960" y="824406"/>
                </a:lnTo>
                <a:cubicBezTo>
                  <a:pt x="1471930" y="837106"/>
                  <a:pt x="1725507" y="26176"/>
                  <a:pt x="2213610" y="34678"/>
                </a:cubicBezTo>
                <a:cubicBezTo>
                  <a:pt x="2563283" y="0"/>
                  <a:pt x="2865543" y="1501988"/>
                  <a:pt x="3502660" y="1545979"/>
                </a:cubicBezTo>
                <a:cubicBezTo>
                  <a:pt x="4011507" y="1583620"/>
                  <a:pt x="4138083" y="754979"/>
                  <a:pt x="4312920" y="665656"/>
                </a:cubicBezTo>
                <a:lnTo>
                  <a:pt x="9370060" y="60215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49300" y="4629150"/>
            <a:ext cx="400050" cy="1822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5727700" y="2317750"/>
            <a:ext cx="26670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5727700" y="5073650"/>
            <a:ext cx="26670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0" indent="-441325">
              <a:buFont typeface="Arial" pitchFamily="34" charset="0"/>
              <a:buChar char="•"/>
            </a:pPr>
            <a:r>
              <a:rPr lang="pl-PL" sz="2800" dirty="0" smtClean="0"/>
              <a:t>Puls na struně s upevněnými konci </a:t>
            </a: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pic>
        <p:nvPicPr>
          <p:cNvPr id="2774018" name="Picture 2" descr="http://upload.wikimedia.org/wikipedia/commons/thumb/1/1f/Wave_equation_1D_fixed_endpoints.gif/250px-Wave_equation_1D_fixed_endpoin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1562100"/>
            <a:ext cx="7512050" cy="3155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7372350" y="4406900"/>
            <a:ext cx="108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nastává na konci řady bodů, kterou se šíří postupné vlnění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r>
              <a:rPr lang="cs-CZ" sz="2800" dirty="0" smtClean="0"/>
              <a:t>na volném konci se vlnění odráží se stejnou fází</a:t>
            </a:r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  <a:p>
            <a:pPr marL="441325" lvl="0" indent="-441325"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527050" y="1798955"/>
            <a:ext cx="9370060" cy="1674495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0060" h="1674495">
                <a:moveTo>
                  <a:pt x="0" y="945938"/>
                </a:moveTo>
                <a:lnTo>
                  <a:pt x="1457960" y="967528"/>
                </a:lnTo>
                <a:cubicBezTo>
                  <a:pt x="1471930" y="980228"/>
                  <a:pt x="1890607" y="0"/>
                  <a:pt x="2302510" y="34078"/>
                </a:cubicBezTo>
                <a:cubicBezTo>
                  <a:pt x="2714413" y="68156"/>
                  <a:pt x="3167592" y="1416261"/>
                  <a:pt x="3502660" y="1545378"/>
                </a:cubicBezTo>
                <a:cubicBezTo>
                  <a:pt x="3837728" y="1674495"/>
                  <a:pt x="4138083" y="898101"/>
                  <a:pt x="4312920" y="808778"/>
                </a:cubicBezTo>
                <a:lnTo>
                  <a:pt x="9370060" y="745278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 flipV="1">
            <a:off x="482600" y="4772272"/>
            <a:ext cx="9370060" cy="1583620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1017305 h 1800684"/>
              <a:gd name="connsiteX1" fmla="*/ 1457960 w 9370060"/>
              <a:gd name="connsiteY1" fmla="*/ 1038895 h 1800684"/>
              <a:gd name="connsiteX2" fmla="*/ 2302510 w 9370060"/>
              <a:gd name="connsiteY2" fmla="*/ 105445 h 1800684"/>
              <a:gd name="connsiteX3" fmla="*/ 3591560 w 9370060"/>
              <a:gd name="connsiteY3" fmla="*/ 1671567 h 1800684"/>
              <a:gd name="connsiteX4" fmla="*/ 4312920 w 9370060"/>
              <a:gd name="connsiteY4" fmla="*/ 880145 h 1800684"/>
              <a:gd name="connsiteX5" fmla="*/ 9370060 w 9370060"/>
              <a:gd name="connsiteY5" fmla="*/ 816645 h 1800684"/>
              <a:gd name="connsiteX0" fmla="*/ 0 w 9370060"/>
              <a:gd name="connsiteY0" fmla="*/ 1017305 h 1800684"/>
              <a:gd name="connsiteX1" fmla="*/ 1457960 w 9370060"/>
              <a:gd name="connsiteY1" fmla="*/ 1038895 h 1800684"/>
              <a:gd name="connsiteX2" fmla="*/ 2302510 w 9370060"/>
              <a:gd name="connsiteY2" fmla="*/ 105445 h 1800684"/>
              <a:gd name="connsiteX3" fmla="*/ 3591560 w 9370060"/>
              <a:gd name="connsiteY3" fmla="*/ 1671567 h 1800684"/>
              <a:gd name="connsiteX4" fmla="*/ 4312920 w 9370060"/>
              <a:gd name="connsiteY4" fmla="*/ 880145 h 1800684"/>
              <a:gd name="connsiteX5" fmla="*/ 9370060 w 9370060"/>
              <a:gd name="connsiteY5" fmla="*/ 816645 h 1800684"/>
              <a:gd name="connsiteX0" fmla="*/ 0 w 9370060"/>
              <a:gd name="connsiteY0" fmla="*/ 1017305 h 1687654"/>
              <a:gd name="connsiteX1" fmla="*/ 1457960 w 9370060"/>
              <a:gd name="connsiteY1" fmla="*/ 1038895 h 1687654"/>
              <a:gd name="connsiteX2" fmla="*/ 2302510 w 9370060"/>
              <a:gd name="connsiteY2" fmla="*/ 105445 h 1687654"/>
              <a:gd name="connsiteX3" fmla="*/ 3591560 w 9370060"/>
              <a:gd name="connsiteY3" fmla="*/ 1671567 h 1687654"/>
              <a:gd name="connsiteX4" fmla="*/ 4312920 w 9370060"/>
              <a:gd name="connsiteY4" fmla="*/ 880145 h 1687654"/>
              <a:gd name="connsiteX5" fmla="*/ 9370060 w 9370060"/>
              <a:gd name="connsiteY5" fmla="*/ 816645 h 1687654"/>
              <a:gd name="connsiteX0" fmla="*/ 0 w 9370060"/>
              <a:gd name="connsiteY0" fmla="*/ 1017305 h 1687654"/>
              <a:gd name="connsiteX1" fmla="*/ 1457960 w 9370060"/>
              <a:gd name="connsiteY1" fmla="*/ 1038895 h 1687654"/>
              <a:gd name="connsiteX2" fmla="*/ 2302510 w 9370060"/>
              <a:gd name="connsiteY2" fmla="*/ 105445 h 1687654"/>
              <a:gd name="connsiteX3" fmla="*/ 3591560 w 9370060"/>
              <a:gd name="connsiteY3" fmla="*/ 1671567 h 1687654"/>
              <a:gd name="connsiteX4" fmla="*/ 4312920 w 9370060"/>
              <a:gd name="connsiteY4" fmla="*/ 880145 h 1687654"/>
              <a:gd name="connsiteX5" fmla="*/ 9370060 w 9370060"/>
              <a:gd name="connsiteY5" fmla="*/ 816645 h 1687654"/>
              <a:gd name="connsiteX0" fmla="*/ 0 w 9370060"/>
              <a:gd name="connsiteY0" fmla="*/ 918033 h 1684866"/>
              <a:gd name="connsiteX1" fmla="*/ 1457960 w 9370060"/>
              <a:gd name="connsiteY1" fmla="*/ 939623 h 1684866"/>
              <a:gd name="connsiteX2" fmla="*/ 2258060 w 9370060"/>
              <a:gd name="connsiteY2" fmla="*/ 105445 h 1684866"/>
              <a:gd name="connsiteX3" fmla="*/ 3591560 w 9370060"/>
              <a:gd name="connsiteY3" fmla="*/ 1572295 h 1684866"/>
              <a:gd name="connsiteX4" fmla="*/ 4312920 w 9370060"/>
              <a:gd name="connsiteY4" fmla="*/ 780873 h 1684866"/>
              <a:gd name="connsiteX5" fmla="*/ 9370060 w 9370060"/>
              <a:gd name="connsiteY5" fmla="*/ 717373 h 1684866"/>
              <a:gd name="connsiteX0" fmla="*/ 0 w 9370060"/>
              <a:gd name="connsiteY0" fmla="*/ 918033 h 1684866"/>
              <a:gd name="connsiteX1" fmla="*/ 1457960 w 9370060"/>
              <a:gd name="connsiteY1" fmla="*/ 939623 h 1684866"/>
              <a:gd name="connsiteX2" fmla="*/ 2258060 w 9370060"/>
              <a:gd name="connsiteY2" fmla="*/ 105445 h 1684866"/>
              <a:gd name="connsiteX3" fmla="*/ 3591560 w 9370060"/>
              <a:gd name="connsiteY3" fmla="*/ 1572295 h 1684866"/>
              <a:gd name="connsiteX4" fmla="*/ 4312920 w 9370060"/>
              <a:gd name="connsiteY4" fmla="*/ 780873 h 1684866"/>
              <a:gd name="connsiteX5" fmla="*/ 9370060 w 9370060"/>
              <a:gd name="connsiteY5" fmla="*/ 717373 h 1684866"/>
              <a:gd name="connsiteX0" fmla="*/ 0 w 9370060"/>
              <a:gd name="connsiteY0" fmla="*/ 918033 h 1627364"/>
              <a:gd name="connsiteX1" fmla="*/ 1457960 w 9370060"/>
              <a:gd name="connsiteY1" fmla="*/ 939623 h 1627364"/>
              <a:gd name="connsiteX2" fmla="*/ 2258060 w 9370060"/>
              <a:gd name="connsiteY2" fmla="*/ 105445 h 1627364"/>
              <a:gd name="connsiteX3" fmla="*/ 3591560 w 9370060"/>
              <a:gd name="connsiteY3" fmla="*/ 1572295 h 1627364"/>
              <a:gd name="connsiteX4" fmla="*/ 4312920 w 9370060"/>
              <a:gd name="connsiteY4" fmla="*/ 780873 h 1627364"/>
              <a:gd name="connsiteX5" fmla="*/ 9370060 w 9370060"/>
              <a:gd name="connsiteY5" fmla="*/ 717373 h 1627364"/>
              <a:gd name="connsiteX0" fmla="*/ 0 w 9370060"/>
              <a:gd name="connsiteY0" fmla="*/ 932850 h 1731081"/>
              <a:gd name="connsiteX1" fmla="*/ 1457960 w 9370060"/>
              <a:gd name="connsiteY1" fmla="*/ 954440 h 1731081"/>
              <a:gd name="connsiteX2" fmla="*/ 2258060 w 9370060"/>
              <a:gd name="connsiteY2" fmla="*/ 120262 h 1731081"/>
              <a:gd name="connsiteX3" fmla="*/ 3502660 w 9370060"/>
              <a:gd name="connsiteY3" fmla="*/ 1676012 h 1731081"/>
              <a:gd name="connsiteX4" fmla="*/ 4312920 w 9370060"/>
              <a:gd name="connsiteY4" fmla="*/ 795690 h 1731081"/>
              <a:gd name="connsiteX5" fmla="*/ 9370060 w 9370060"/>
              <a:gd name="connsiteY5" fmla="*/ 732190 h 1731081"/>
              <a:gd name="connsiteX0" fmla="*/ 0 w 9370060"/>
              <a:gd name="connsiteY0" fmla="*/ 932850 h 1731082"/>
              <a:gd name="connsiteX1" fmla="*/ 1457960 w 9370060"/>
              <a:gd name="connsiteY1" fmla="*/ 954440 h 1731082"/>
              <a:gd name="connsiteX2" fmla="*/ 2258060 w 9370060"/>
              <a:gd name="connsiteY2" fmla="*/ 120262 h 1731082"/>
              <a:gd name="connsiteX3" fmla="*/ 3502660 w 9370060"/>
              <a:gd name="connsiteY3" fmla="*/ 1676013 h 1731082"/>
              <a:gd name="connsiteX4" fmla="*/ 4312920 w 9370060"/>
              <a:gd name="connsiteY4" fmla="*/ 795690 h 1731082"/>
              <a:gd name="connsiteX5" fmla="*/ 9370060 w 9370060"/>
              <a:gd name="connsiteY5" fmla="*/ 732190 h 1731082"/>
              <a:gd name="connsiteX0" fmla="*/ 0 w 9370060"/>
              <a:gd name="connsiteY0" fmla="*/ 932850 h 1720004"/>
              <a:gd name="connsiteX1" fmla="*/ 1457960 w 9370060"/>
              <a:gd name="connsiteY1" fmla="*/ 954440 h 1720004"/>
              <a:gd name="connsiteX2" fmla="*/ 2258060 w 9370060"/>
              <a:gd name="connsiteY2" fmla="*/ 120262 h 1720004"/>
              <a:gd name="connsiteX3" fmla="*/ 3502660 w 9370060"/>
              <a:gd name="connsiteY3" fmla="*/ 1676013 h 1720004"/>
              <a:gd name="connsiteX4" fmla="*/ 4312920 w 9370060"/>
              <a:gd name="connsiteY4" fmla="*/ 795690 h 1720004"/>
              <a:gd name="connsiteX5" fmla="*/ 9370060 w 9370060"/>
              <a:gd name="connsiteY5" fmla="*/ 732190 h 1720004"/>
              <a:gd name="connsiteX0" fmla="*/ 0 w 9370060"/>
              <a:gd name="connsiteY0" fmla="*/ 932850 h 1713654"/>
              <a:gd name="connsiteX1" fmla="*/ 1457960 w 9370060"/>
              <a:gd name="connsiteY1" fmla="*/ 954440 h 1713654"/>
              <a:gd name="connsiteX2" fmla="*/ 2258060 w 9370060"/>
              <a:gd name="connsiteY2" fmla="*/ 120262 h 1713654"/>
              <a:gd name="connsiteX3" fmla="*/ 3502660 w 9370060"/>
              <a:gd name="connsiteY3" fmla="*/ 1676013 h 1713654"/>
              <a:gd name="connsiteX4" fmla="*/ 4312920 w 9370060"/>
              <a:gd name="connsiteY4" fmla="*/ 795690 h 1713654"/>
              <a:gd name="connsiteX5" fmla="*/ 9370060 w 9370060"/>
              <a:gd name="connsiteY5" fmla="*/ 732190 h 1713654"/>
              <a:gd name="connsiteX0" fmla="*/ 0 w 9370060"/>
              <a:gd name="connsiteY0" fmla="*/ 888400 h 1669204"/>
              <a:gd name="connsiteX1" fmla="*/ 1457960 w 9370060"/>
              <a:gd name="connsiteY1" fmla="*/ 909990 h 1669204"/>
              <a:gd name="connsiteX2" fmla="*/ 2213610 w 9370060"/>
              <a:gd name="connsiteY2" fmla="*/ 120262 h 1669204"/>
              <a:gd name="connsiteX3" fmla="*/ 3502660 w 9370060"/>
              <a:gd name="connsiteY3" fmla="*/ 1631563 h 1669204"/>
              <a:gd name="connsiteX4" fmla="*/ 4312920 w 9370060"/>
              <a:gd name="connsiteY4" fmla="*/ 751240 h 1669204"/>
              <a:gd name="connsiteX5" fmla="*/ 9370060 w 9370060"/>
              <a:gd name="connsiteY5" fmla="*/ 687740 h 1669204"/>
              <a:gd name="connsiteX0" fmla="*/ 0 w 9370060"/>
              <a:gd name="connsiteY0" fmla="*/ 776640 h 1557444"/>
              <a:gd name="connsiteX1" fmla="*/ 1457960 w 9370060"/>
              <a:gd name="connsiteY1" fmla="*/ 798230 h 1557444"/>
              <a:gd name="connsiteX2" fmla="*/ 2213610 w 9370060"/>
              <a:gd name="connsiteY2" fmla="*/ 8502 h 1557444"/>
              <a:gd name="connsiteX3" fmla="*/ 3502660 w 9370060"/>
              <a:gd name="connsiteY3" fmla="*/ 1519803 h 1557444"/>
              <a:gd name="connsiteX4" fmla="*/ 4312920 w 9370060"/>
              <a:gd name="connsiteY4" fmla="*/ 639480 h 1557444"/>
              <a:gd name="connsiteX5" fmla="*/ 9370060 w 9370060"/>
              <a:gd name="connsiteY5" fmla="*/ 575980 h 1557444"/>
              <a:gd name="connsiteX0" fmla="*/ 0 w 9370060"/>
              <a:gd name="connsiteY0" fmla="*/ 802816 h 1583620"/>
              <a:gd name="connsiteX1" fmla="*/ 1457960 w 9370060"/>
              <a:gd name="connsiteY1" fmla="*/ 824406 h 1583620"/>
              <a:gd name="connsiteX2" fmla="*/ 2213610 w 9370060"/>
              <a:gd name="connsiteY2" fmla="*/ 34678 h 1583620"/>
              <a:gd name="connsiteX3" fmla="*/ 3502660 w 9370060"/>
              <a:gd name="connsiteY3" fmla="*/ 1545979 h 1583620"/>
              <a:gd name="connsiteX4" fmla="*/ 4312920 w 9370060"/>
              <a:gd name="connsiteY4" fmla="*/ 665656 h 1583620"/>
              <a:gd name="connsiteX5" fmla="*/ 9370060 w 9370060"/>
              <a:gd name="connsiteY5" fmla="*/ 602156 h 158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0060" h="1583620">
                <a:moveTo>
                  <a:pt x="0" y="802816"/>
                </a:moveTo>
                <a:lnTo>
                  <a:pt x="1457960" y="824406"/>
                </a:lnTo>
                <a:cubicBezTo>
                  <a:pt x="1471930" y="837106"/>
                  <a:pt x="1725507" y="26176"/>
                  <a:pt x="2213610" y="34678"/>
                </a:cubicBezTo>
                <a:cubicBezTo>
                  <a:pt x="2563283" y="0"/>
                  <a:pt x="2865543" y="1501988"/>
                  <a:pt x="3502660" y="1545979"/>
                </a:cubicBezTo>
                <a:cubicBezTo>
                  <a:pt x="4011507" y="1583620"/>
                  <a:pt x="4138083" y="754979"/>
                  <a:pt x="4312920" y="665656"/>
                </a:cubicBezTo>
                <a:lnTo>
                  <a:pt x="9370060" y="60215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5727700" y="2317750"/>
            <a:ext cx="26670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5727700" y="5340350"/>
            <a:ext cx="26670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 flipH="1">
            <a:off x="927100" y="4406900"/>
            <a:ext cx="7421563" cy="1657350"/>
            <a:chOff x="500" y="1040"/>
            <a:chExt cx="4757" cy="1937"/>
          </a:xfrm>
        </p:grpSpPr>
        <p:sp>
          <p:nvSpPr>
            <p:cNvPr id="18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STOJATÉ VLNĚNÍ</a:t>
            </a:r>
          </a:p>
          <a:p>
            <a:endParaRPr lang="cs-CZ" sz="1200" b="1" dirty="0" smtClean="0"/>
          </a:p>
          <a:p>
            <a:r>
              <a:rPr lang="cs-CZ" sz="2800" dirty="0" smtClean="0"/>
              <a:t>vzniká interferencí dvou stejných vlnění (stejné λ, y</a:t>
            </a:r>
            <a:r>
              <a:rPr lang="cs-CZ" sz="2800" baseline="-25000" dirty="0" smtClean="0"/>
              <a:t>m</a:t>
            </a:r>
            <a:r>
              <a:rPr lang="cs-CZ" sz="2800" dirty="0" smtClean="0"/>
              <a:t>, f), </a:t>
            </a:r>
            <a:br>
              <a:rPr lang="cs-CZ" sz="2800" dirty="0" smtClean="0"/>
            </a:br>
            <a:r>
              <a:rPr lang="cs-CZ" sz="2800" dirty="0" smtClean="0"/>
              <a:t>která postupují proti sobě</a:t>
            </a:r>
          </a:p>
          <a:p>
            <a:endParaRPr lang="cs-CZ" sz="2800" dirty="0" smtClean="0"/>
          </a:p>
          <a:p>
            <a:r>
              <a:rPr lang="cs-CZ" sz="2800" dirty="0" smtClean="0"/>
              <a:t>Například skládáním: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2800" dirty="0" smtClean="0"/>
              <a:t>postupného přímého vlnění 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2800" dirty="0" smtClean="0"/>
              <a:t>a vlnění odraženého od pevného konce daného prostředí.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7050" y="4362450"/>
            <a:ext cx="400050" cy="1822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927100" y="5207000"/>
            <a:ext cx="7912100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27100" y="4394200"/>
            <a:ext cx="7421563" cy="1657350"/>
            <a:chOff x="500" y="1040"/>
            <a:chExt cx="4757" cy="1937"/>
          </a:xfrm>
        </p:grpSpPr>
        <p:sp>
          <p:nvSpPr>
            <p:cNvPr id="13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Kmitna</a:t>
            </a:r>
            <a:r>
              <a:rPr lang="cs-CZ" sz="2800" dirty="0" smtClean="0"/>
              <a:t> stojatého vlnění je bod, </a:t>
            </a:r>
            <a:br>
              <a:rPr lang="cs-CZ" sz="2800" dirty="0" smtClean="0"/>
            </a:br>
            <a:r>
              <a:rPr lang="cs-CZ" sz="2800" dirty="0" smtClean="0"/>
              <a:t>	který kmitá s maximální amplitudou. (y = y</a:t>
            </a:r>
            <a:r>
              <a:rPr lang="cs-CZ" sz="2800" baseline="-25000" dirty="0" smtClean="0"/>
              <a:t>m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b="1" dirty="0" smtClean="0"/>
              <a:t>Uzel</a:t>
            </a:r>
            <a:r>
              <a:rPr lang="cs-CZ" sz="2800" dirty="0" smtClean="0"/>
              <a:t> stojatého vlnění je bod, </a:t>
            </a:r>
            <a:br>
              <a:rPr lang="cs-CZ" sz="2800" dirty="0" smtClean="0"/>
            </a:br>
            <a:r>
              <a:rPr lang="cs-CZ" sz="2800" dirty="0" smtClean="0"/>
              <a:t>	který zůstává v klidu (tj. jeho amplituda je nulová). </a:t>
            </a:r>
          </a:p>
          <a:p>
            <a:r>
              <a:rPr lang="cs-CZ" sz="2800" dirty="0" smtClean="0"/>
              <a:t> </a:t>
            </a:r>
          </a:p>
          <a:p>
            <a:r>
              <a:rPr lang="cs-CZ" sz="2800" dirty="0" smtClean="0"/>
              <a:t>Vzdálenost dvou sousedních uzlů (nebo kmiten) je λ/2 .</a:t>
            </a:r>
          </a:p>
          <a:p>
            <a:pPr lvl="0"/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grpSp>
        <p:nvGrpSpPr>
          <p:cNvPr id="39" name="Group 29"/>
          <p:cNvGrpSpPr>
            <a:grpSpLocks/>
          </p:cNvGrpSpPr>
          <p:nvPr/>
        </p:nvGrpSpPr>
        <p:grpSpPr bwMode="auto">
          <a:xfrm flipH="1">
            <a:off x="927100" y="4406900"/>
            <a:ext cx="7421563" cy="1657350"/>
            <a:chOff x="500" y="1040"/>
            <a:chExt cx="4757" cy="1937"/>
          </a:xfrm>
        </p:grpSpPr>
        <p:sp>
          <p:nvSpPr>
            <p:cNvPr id="40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4" name="Obdélník 43"/>
          <p:cNvSpPr/>
          <p:nvPr/>
        </p:nvSpPr>
        <p:spPr>
          <a:xfrm>
            <a:off x="527050" y="4362450"/>
            <a:ext cx="400050" cy="1822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ovací čára 44"/>
          <p:cNvCxnSpPr/>
          <p:nvPr/>
        </p:nvCxnSpPr>
        <p:spPr>
          <a:xfrm>
            <a:off x="927100" y="5207000"/>
            <a:ext cx="7912100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927100" y="4394200"/>
            <a:ext cx="7421563" cy="1657350"/>
            <a:chOff x="500" y="1040"/>
            <a:chExt cx="4757" cy="1937"/>
          </a:xfrm>
        </p:grpSpPr>
        <p:sp>
          <p:nvSpPr>
            <p:cNvPr id="47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" name="Elipsa 50"/>
          <p:cNvSpPr/>
          <p:nvPr/>
        </p:nvSpPr>
        <p:spPr>
          <a:xfrm>
            <a:off x="8172450" y="5095875"/>
            <a:ext cx="266700" cy="266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4438650" y="2051050"/>
            <a:ext cx="266700" cy="266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6338887" y="5095875"/>
            <a:ext cx="266700" cy="266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4505325" y="5095875"/>
            <a:ext cx="266700" cy="266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>
            <a:off x="2671763" y="5095875"/>
            <a:ext cx="266700" cy="266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838200" y="5095875"/>
            <a:ext cx="266700" cy="266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4794250" y="762000"/>
            <a:ext cx="266700" cy="266700"/>
          </a:xfrm>
          <a:prstGeom prst="ellipse">
            <a:avLst/>
          </a:prstGeom>
          <a:solidFill>
            <a:srgbClr val="32C8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7227887" y="5073650"/>
            <a:ext cx="266700" cy="266700"/>
          </a:xfrm>
          <a:prstGeom prst="ellipse">
            <a:avLst/>
          </a:prstGeom>
          <a:solidFill>
            <a:srgbClr val="32C8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5394325" y="5073650"/>
            <a:ext cx="266700" cy="266700"/>
          </a:xfrm>
          <a:prstGeom prst="ellipse">
            <a:avLst/>
          </a:prstGeom>
          <a:solidFill>
            <a:srgbClr val="32C8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3560763" y="5073650"/>
            <a:ext cx="266700" cy="266700"/>
          </a:xfrm>
          <a:prstGeom prst="ellipse">
            <a:avLst/>
          </a:prstGeom>
          <a:solidFill>
            <a:srgbClr val="32C8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1727200" y="5073650"/>
            <a:ext cx="266700" cy="266700"/>
          </a:xfrm>
          <a:prstGeom prst="ellipse">
            <a:avLst/>
          </a:prstGeom>
          <a:solidFill>
            <a:srgbClr val="32C8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cs-CZ" sz="2800" b="1" dirty="0" smtClean="0"/>
              <a:t>Při postupném vlnění </a:t>
            </a:r>
            <a:endParaRPr lang="cs-CZ" sz="2800" dirty="0" smtClean="0"/>
          </a:p>
          <a:p>
            <a:pPr marL="533400" lvl="1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kmitají všechny body se stejnou amplitudou, </a:t>
            </a:r>
          </a:p>
          <a:p>
            <a:pPr marL="533400" lvl="1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ale s různou fází, která se s časem mění</a:t>
            </a:r>
          </a:p>
          <a:p>
            <a:pPr marL="533400" lvl="1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fáze se šíří rychlostí, která se označuje jako fázová rychlost</a:t>
            </a:r>
          </a:p>
          <a:p>
            <a:pPr marL="533400" lvl="1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energie se přenáší.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 flipH="1">
            <a:off x="9251950" y="3873500"/>
            <a:ext cx="9144000" cy="2664000"/>
            <a:chOff x="500" y="1040"/>
            <a:chExt cx="4757" cy="1937"/>
          </a:xfrm>
        </p:grpSpPr>
        <p:sp>
          <p:nvSpPr>
            <p:cNvPr id="5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cxnSp>
        <p:nvCxnSpPr>
          <p:cNvPr id="9" name="Přímá spojovací čára 8"/>
          <p:cNvCxnSpPr/>
          <p:nvPr/>
        </p:nvCxnSpPr>
        <p:spPr>
          <a:xfrm>
            <a:off x="-50800" y="5207000"/>
            <a:ext cx="918000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0800000">
            <a:off x="0" y="3837500"/>
            <a:ext cx="10350500" cy="36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10800000">
            <a:off x="152400" y="6540500"/>
            <a:ext cx="10350500" cy="36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093 L -1.01667 0.006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Při stojatém vlnění</a:t>
            </a:r>
            <a:r>
              <a:rPr lang="cs-CZ" sz="2800" dirty="0" smtClean="0"/>
              <a:t> </a:t>
            </a:r>
          </a:p>
          <a:p>
            <a:pPr marL="533400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kmitají všechny body mezi dvěma uzly se stejnou fází</a:t>
            </a:r>
          </a:p>
          <a:p>
            <a:pPr marL="533400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ale různou amplitudou výchylky (závislé na poloze bodu) </a:t>
            </a:r>
          </a:p>
          <a:p>
            <a:pPr marL="533400" indent="-350838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dirty="0" smtClean="0"/>
              <a:t>energie se nepřenáší, pouze se mění </a:t>
            </a:r>
            <a:br>
              <a:rPr lang="cs-CZ" sz="2800" dirty="0" smtClean="0"/>
            </a:br>
            <a:r>
              <a:rPr lang="cs-CZ" sz="2800" dirty="0" smtClean="0"/>
              <a:t>potenciální energie pružnosti v kinetickou a naopak. </a:t>
            </a:r>
            <a:br>
              <a:rPr lang="cs-CZ" sz="2800" dirty="0" smtClean="0"/>
            </a:br>
            <a:endParaRPr lang="cs-CZ" sz="28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 flipH="1">
            <a:off x="927100" y="4406900"/>
            <a:ext cx="7421563" cy="1657350"/>
            <a:chOff x="500" y="1040"/>
            <a:chExt cx="4757" cy="1937"/>
          </a:xfrm>
        </p:grpSpPr>
        <p:sp>
          <p:nvSpPr>
            <p:cNvPr id="28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2" name="Obdélník 31"/>
          <p:cNvSpPr/>
          <p:nvPr/>
        </p:nvSpPr>
        <p:spPr>
          <a:xfrm>
            <a:off x="527050" y="4362450"/>
            <a:ext cx="400050" cy="1822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čára 32"/>
          <p:cNvCxnSpPr/>
          <p:nvPr/>
        </p:nvCxnSpPr>
        <p:spPr>
          <a:xfrm>
            <a:off x="927100" y="5207000"/>
            <a:ext cx="7912100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29"/>
          <p:cNvGrpSpPr>
            <a:grpSpLocks/>
          </p:cNvGrpSpPr>
          <p:nvPr/>
        </p:nvGrpSpPr>
        <p:grpSpPr bwMode="auto">
          <a:xfrm>
            <a:off x="927100" y="4394200"/>
            <a:ext cx="7421563" cy="1657350"/>
            <a:chOff x="500" y="1040"/>
            <a:chExt cx="4757" cy="1937"/>
          </a:xfrm>
        </p:grpSpPr>
        <p:sp>
          <p:nvSpPr>
            <p:cNvPr id="35" name="Freeform 23"/>
            <p:cNvSpPr>
              <a:spLocks/>
            </p:cNvSpPr>
            <p:nvPr/>
          </p:nvSpPr>
          <p:spPr bwMode="auto">
            <a:xfrm flipV="1">
              <a:off x="500" y="200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 flipV="1">
              <a:off x="2875" y="2005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688" y="1040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064" y="1047"/>
              <a:ext cx="1193" cy="970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124" y="659"/>
                </a:cxn>
                <a:cxn ang="0">
                  <a:pos x="229" y="440"/>
                </a:cxn>
                <a:cxn ang="0">
                  <a:pos x="358" y="197"/>
                </a:cxn>
                <a:cxn ang="0">
                  <a:pos x="468" y="54"/>
                </a:cxn>
                <a:cxn ang="0">
                  <a:pos x="595" y="0"/>
                </a:cxn>
                <a:cxn ang="0">
                  <a:pos x="712" y="58"/>
                </a:cxn>
                <a:cxn ang="0">
                  <a:pos x="825" y="197"/>
                </a:cxn>
                <a:cxn ang="0">
                  <a:pos x="955" y="442"/>
                </a:cxn>
                <a:cxn ang="0">
                  <a:pos x="1055" y="642"/>
                </a:cxn>
                <a:cxn ang="0">
                  <a:pos x="1201" y="970"/>
                </a:cxn>
              </a:cxnLst>
              <a:rect l="0" t="0" r="r" b="b"/>
              <a:pathLst>
                <a:path w="1201" h="970">
                  <a:moveTo>
                    <a:pt x="0" y="970"/>
                  </a:moveTo>
                  <a:cubicBezTo>
                    <a:pt x="20" y="918"/>
                    <a:pt x="86" y="747"/>
                    <a:pt x="124" y="659"/>
                  </a:cubicBezTo>
                  <a:cubicBezTo>
                    <a:pt x="162" y="571"/>
                    <a:pt x="190" y="517"/>
                    <a:pt x="229" y="440"/>
                  </a:cubicBezTo>
                  <a:cubicBezTo>
                    <a:pt x="268" y="363"/>
                    <a:pt x="318" y="261"/>
                    <a:pt x="358" y="197"/>
                  </a:cubicBezTo>
                  <a:cubicBezTo>
                    <a:pt x="397" y="133"/>
                    <a:pt x="428" y="86"/>
                    <a:pt x="468" y="54"/>
                  </a:cubicBezTo>
                  <a:cubicBezTo>
                    <a:pt x="507" y="20"/>
                    <a:pt x="555" y="0"/>
                    <a:pt x="595" y="0"/>
                  </a:cubicBezTo>
                  <a:cubicBezTo>
                    <a:pt x="636" y="2"/>
                    <a:pt x="674" y="24"/>
                    <a:pt x="712" y="58"/>
                  </a:cubicBezTo>
                  <a:cubicBezTo>
                    <a:pt x="751" y="90"/>
                    <a:pt x="785" y="133"/>
                    <a:pt x="825" y="197"/>
                  </a:cubicBezTo>
                  <a:lnTo>
                    <a:pt x="955" y="442"/>
                  </a:lnTo>
                  <a:cubicBezTo>
                    <a:pt x="993" y="516"/>
                    <a:pt x="1014" y="554"/>
                    <a:pt x="1055" y="642"/>
                  </a:cubicBezTo>
                  <a:cubicBezTo>
                    <a:pt x="1096" y="730"/>
                    <a:pt x="1171" y="902"/>
                    <a:pt x="1201" y="97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Stojaté vlnění</a:t>
            </a:r>
            <a:r>
              <a:rPr lang="cs-CZ" sz="2800" dirty="0" smtClean="0"/>
              <a:t> </a:t>
            </a:r>
          </a:p>
          <a:p>
            <a:endParaRPr lang="cs-CZ" sz="2800" dirty="0" smtClean="0"/>
          </a:p>
          <a:p>
            <a:pPr marL="533400" indent="-350838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dirty="0" smtClean="0"/>
              <a:t>Může být příčné i podélné.</a:t>
            </a:r>
          </a:p>
          <a:p>
            <a:pPr marL="533400" indent="-350838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dirty="0" smtClean="0"/>
              <a:t>Vlnění příčné </a:t>
            </a:r>
            <a:r>
              <a:rPr lang="cs-CZ" sz="2800" dirty="0" smtClean="0"/>
              <a:t>je zdrojem zvuku u strunných nástrojů</a:t>
            </a:r>
            <a:br>
              <a:rPr lang="cs-CZ" sz="2800" dirty="0" smtClean="0"/>
            </a:br>
            <a:r>
              <a:rPr lang="cs-CZ" sz="2800" dirty="0" smtClean="0"/>
              <a:t>(kytara, housle, …).</a:t>
            </a:r>
          </a:p>
          <a:p>
            <a:pPr marL="533400" indent="-350838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dirty="0" smtClean="0"/>
              <a:t>Vlnění podélné </a:t>
            </a:r>
            <a:r>
              <a:rPr lang="cs-CZ" sz="2800" dirty="0" smtClean="0"/>
              <a:t>vzduchového sloupce v duté části nástroje je příčinou zvuku u dechových nástrojů (klarinet, trubka).</a:t>
            </a:r>
          </a:p>
          <a:p>
            <a:pPr marL="533400" indent="-350838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dirty="0" smtClean="0"/>
              <a:t>Toto stojaté vlnění označujeme jako chvění.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4. ODRAZ VLNĚNÍ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774958"/>
            <a:ext cx="92900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Frekvence stojatého vlnění nemůže být libovolná.</a:t>
            </a:r>
          </a:p>
          <a:p>
            <a:r>
              <a:rPr lang="cs-CZ" sz="2800" dirty="0" smtClean="0"/>
              <a:t>Obecně je možné vytvořit stojaté vlny, pro něž platí:</a:t>
            </a:r>
          </a:p>
          <a:p>
            <a:r>
              <a:rPr lang="cs-CZ" sz="2800" dirty="0" smtClean="0"/>
              <a:t>   </a:t>
            </a:r>
          </a:p>
          <a:p>
            <a:r>
              <a:rPr lang="cs-CZ" sz="2800" dirty="0" smtClean="0"/>
              <a:t> Na strunu se vejde celočíselný násobek poloviny vlnové délky.</a:t>
            </a:r>
          </a:p>
          <a:p>
            <a:r>
              <a:rPr lang="cs-CZ" sz="2800" dirty="0" smtClean="0"/>
              <a:t> </a:t>
            </a:r>
          </a:p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f</a:t>
            </a:r>
            <a:r>
              <a:rPr lang="cs-CZ" sz="2800" baseline="-25000" dirty="0" err="1" smtClean="0"/>
              <a:t>z</a:t>
            </a:r>
            <a:r>
              <a:rPr lang="cs-CZ" sz="2800" dirty="0" smtClean="0"/>
              <a:t> – </a:t>
            </a:r>
            <a:r>
              <a:rPr lang="cs-CZ" sz="2800" b="1" dirty="0" smtClean="0"/>
              <a:t>základní frekvence</a:t>
            </a:r>
            <a:r>
              <a:rPr lang="cs-CZ" sz="2800" dirty="0" smtClean="0"/>
              <a:t>:  </a:t>
            </a:r>
          </a:p>
          <a:p>
            <a:r>
              <a:rPr lang="cs-CZ" sz="2800" dirty="0" smtClean="0"/>
              <a:t>Základní frekvence je dána geometrickými rozměry pružného tělesa, v němž vzniká chvění. </a:t>
            </a:r>
          </a:p>
          <a:p>
            <a:r>
              <a:rPr lang="cs-CZ" sz="2800" dirty="0" smtClean="0"/>
              <a:t>Pružné těleso se chová jako mechanický oscilátor. </a:t>
            </a:r>
          </a:p>
          <a:p>
            <a:r>
              <a:rPr lang="cs-CZ" sz="2800" dirty="0" smtClean="0"/>
              <a:t> </a:t>
            </a:r>
          </a:p>
          <a:p>
            <a:r>
              <a:rPr lang="cs-CZ" sz="2800" b="1" dirty="0" smtClean="0"/>
              <a:t>vyšší harmonické frekvence</a:t>
            </a:r>
            <a:r>
              <a:rPr lang="cs-CZ" sz="2800" dirty="0" smtClean="0"/>
              <a:t> – násobky </a:t>
            </a:r>
            <a:r>
              <a:rPr lang="cs-CZ" sz="2800" dirty="0" err="1" smtClean="0"/>
              <a:t>f</a:t>
            </a:r>
            <a:r>
              <a:rPr lang="cs-CZ" sz="2800" baseline="-25000" dirty="0" err="1" smtClean="0"/>
              <a:t>z</a:t>
            </a:r>
            <a:r>
              <a:rPr lang="cs-CZ" sz="2800" b="1" dirty="0" smtClean="0"/>
              <a:t>   – f = k.</a:t>
            </a:r>
            <a:r>
              <a:rPr lang="cs-CZ" sz="2800" b="1" dirty="0" err="1" smtClean="0"/>
              <a:t>f</a:t>
            </a:r>
            <a:r>
              <a:rPr lang="cs-CZ" sz="2800" b="1" baseline="-25000" dirty="0" err="1" smtClean="0"/>
              <a:t>z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5. CHVĚNÍ MECHANICKÝCH SOUSTAV</a:t>
            </a:r>
          </a:p>
        </p:txBody>
      </p:sp>
      <p:graphicFrame>
        <p:nvGraphicFramePr>
          <p:cNvPr id="2574338" name="Object 2"/>
          <p:cNvGraphicFramePr>
            <a:graphicFrameLocks noChangeAspect="1"/>
          </p:cNvGraphicFramePr>
          <p:nvPr/>
        </p:nvGraphicFramePr>
        <p:xfrm>
          <a:off x="7727949" y="673100"/>
          <a:ext cx="1242016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40" name="Rovnice" r:id="rId4" imgW="583920" imgH="609480" progId="Equation.3">
                  <p:embed/>
                </p:oleObj>
              </mc:Choice>
              <mc:Fallback>
                <p:oleObj name="Rovnice" r:id="rId4" imgW="58392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49" y="673100"/>
                        <a:ext cx="1242016" cy="12446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4339" name="Object 3"/>
          <p:cNvGraphicFramePr>
            <a:graphicFrameLocks noChangeAspect="1"/>
          </p:cNvGraphicFramePr>
          <p:nvPr/>
        </p:nvGraphicFramePr>
        <p:xfrm>
          <a:off x="4349750" y="2584450"/>
          <a:ext cx="1615634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41" name="Rovnice" r:id="rId6" imgW="761760" imgH="393480" progId="Equation.3">
                  <p:embed/>
                </p:oleObj>
              </mc:Choice>
              <mc:Fallback>
                <p:oleObj name="Rovnice" r:id="rId6" imgW="761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2584450"/>
                        <a:ext cx="1615634" cy="8001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0" indent="-273050">
              <a:buFont typeface="Arial" pitchFamily="34" charset="0"/>
              <a:buChar char="•"/>
            </a:pPr>
            <a:r>
              <a:rPr lang="cs-CZ" sz="2800" dirty="0" smtClean="0"/>
              <a:t>na pevném konci vzniká </a:t>
            </a:r>
          </a:p>
          <a:p>
            <a:pPr marL="365125" lvl="0" indent="-273050"/>
            <a:r>
              <a:rPr lang="cs-CZ" sz="2800" dirty="0" smtClean="0"/>
              <a:t> 					uzel</a:t>
            </a:r>
          </a:p>
          <a:p>
            <a:pPr marL="365125" lvl="0" indent="-273050">
              <a:buFont typeface="Arial" pitchFamily="34" charset="0"/>
              <a:buChar char="•"/>
            </a:pPr>
            <a:r>
              <a:rPr lang="cs-CZ" sz="2800" dirty="0" smtClean="0"/>
              <a:t>na volném konci vzniká  </a:t>
            </a:r>
          </a:p>
          <a:p>
            <a:pPr marL="365125" lvl="0" indent="-273050"/>
            <a:r>
              <a:rPr lang="cs-CZ" sz="2800" dirty="0" smtClean="0"/>
              <a:t>					kmitna</a:t>
            </a:r>
          </a:p>
          <a:p>
            <a:pPr marL="514350" lvl="0" indent="-514350">
              <a:buFont typeface="+mj-lt"/>
              <a:buAutoNum type="arabicParenR"/>
            </a:pPr>
            <a:r>
              <a:rPr lang="cs-CZ" sz="2800" dirty="0" smtClean="0"/>
              <a:t>těleso je upevněno na obou koncích: </a:t>
            </a:r>
          </a:p>
          <a:p>
            <a:pPr marL="900113" lvl="0" indent="-363538">
              <a:buFont typeface="Arial" pitchFamily="34" charset="0"/>
              <a:buChar char="•"/>
            </a:pPr>
            <a:r>
              <a:rPr lang="cs-CZ" sz="2600" dirty="0" smtClean="0"/>
              <a:t>struna na kytaře</a:t>
            </a:r>
          </a:p>
          <a:p>
            <a:pPr marL="900113" lvl="0" indent="-363538">
              <a:buFont typeface="Arial" pitchFamily="34" charset="0"/>
              <a:buChar char="•"/>
            </a:pPr>
            <a:r>
              <a:rPr lang="cs-CZ" sz="2600" dirty="0" smtClean="0"/>
              <a:t>struna v klavíru </a:t>
            </a:r>
          </a:p>
          <a:p>
            <a:pPr marL="900113" lvl="0" indent="-363538">
              <a:buFont typeface="Arial" pitchFamily="34" charset="0"/>
              <a:buChar char="•"/>
            </a:pPr>
            <a:r>
              <a:rPr lang="cs-CZ" sz="2600" dirty="0" smtClean="0"/>
              <a:t>tyč vetknutá mezi dvě stěny 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5. CHVĚNÍ MECHANICKÝCH SOUSTAV</a:t>
            </a:r>
          </a:p>
        </p:txBody>
      </p:sp>
      <p:graphicFrame>
        <p:nvGraphicFramePr>
          <p:cNvPr id="2575366" name="Object 6"/>
          <p:cNvGraphicFramePr>
            <a:graphicFrameLocks noChangeAspect="1"/>
          </p:cNvGraphicFramePr>
          <p:nvPr/>
        </p:nvGraphicFramePr>
        <p:xfrm>
          <a:off x="3949700" y="6184900"/>
          <a:ext cx="808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73" name="Rovnice" r:id="rId4" imgW="342720" imgH="177480" progId="Equation.3">
                  <p:embed/>
                </p:oleObj>
              </mc:Choice>
              <mc:Fallback>
                <p:oleObj name="Rovnice" r:id="rId4" imgW="3427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6184900"/>
                        <a:ext cx="808350" cy="40005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Skupina 20"/>
          <p:cNvGrpSpPr/>
          <p:nvPr/>
        </p:nvGrpSpPr>
        <p:grpSpPr>
          <a:xfrm>
            <a:off x="660400" y="5429250"/>
            <a:ext cx="7334250" cy="859155"/>
            <a:chOff x="660400" y="4110673"/>
            <a:chExt cx="7334250" cy="859155"/>
          </a:xfrm>
        </p:grpSpPr>
        <p:sp>
          <p:nvSpPr>
            <p:cNvPr id="22" name="Obdélník 21"/>
            <p:cNvSpPr/>
            <p:nvPr/>
          </p:nvSpPr>
          <p:spPr>
            <a:xfrm>
              <a:off x="660400" y="4110673"/>
              <a:ext cx="311150" cy="8591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7683500" y="4110673"/>
              <a:ext cx="311150" cy="8591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ovací čára 24"/>
            <p:cNvCxnSpPr>
              <a:stCxn id="22" idx="3"/>
              <a:endCxn id="23" idx="1"/>
            </p:cNvCxnSpPr>
            <p:nvPr/>
          </p:nvCxnSpPr>
          <p:spPr>
            <a:xfrm>
              <a:off x="971550" y="4540251"/>
              <a:ext cx="67119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Volný tvar 25"/>
          <p:cNvSpPr/>
          <p:nvPr/>
        </p:nvSpPr>
        <p:spPr>
          <a:xfrm flipV="1">
            <a:off x="971550" y="5295901"/>
            <a:ext cx="6711950" cy="1125008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993" h="1882112">
                <a:moveTo>
                  <a:pt x="0" y="915385"/>
                </a:moveTo>
                <a:cubicBezTo>
                  <a:pt x="133118" y="649358"/>
                  <a:pt x="262384" y="0"/>
                  <a:pt x="647124" y="23017"/>
                </a:cubicBezTo>
                <a:cubicBezTo>
                  <a:pt x="1031864" y="46034"/>
                  <a:pt x="1775514" y="1871489"/>
                  <a:pt x="2169770" y="1882113"/>
                </a:cubicBezTo>
                <a:cubicBezTo>
                  <a:pt x="2538196" y="1871491"/>
                  <a:pt x="2716065" y="1281312"/>
                  <a:pt x="2873993" y="91538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971550" y="5295900"/>
            <a:ext cx="6711950" cy="1125008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993" h="1882112">
                <a:moveTo>
                  <a:pt x="0" y="915385"/>
                </a:moveTo>
                <a:cubicBezTo>
                  <a:pt x="133118" y="649358"/>
                  <a:pt x="262384" y="0"/>
                  <a:pt x="647124" y="23017"/>
                </a:cubicBezTo>
                <a:cubicBezTo>
                  <a:pt x="1031864" y="46034"/>
                  <a:pt x="1775514" y="1871489"/>
                  <a:pt x="2169770" y="1882113"/>
                </a:cubicBezTo>
                <a:cubicBezTo>
                  <a:pt x="2538196" y="1871491"/>
                  <a:pt x="2716065" y="1281312"/>
                  <a:pt x="2873993" y="91538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1016000" y="4043010"/>
            <a:ext cx="6711950" cy="510999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880791"/>
              <a:gd name="connsiteY0" fmla="*/ 896204 h 1262132"/>
              <a:gd name="connsiteX1" fmla="*/ 647124 w 2880791"/>
              <a:gd name="connsiteY1" fmla="*/ 3836 h 1262132"/>
              <a:gd name="connsiteX2" fmla="*/ 2512365 w 2880791"/>
              <a:gd name="connsiteY2" fmla="*/ 873185 h 1262132"/>
              <a:gd name="connsiteX3" fmla="*/ 2873993 w 2880791"/>
              <a:gd name="connsiteY3" fmla="*/ 896204 h 1262132"/>
              <a:gd name="connsiteX0" fmla="*/ 0 w 2873993"/>
              <a:gd name="connsiteY0" fmla="*/ 892368 h 892367"/>
              <a:gd name="connsiteX1" fmla="*/ 647124 w 2873993"/>
              <a:gd name="connsiteY1" fmla="*/ 0 h 892367"/>
              <a:gd name="connsiteX2" fmla="*/ 2873993 w 2873993"/>
              <a:gd name="connsiteY2" fmla="*/ 892368 h 89236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41021 h 841020"/>
              <a:gd name="connsiteX1" fmla="*/ 1408447 w 2873993"/>
              <a:gd name="connsiteY1" fmla="*/ 0 h 841020"/>
              <a:gd name="connsiteX2" fmla="*/ 2873993 w 2873993"/>
              <a:gd name="connsiteY2" fmla="*/ 841021 h 841020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99450 h 899449"/>
              <a:gd name="connsiteX1" fmla="*/ 1408447 w 2873993"/>
              <a:gd name="connsiteY1" fmla="*/ 58429 h 899449"/>
              <a:gd name="connsiteX2" fmla="*/ 2873993 w 2873993"/>
              <a:gd name="connsiteY2" fmla="*/ 899450 h 899449"/>
              <a:gd name="connsiteX0" fmla="*/ 0 w 2873993"/>
              <a:gd name="connsiteY0" fmla="*/ 899450 h 899451"/>
              <a:gd name="connsiteX1" fmla="*/ 1408447 w 2873993"/>
              <a:gd name="connsiteY1" fmla="*/ 58429 h 899451"/>
              <a:gd name="connsiteX2" fmla="*/ 2873993 w 2873993"/>
              <a:gd name="connsiteY2" fmla="*/ 899450 h 899451"/>
              <a:gd name="connsiteX0" fmla="*/ 0 w 2873993"/>
              <a:gd name="connsiteY0" fmla="*/ 906828 h 906827"/>
              <a:gd name="connsiteX1" fmla="*/ 399694 w 2873993"/>
              <a:gd name="connsiteY1" fmla="*/ 511990 h 906827"/>
              <a:gd name="connsiteX2" fmla="*/ 1408447 w 2873993"/>
              <a:gd name="connsiteY2" fmla="*/ 65807 h 906827"/>
              <a:gd name="connsiteX3" fmla="*/ 2873993 w 2873993"/>
              <a:gd name="connsiteY3" fmla="*/ 906828 h 90682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54890 h 854889"/>
              <a:gd name="connsiteX1" fmla="*/ 1408447 w 2873993"/>
              <a:gd name="connsiteY1" fmla="*/ 13869 h 854889"/>
              <a:gd name="connsiteX2" fmla="*/ 2873993 w 2873993"/>
              <a:gd name="connsiteY2" fmla="*/ 854890 h 8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3993" h="854889">
                <a:moveTo>
                  <a:pt x="0" y="854890"/>
                </a:moveTo>
                <a:cubicBezTo>
                  <a:pt x="293427" y="679677"/>
                  <a:pt x="929448" y="13869"/>
                  <a:pt x="1408447" y="13869"/>
                </a:cubicBezTo>
                <a:cubicBezTo>
                  <a:pt x="1846661" y="0"/>
                  <a:pt x="2423657" y="504318"/>
                  <a:pt x="2873993" y="85489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 flipV="1">
            <a:off x="971550" y="4562651"/>
            <a:ext cx="6711950" cy="510999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880791"/>
              <a:gd name="connsiteY0" fmla="*/ 896204 h 1262132"/>
              <a:gd name="connsiteX1" fmla="*/ 647124 w 2880791"/>
              <a:gd name="connsiteY1" fmla="*/ 3836 h 1262132"/>
              <a:gd name="connsiteX2" fmla="*/ 2512365 w 2880791"/>
              <a:gd name="connsiteY2" fmla="*/ 873185 h 1262132"/>
              <a:gd name="connsiteX3" fmla="*/ 2873993 w 2880791"/>
              <a:gd name="connsiteY3" fmla="*/ 896204 h 1262132"/>
              <a:gd name="connsiteX0" fmla="*/ 0 w 2873993"/>
              <a:gd name="connsiteY0" fmla="*/ 892368 h 892367"/>
              <a:gd name="connsiteX1" fmla="*/ 647124 w 2873993"/>
              <a:gd name="connsiteY1" fmla="*/ 0 h 892367"/>
              <a:gd name="connsiteX2" fmla="*/ 2873993 w 2873993"/>
              <a:gd name="connsiteY2" fmla="*/ 892368 h 89236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41021 h 841020"/>
              <a:gd name="connsiteX1" fmla="*/ 1408447 w 2873993"/>
              <a:gd name="connsiteY1" fmla="*/ 0 h 841020"/>
              <a:gd name="connsiteX2" fmla="*/ 2873993 w 2873993"/>
              <a:gd name="connsiteY2" fmla="*/ 841021 h 841020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99450 h 899449"/>
              <a:gd name="connsiteX1" fmla="*/ 1408447 w 2873993"/>
              <a:gd name="connsiteY1" fmla="*/ 58429 h 899449"/>
              <a:gd name="connsiteX2" fmla="*/ 2873993 w 2873993"/>
              <a:gd name="connsiteY2" fmla="*/ 899450 h 899449"/>
              <a:gd name="connsiteX0" fmla="*/ 0 w 2873993"/>
              <a:gd name="connsiteY0" fmla="*/ 899450 h 899451"/>
              <a:gd name="connsiteX1" fmla="*/ 1408447 w 2873993"/>
              <a:gd name="connsiteY1" fmla="*/ 58429 h 899451"/>
              <a:gd name="connsiteX2" fmla="*/ 2873993 w 2873993"/>
              <a:gd name="connsiteY2" fmla="*/ 899450 h 899451"/>
              <a:gd name="connsiteX0" fmla="*/ 0 w 2873993"/>
              <a:gd name="connsiteY0" fmla="*/ 906828 h 906827"/>
              <a:gd name="connsiteX1" fmla="*/ 399694 w 2873993"/>
              <a:gd name="connsiteY1" fmla="*/ 511990 h 906827"/>
              <a:gd name="connsiteX2" fmla="*/ 1408447 w 2873993"/>
              <a:gd name="connsiteY2" fmla="*/ 65807 h 906827"/>
              <a:gd name="connsiteX3" fmla="*/ 2873993 w 2873993"/>
              <a:gd name="connsiteY3" fmla="*/ 906828 h 90682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54890 h 854889"/>
              <a:gd name="connsiteX1" fmla="*/ 1408447 w 2873993"/>
              <a:gd name="connsiteY1" fmla="*/ 13869 h 854889"/>
              <a:gd name="connsiteX2" fmla="*/ 2873993 w 2873993"/>
              <a:gd name="connsiteY2" fmla="*/ 854890 h 85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3993" h="854889">
                <a:moveTo>
                  <a:pt x="0" y="854890"/>
                </a:moveTo>
                <a:cubicBezTo>
                  <a:pt x="293427" y="679677"/>
                  <a:pt x="929448" y="13869"/>
                  <a:pt x="1408447" y="13869"/>
                </a:cubicBezTo>
                <a:cubicBezTo>
                  <a:pt x="1846661" y="0"/>
                  <a:pt x="2423657" y="504318"/>
                  <a:pt x="2873993" y="85489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19"/>
          <p:cNvGrpSpPr/>
          <p:nvPr/>
        </p:nvGrpSpPr>
        <p:grpSpPr>
          <a:xfrm>
            <a:off x="660400" y="4110673"/>
            <a:ext cx="7334250" cy="859155"/>
            <a:chOff x="660400" y="4110673"/>
            <a:chExt cx="7334250" cy="859155"/>
          </a:xfrm>
        </p:grpSpPr>
        <p:sp>
          <p:nvSpPr>
            <p:cNvPr id="13" name="Obdélník 12"/>
            <p:cNvSpPr/>
            <p:nvPr/>
          </p:nvSpPr>
          <p:spPr>
            <a:xfrm>
              <a:off x="660400" y="4110673"/>
              <a:ext cx="311150" cy="8591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7683500" y="4110673"/>
              <a:ext cx="311150" cy="8591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ovací čára 17"/>
            <p:cNvCxnSpPr>
              <a:stCxn id="13" idx="3"/>
              <a:endCxn id="14" idx="1"/>
            </p:cNvCxnSpPr>
            <p:nvPr/>
          </p:nvCxnSpPr>
          <p:spPr>
            <a:xfrm>
              <a:off x="971550" y="4540251"/>
              <a:ext cx="67119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75365" name="Object 5"/>
          <p:cNvGraphicFramePr>
            <a:graphicFrameLocks noChangeAspect="1"/>
          </p:cNvGraphicFramePr>
          <p:nvPr/>
        </p:nvGraphicFramePr>
        <p:xfrm>
          <a:off x="4038600" y="4184649"/>
          <a:ext cx="647383" cy="66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74" name="Rovnice" r:id="rId6" imgW="368280" imgH="393480" progId="Equation.3">
                  <p:embed/>
                </p:oleObj>
              </mc:Choice>
              <mc:Fallback>
                <p:oleObj name="Rovnice" r:id="rId6" imgW="368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84649"/>
                        <a:ext cx="647383" cy="662723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5372" name="Object 12"/>
          <p:cNvGraphicFramePr>
            <a:graphicFrameLocks noChangeAspect="1"/>
          </p:cNvGraphicFramePr>
          <p:nvPr/>
        </p:nvGraphicFramePr>
        <p:xfrm>
          <a:off x="7283450" y="717550"/>
          <a:ext cx="10191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75" name="Rovnice" r:id="rId8" imgW="583920" imgH="609480" progId="Equation.3">
                  <p:embed/>
                </p:oleObj>
              </mc:Choice>
              <mc:Fallback>
                <p:oleObj name="Rovnice" r:id="rId8" imgW="583920" imgH="609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717550"/>
                        <a:ext cx="1019175" cy="102235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7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7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6" grpId="0" animBg="1"/>
      <p:bldP spid="27" grpId="0" animBg="1"/>
      <p:bldP spid="28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grpSp>
        <p:nvGrpSpPr>
          <p:cNvPr id="103" name="Skupina 102"/>
          <p:cNvGrpSpPr/>
          <p:nvPr/>
        </p:nvGrpSpPr>
        <p:grpSpPr>
          <a:xfrm>
            <a:off x="5549900" y="3124978"/>
            <a:ext cx="3027680" cy="3027680"/>
            <a:chOff x="5105400" y="2628900"/>
            <a:chExt cx="3027680" cy="3027680"/>
          </a:xfrm>
        </p:grpSpPr>
        <p:grpSp>
          <p:nvGrpSpPr>
            <p:cNvPr id="83" name="Skupina 82"/>
            <p:cNvGrpSpPr/>
            <p:nvPr/>
          </p:nvGrpSpPr>
          <p:grpSpPr>
            <a:xfrm>
              <a:off x="5327650" y="2628900"/>
              <a:ext cx="2566670" cy="3027680"/>
              <a:chOff x="5327650" y="2628900"/>
              <a:chExt cx="2566670" cy="3027680"/>
            </a:xfrm>
          </p:grpSpPr>
          <p:grpSp>
            <p:nvGrpSpPr>
              <p:cNvPr id="58" name="Skupina 57"/>
              <p:cNvGrpSpPr/>
              <p:nvPr/>
            </p:nvGrpSpPr>
            <p:grpSpPr>
              <a:xfrm>
                <a:off x="5334000" y="2628900"/>
                <a:ext cx="2560320" cy="1160780"/>
                <a:chOff x="5334000" y="2628900"/>
                <a:chExt cx="2560320" cy="1160780"/>
              </a:xfrm>
            </p:grpSpPr>
            <p:grpSp>
              <p:nvGrpSpPr>
                <p:cNvPr id="53" name="Skupina 52"/>
                <p:cNvGrpSpPr/>
                <p:nvPr/>
              </p:nvGrpSpPr>
              <p:grpSpPr>
                <a:xfrm>
                  <a:off x="5334000" y="26289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49" name="Volný tvar 48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" name="Volný tvar 50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" name="Volný tvar 51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4" name="Skupina 53"/>
                <p:cNvGrpSpPr/>
                <p:nvPr/>
              </p:nvGrpSpPr>
              <p:grpSpPr>
                <a:xfrm>
                  <a:off x="5334000" y="35687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55" name="Volný tvar 54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" name="Volný tvar 55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7" name="Volný tvar 56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9" name="Skupina 58"/>
              <p:cNvGrpSpPr/>
              <p:nvPr/>
            </p:nvGrpSpPr>
            <p:grpSpPr>
              <a:xfrm>
                <a:off x="5327650" y="4495800"/>
                <a:ext cx="2560320" cy="1160780"/>
                <a:chOff x="5334000" y="2628900"/>
                <a:chExt cx="2560320" cy="1160780"/>
              </a:xfrm>
            </p:grpSpPr>
            <p:grpSp>
              <p:nvGrpSpPr>
                <p:cNvPr id="64" name="Skupina 63"/>
                <p:cNvGrpSpPr/>
                <p:nvPr/>
              </p:nvGrpSpPr>
              <p:grpSpPr>
                <a:xfrm>
                  <a:off x="5334000" y="26289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80" name="Volný tvar 79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1" name="Volný tvar 80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Volný tvar 81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68" name="Skupina 67"/>
                <p:cNvGrpSpPr/>
                <p:nvPr/>
              </p:nvGrpSpPr>
              <p:grpSpPr>
                <a:xfrm>
                  <a:off x="5334000" y="35687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73" name="Volný tvar 72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8" name="Volný tvar 77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9" name="Volný tvar 78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84" name="Skupina 83"/>
            <p:cNvGrpSpPr/>
            <p:nvPr/>
          </p:nvGrpSpPr>
          <p:grpSpPr>
            <a:xfrm rot="16200000">
              <a:off x="5335905" y="2676525"/>
              <a:ext cx="2566670" cy="3027680"/>
              <a:chOff x="5327650" y="2628900"/>
              <a:chExt cx="2566670" cy="3027680"/>
            </a:xfrm>
          </p:grpSpPr>
          <p:grpSp>
            <p:nvGrpSpPr>
              <p:cNvPr id="85" name="Skupina 57"/>
              <p:cNvGrpSpPr/>
              <p:nvPr/>
            </p:nvGrpSpPr>
            <p:grpSpPr>
              <a:xfrm>
                <a:off x="5334000" y="2628900"/>
                <a:ext cx="2560320" cy="1160780"/>
                <a:chOff x="5334000" y="2628900"/>
                <a:chExt cx="2560320" cy="1160780"/>
              </a:xfrm>
            </p:grpSpPr>
            <p:grpSp>
              <p:nvGrpSpPr>
                <p:cNvPr id="95" name="Skupina 52"/>
                <p:cNvGrpSpPr/>
                <p:nvPr/>
              </p:nvGrpSpPr>
              <p:grpSpPr>
                <a:xfrm>
                  <a:off x="5334000" y="26289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100" name="Volný tvar 99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1" name="Volný tvar 100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2" name="Volný tvar 101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6" name="Skupina 53"/>
                <p:cNvGrpSpPr/>
                <p:nvPr/>
              </p:nvGrpSpPr>
              <p:grpSpPr>
                <a:xfrm>
                  <a:off x="5334000" y="35687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97" name="Volný tvar 96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8" name="Volný tvar 97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9" name="Volný tvar 98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86" name="Skupina 58"/>
              <p:cNvGrpSpPr/>
              <p:nvPr/>
            </p:nvGrpSpPr>
            <p:grpSpPr>
              <a:xfrm>
                <a:off x="5327650" y="4495800"/>
                <a:ext cx="2560320" cy="1160780"/>
                <a:chOff x="5334000" y="2628900"/>
                <a:chExt cx="2560320" cy="1160780"/>
              </a:xfrm>
            </p:grpSpPr>
            <p:grpSp>
              <p:nvGrpSpPr>
                <p:cNvPr id="87" name="Skupina 63"/>
                <p:cNvGrpSpPr/>
                <p:nvPr/>
              </p:nvGrpSpPr>
              <p:grpSpPr>
                <a:xfrm>
                  <a:off x="5334000" y="26289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92" name="Volný tvar 91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Volný tvar 92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Volný tvar 93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88" name="Skupina 67"/>
                <p:cNvGrpSpPr/>
                <p:nvPr/>
              </p:nvGrpSpPr>
              <p:grpSpPr>
                <a:xfrm>
                  <a:off x="5334000" y="3568700"/>
                  <a:ext cx="2560320" cy="220980"/>
                  <a:chOff x="5334000" y="2628900"/>
                  <a:chExt cx="2560320" cy="220980"/>
                </a:xfrm>
              </p:grpSpPr>
              <p:sp>
                <p:nvSpPr>
                  <p:cNvPr id="89" name="Volný tvar 88"/>
                  <p:cNvSpPr/>
                  <p:nvPr/>
                </p:nvSpPr>
                <p:spPr>
                  <a:xfrm>
                    <a:off x="5334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Volný tvar 89"/>
                  <p:cNvSpPr/>
                  <p:nvPr/>
                </p:nvSpPr>
                <p:spPr>
                  <a:xfrm>
                    <a:off x="6272530" y="2628900"/>
                    <a:ext cx="69977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Volný tvar 90"/>
                  <p:cNvSpPr/>
                  <p:nvPr/>
                </p:nvSpPr>
                <p:spPr>
                  <a:xfrm>
                    <a:off x="7239000" y="2628900"/>
                    <a:ext cx="655320" cy="220980"/>
                  </a:xfrm>
                  <a:custGeom>
                    <a:avLst/>
                    <a:gdLst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26720 w 655320"/>
                      <a:gd name="connsiteY4" fmla="*/ 304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5300 w 655320"/>
                      <a:gd name="connsiteY5" fmla="*/ 190500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114300 w 655320"/>
                      <a:gd name="connsiteY1" fmla="*/ 137160 h 220980"/>
                      <a:gd name="connsiteX2" fmla="*/ 205740 w 655320"/>
                      <a:gd name="connsiteY2" fmla="*/ 0 h 220980"/>
                      <a:gd name="connsiteX3" fmla="*/ 281940 w 655320"/>
                      <a:gd name="connsiteY3" fmla="*/ 220980 h 220980"/>
                      <a:gd name="connsiteX4" fmla="*/ 414814 w 655320"/>
                      <a:gd name="connsiteY4" fmla="*/ 5080 h 220980"/>
                      <a:gd name="connsiteX5" fmla="*/ 493713 w 655320"/>
                      <a:gd name="connsiteY5" fmla="*/ 218281 h 220980"/>
                      <a:gd name="connsiteX6" fmla="*/ 533400 w 655320"/>
                      <a:gd name="connsiteY6" fmla="*/ 106680 h 220980"/>
                      <a:gd name="connsiteX7" fmla="*/ 655320 w 655320"/>
                      <a:gd name="connsiteY7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14300 w 655320"/>
                      <a:gd name="connsiteY2" fmla="*/ 137160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06363 w 655320"/>
                      <a:gd name="connsiteY2" fmla="*/ 126048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  <a:gd name="connsiteX0" fmla="*/ 0 w 655320"/>
                      <a:gd name="connsiteY0" fmla="*/ 144780 h 220980"/>
                      <a:gd name="connsiteX1" fmla="*/ 8731 w 655320"/>
                      <a:gd name="connsiteY1" fmla="*/ 132716 h 220980"/>
                      <a:gd name="connsiteX2" fmla="*/ 140494 w 655320"/>
                      <a:gd name="connsiteY2" fmla="*/ 128429 h 220980"/>
                      <a:gd name="connsiteX3" fmla="*/ 205740 w 655320"/>
                      <a:gd name="connsiteY3" fmla="*/ 0 h 220980"/>
                      <a:gd name="connsiteX4" fmla="*/ 281940 w 655320"/>
                      <a:gd name="connsiteY4" fmla="*/ 220980 h 220980"/>
                      <a:gd name="connsiteX5" fmla="*/ 414814 w 655320"/>
                      <a:gd name="connsiteY5" fmla="*/ 5080 h 220980"/>
                      <a:gd name="connsiteX6" fmla="*/ 493713 w 655320"/>
                      <a:gd name="connsiteY6" fmla="*/ 218281 h 220980"/>
                      <a:gd name="connsiteX7" fmla="*/ 533400 w 655320"/>
                      <a:gd name="connsiteY7" fmla="*/ 106680 h 220980"/>
                      <a:gd name="connsiteX8" fmla="*/ 655320 w 655320"/>
                      <a:gd name="connsiteY8" fmla="*/ 1066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5320" h="220980">
                        <a:moveTo>
                          <a:pt x="0" y="144780"/>
                        </a:moveTo>
                        <a:lnTo>
                          <a:pt x="8731" y="132716"/>
                        </a:lnTo>
                        <a:lnTo>
                          <a:pt x="140494" y="128429"/>
                        </a:lnTo>
                        <a:lnTo>
                          <a:pt x="205740" y="0"/>
                        </a:lnTo>
                        <a:lnTo>
                          <a:pt x="281940" y="220980"/>
                        </a:lnTo>
                        <a:lnTo>
                          <a:pt x="414814" y="5080"/>
                        </a:lnTo>
                        <a:lnTo>
                          <a:pt x="493713" y="218281"/>
                        </a:lnTo>
                        <a:lnTo>
                          <a:pt x="533400" y="106680"/>
                        </a:lnTo>
                        <a:lnTo>
                          <a:pt x="655320" y="1066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</p:grpSp>
      <p:sp>
        <p:nvSpPr>
          <p:cNvPr id="77" name="Elipsa 76"/>
          <p:cNvSpPr/>
          <p:nvPr/>
        </p:nvSpPr>
        <p:spPr>
          <a:xfrm>
            <a:off x="8350250" y="59182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4" name="Skupina 103"/>
          <p:cNvGrpSpPr/>
          <p:nvPr/>
        </p:nvGrpSpPr>
        <p:grpSpPr>
          <a:xfrm>
            <a:off x="5505450" y="3139232"/>
            <a:ext cx="3111500" cy="3045668"/>
            <a:chOff x="5060950" y="2643154"/>
            <a:chExt cx="3111500" cy="3045668"/>
          </a:xfrm>
        </p:grpSpPr>
        <p:sp>
          <p:nvSpPr>
            <p:cNvPr id="60" name="Elipsa 59"/>
            <p:cNvSpPr/>
            <p:nvPr/>
          </p:nvSpPr>
          <p:spPr>
            <a:xfrm>
              <a:off x="5060950" y="2643154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Elipsa 60"/>
            <p:cNvSpPr/>
            <p:nvPr/>
          </p:nvSpPr>
          <p:spPr>
            <a:xfrm>
              <a:off x="5994400" y="2643154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Elipsa 61"/>
            <p:cNvSpPr/>
            <p:nvPr/>
          </p:nvSpPr>
          <p:spPr>
            <a:xfrm>
              <a:off x="6972300" y="2643154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Elipsa 62"/>
            <p:cNvSpPr/>
            <p:nvPr/>
          </p:nvSpPr>
          <p:spPr>
            <a:xfrm>
              <a:off x="7905750" y="2643154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Elipsa 64"/>
            <p:cNvSpPr/>
            <p:nvPr/>
          </p:nvSpPr>
          <p:spPr>
            <a:xfrm>
              <a:off x="5060950" y="3569477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Elipsa 65"/>
            <p:cNvSpPr/>
            <p:nvPr/>
          </p:nvSpPr>
          <p:spPr>
            <a:xfrm>
              <a:off x="6972300" y="3569477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Elipsa 66"/>
            <p:cNvSpPr/>
            <p:nvPr/>
          </p:nvSpPr>
          <p:spPr>
            <a:xfrm>
              <a:off x="7905750" y="3569477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Elipsa 68"/>
            <p:cNvSpPr/>
            <p:nvPr/>
          </p:nvSpPr>
          <p:spPr>
            <a:xfrm>
              <a:off x="5060950" y="44958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Elipsa 69"/>
            <p:cNvSpPr/>
            <p:nvPr/>
          </p:nvSpPr>
          <p:spPr>
            <a:xfrm>
              <a:off x="5994400" y="44958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Elipsa 70"/>
            <p:cNvSpPr/>
            <p:nvPr/>
          </p:nvSpPr>
          <p:spPr>
            <a:xfrm>
              <a:off x="6972300" y="44958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Elipsa 71"/>
            <p:cNvSpPr/>
            <p:nvPr/>
          </p:nvSpPr>
          <p:spPr>
            <a:xfrm>
              <a:off x="7905750" y="44958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Elipsa 73"/>
            <p:cNvSpPr/>
            <p:nvPr/>
          </p:nvSpPr>
          <p:spPr>
            <a:xfrm>
              <a:off x="5060950" y="5422122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Elipsa 74"/>
            <p:cNvSpPr/>
            <p:nvPr/>
          </p:nvSpPr>
          <p:spPr>
            <a:xfrm>
              <a:off x="5994400" y="5422122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Elipsa 75"/>
            <p:cNvSpPr/>
            <p:nvPr/>
          </p:nvSpPr>
          <p:spPr>
            <a:xfrm>
              <a:off x="6972300" y="5422122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Elipsa 47"/>
            <p:cNvSpPr/>
            <p:nvPr/>
          </p:nvSpPr>
          <p:spPr>
            <a:xfrm>
              <a:off x="5994400" y="356235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MECHANICKÉ VLNĚNÍ </a:t>
            </a:r>
          </a:p>
          <a:p>
            <a:r>
              <a:rPr lang="cs-CZ" sz="3000" dirty="0" smtClean="0"/>
              <a:t> je děj, při němž se kmitání šíří látkovým prostředím.</a:t>
            </a:r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Šíření vln není spojeno s přenosem látky.</a:t>
            </a:r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Vlněním se přenáší energie.</a:t>
            </a:r>
          </a:p>
          <a:p>
            <a:pPr marL="365125" lvl="0" indent="-182563">
              <a:buFont typeface="Arial" pitchFamily="34" charset="0"/>
              <a:buChar char="•"/>
            </a:pPr>
            <a:endParaRPr lang="cs-CZ" sz="1400" dirty="0" smtClean="0"/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Příčinou vlnění je existence </a:t>
            </a:r>
            <a:br>
              <a:rPr lang="cs-CZ" sz="3000" dirty="0" smtClean="0"/>
            </a:br>
            <a:r>
              <a:rPr lang="cs-CZ" sz="3000" dirty="0" smtClean="0"/>
              <a:t>vazeb mezi částicemi prostředí,</a:t>
            </a:r>
            <a:br>
              <a:rPr lang="cs-CZ" sz="3000" dirty="0" smtClean="0"/>
            </a:br>
            <a:r>
              <a:rPr lang="cs-CZ" sz="3000" dirty="0" smtClean="0"/>
              <a:t>kterým se vlnění šíří.</a:t>
            </a:r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Současně se na částice </a:t>
            </a:r>
            <a:br>
              <a:rPr lang="cs-CZ" sz="3000" dirty="0" smtClean="0"/>
            </a:br>
            <a:r>
              <a:rPr lang="cs-CZ" sz="3000" dirty="0" smtClean="0"/>
              <a:t>přenáší energie </a:t>
            </a:r>
            <a:br>
              <a:rPr lang="cs-CZ" sz="3000" dirty="0" smtClean="0"/>
            </a:br>
            <a:r>
              <a:rPr lang="cs-CZ" sz="3000" dirty="0" smtClean="0"/>
              <a:t>kmitavého pohybu. </a:t>
            </a:r>
            <a:br>
              <a:rPr lang="cs-CZ" sz="3000" dirty="0" smtClean="0"/>
            </a:br>
            <a:r>
              <a:rPr lang="cs-CZ" sz="3000" dirty="0" smtClean="0"/>
              <a:t>Takové prostředí se nazývá </a:t>
            </a:r>
            <a:br>
              <a:rPr lang="cs-CZ" sz="3000" dirty="0" smtClean="0"/>
            </a:br>
            <a:r>
              <a:rPr lang="cs-CZ" sz="3000" b="1" dirty="0" smtClean="0"/>
              <a:t>pružné prostředí</a:t>
            </a:r>
            <a:r>
              <a:rPr lang="cs-CZ" sz="3000" dirty="0" smtClean="0"/>
              <a:t>. </a:t>
            </a:r>
          </a:p>
        </p:txBody>
      </p:sp>
      <p:cxnSp>
        <p:nvCxnSpPr>
          <p:cNvPr id="106" name="Přímá spojovací čára 105"/>
          <p:cNvCxnSpPr/>
          <p:nvPr/>
        </p:nvCxnSpPr>
        <p:spPr>
          <a:xfrm flipV="1">
            <a:off x="0" y="2548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0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olný tvar 19"/>
          <p:cNvSpPr/>
          <p:nvPr/>
        </p:nvSpPr>
        <p:spPr>
          <a:xfrm flipV="1">
            <a:off x="882650" y="3295650"/>
            <a:ext cx="5911850" cy="1111250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226869"/>
              <a:gd name="connsiteY0" fmla="*/ 0 h 1859097"/>
              <a:gd name="connsiteX1" fmla="*/ 1522646 w 2226869"/>
              <a:gd name="connsiteY1" fmla="*/ 1859096 h 1859097"/>
              <a:gd name="connsiteX2" fmla="*/ 2226869 w 2226869"/>
              <a:gd name="connsiteY2" fmla="*/ 892368 h 1859097"/>
              <a:gd name="connsiteX0" fmla="*/ 0 w 1522646"/>
              <a:gd name="connsiteY0" fmla="*/ 0 h 1859095"/>
              <a:gd name="connsiteX1" fmla="*/ 1522646 w 1522646"/>
              <a:gd name="connsiteY1" fmla="*/ 1859096 h 185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646" h="1859095">
                <a:moveTo>
                  <a:pt x="0" y="0"/>
                </a:moveTo>
                <a:cubicBezTo>
                  <a:pt x="384740" y="23017"/>
                  <a:pt x="1128390" y="1848472"/>
                  <a:pt x="1522646" y="185909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882650" y="3295650"/>
            <a:ext cx="5911850" cy="1111250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226869"/>
              <a:gd name="connsiteY0" fmla="*/ 0 h 1859097"/>
              <a:gd name="connsiteX1" fmla="*/ 1522646 w 2226869"/>
              <a:gd name="connsiteY1" fmla="*/ 1859096 h 1859097"/>
              <a:gd name="connsiteX2" fmla="*/ 2226869 w 2226869"/>
              <a:gd name="connsiteY2" fmla="*/ 892368 h 1859097"/>
              <a:gd name="connsiteX0" fmla="*/ 0 w 1522646"/>
              <a:gd name="connsiteY0" fmla="*/ 0 h 1859095"/>
              <a:gd name="connsiteX1" fmla="*/ 1522646 w 1522646"/>
              <a:gd name="connsiteY1" fmla="*/ 1859096 h 185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646" h="1859095">
                <a:moveTo>
                  <a:pt x="0" y="0"/>
                </a:moveTo>
                <a:cubicBezTo>
                  <a:pt x="384740" y="23017"/>
                  <a:pt x="1128390" y="1848472"/>
                  <a:pt x="1522646" y="185909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0" indent="-273050">
              <a:buFont typeface="Arial" pitchFamily="34" charset="0"/>
              <a:buChar char="•"/>
            </a:pPr>
            <a:r>
              <a:rPr lang="cs-CZ" sz="2800" dirty="0" smtClean="0"/>
              <a:t>na pevném konci vzniká uzel</a:t>
            </a:r>
          </a:p>
          <a:p>
            <a:pPr marL="365125" lvl="0" indent="-273050">
              <a:buFont typeface="Arial" pitchFamily="34" charset="0"/>
              <a:buChar char="•"/>
            </a:pPr>
            <a:r>
              <a:rPr lang="cs-CZ" sz="2800" dirty="0" smtClean="0"/>
              <a:t>na volném konci vzniká kmitna</a:t>
            </a:r>
          </a:p>
          <a:p>
            <a:pPr marL="365125" lvl="0" indent="-273050">
              <a:buFont typeface="Arial" pitchFamily="34" charset="0"/>
              <a:buChar char="•"/>
            </a:pPr>
            <a:endParaRPr lang="cs-CZ" sz="2800" dirty="0" smtClean="0"/>
          </a:p>
          <a:p>
            <a:pPr marL="514350" lvl="0" indent="-514350">
              <a:buFont typeface="+mj-lt"/>
              <a:buAutoNum type="arabicParenR" startAt="2"/>
            </a:pPr>
            <a:r>
              <a:rPr lang="cs-CZ" sz="2800" dirty="0" smtClean="0"/>
              <a:t>pružné těleso je upevněno uprostřed – jen liché násobky</a:t>
            </a:r>
          </a:p>
          <a:p>
            <a:pPr marL="812800" lvl="0" indent="-276225">
              <a:buFont typeface="Arial" pitchFamily="34" charset="0"/>
              <a:buChar char="•"/>
            </a:pPr>
            <a:r>
              <a:rPr lang="cs-CZ" sz="2600" dirty="0" smtClean="0"/>
              <a:t>ozvučná</a:t>
            </a:r>
            <a:r>
              <a:rPr lang="cs-CZ" sz="2800" dirty="0" smtClean="0"/>
              <a:t> dřívka držená uprostřed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5. CHVĚNÍ MECHANICKÝCH SOUSTAV</a:t>
            </a:r>
          </a:p>
        </p:txBody>
      </p:sp>
      <p:graphicFrame>
        <p:nvGraphicFramePr>
          <p:cNvPr id="2575367" name="Object 7"/>
          <p:cNvGraphicFramePr>
            <a:graphicFrameLocks noChangeAspect="1"/>
          </p:cNvGraphicFramePr>
          <p:nvPr/>
        </p:nvGraphicFramePr>
        <p:xfrm>
          <a:off x="7416800" y="3364536"/>
          <a:ext cx="844550" cy="86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321" name="Rovnice" r:id="rId4" imgW="368280" imgH="393480" progId="Equation.3">
                  <p:embed/>
                </p:oleObj>
              </mc:Choice>
              <mc:Fallback>
                <p:oleObj name="Rovnice" r:id="rId4" imgW="368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364536"/>
                        <a:ext cx="844550" cy="864564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5368" name="Object 8"/>
          <p:cNvGraphicFramePr>
            <a:graphicFrameLocks noChangeAspect="1"/>
          </p:cNvGraphicFramePr>
          <p:nvPr/>
        </p:nvGraphicFramePr>
        <p:xfrm>
          <a:off x="7327900" y="5073650"/>
          <a:ext cx="104951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322" name="Rovnice" r:id="rId6" imgW="431640" imgH="393480" progId="Equation.3">
                  <p:embed/>
                </p:oleObj>
              </mc:Choice>
              <mc:Fallback>
                <p:oleObj name="Rovnice" r:id="rId6" imgW="4316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5073650"/>
                        <a:ext cx="1049515" cy="8890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9320" name="Object 8"/>
          <p:cNvGraphicFramePr>
            <a:graphicFrameLocks noChangeAspect="1"/>
          </p:cNvGraphicFramePr>
          <p:nvPr/>
        </p:nvGraphicFramePr>
        <p:xfrm>
          <a:off x="7283450" y="717550"/>
          <a:ext cx="1019175" cy="10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323" name="Rovnice" r:id="rId8" imgW="583920" imgH="609480" progId="Equation.3">
                  <p:embed/>
                </p:oleObj>
              </mc:Choice>
              <mc:Fallback>
                <p:oleObj name="Rovnice" r:id="rId8" imgW="583920" imgH="609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717550"/>
                        <a:ext cx="1019175" cy="1021782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Skupina 15"/>
          <p:cNvGrpSpPr/>
          <p:nvPr/>
        </p:nvGrpSpPr>
        <p:grpSpPr>
          <a:xfrm>
            <a:off x="922175" y="3429000"/>
            <a:ext cx="5976000" cy="859155"/>
            <a:chOff x="1584000" y="3251200"/>
            <a:chExt cx="5976000" cy="859155"/>
          </a:xfrm>
        </p:grpSpPr>
        <p:sp>
          <p:nvSpPr>
            <p:cNvPr id="14" name="Obdélník 13"/>
            <p:cNvSpPr/>
            <p:nvPr/>
          </p:nvSpPr>
          <p:spPr>
            <a:xfrm>
              <a:off x="4416425" y="3251200"/>
              <a:ext cx="144000" cy="8591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Přímá spojovací čára 14"/>
            <p:cNvCxnSpPr/>
            <p:nvPr/>
          </p:nvCxnSpPr>
          <p:spPr>
            <a:xfrm>
              <a:off x="1584000" y="3680778"/>
              <a:ext cx="597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Volný tvar 24"/>
          <p:cNvSpPr/>
          <p:nvPr/>
        </p:nvSpPr>
        <p:spPr>
          <a:xfrm flipV="1">
            <a:off x="838200" y="4940300"/>
            <a:ext cx="5956300" cy="1268941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873993"/>
              <a:gd name="connsiteY0" fmla="*/ 1158458 h 2125187"/>
              <a:gd name="connsiteX1" fmla="*/ 230827 w 2873993"/>
              <a:gd name="connsiteY1" fmla="*/ 528642 h 2125187"/>
              <a:gd name="connsiteX2" fmla="*/ 647124 w 2873993"/>
              <a:gd name="connsiteY2" fmla="*/ 266090 h 2125187"/>
              <a:gd name="connsiteX3" fmla="*/ 2169770 w 2873993"/>
              <a:gd name="connsiteY3" fmla="*/ 2125186 h 2125187"/>
              <a:gd name="connsiteX4" fmla="*/ 2873993 w 2873993"/>
              <a:gd name="connsiteY4" fmla="*/ 1158458 h 2125187"/>
              <a:gd name="connsiteX0" fmla="*/ 0 w 3553862"/>
              <a:gd name="connsiteY0" fmla="*/ 2273915 h 2273915"/>
              <a:gd name="connsiteX1" fmla="*/ 910696 w 3553862"/>
              <a:gd name="connsiteY1" fmla="*/ 528644 h 2273915"/>
              <a:gd name="connsiteX2" fmla="*/ 1326993 w 3553862"/>
              <a:gd name="connsiteY2" fmla="*/ 266092 h 2273915"/>
              <a:gd name="connsiteX3" fmla="*/ 2849639 w 3553862"/>
              <a:gd name="connsiteY3" fmla="*/ 2125188 h 2273915"/>
              <a:gd name="connsiteX4" fmla="*/ 3553862 w 3553862"/>
              <a:gd name="connsiteY4" fmla="*/ 1158460 h 2273915"/>
              <a:gd name="connsiteX0" fmla="*/ 0 w 3553862"/>
              <a:gd name="connsiteY0" fmla="*/ 2168946 h 2168946"/>
              <a:gd name="connsiteX1" fmla="*/ 556257 w 3553862"/>
              <a:gd name="connsiteY1" fmla="*/ 1053489 h 2168946"/>
              <a:gd name="connsiteX2" fmla="*/ 1326993 w 3553862"/>
              <a:gd name="connsiteY2" fmla="*/ 161123 h 2168946"/>
              <a:gd name="connsiteX3" fmla="*/ 2849639 w 3553862"/>
              <a:gd name="connsiteY3" fmla="*/ 2020219 h 2168946"/>
              <a:gd name="connsiteX4" fmla="*/ 3553862 w 3553862"/>
              <a:gd name="connsiteY4" fmla="*/ 1053491 h 2168946"/>
              <a:gd name="connsiteX0" fmla="*/ 0 w 3553862"/>
              <a:gd name="connsiteY0" fmla="*/ 2243310 h 2243310"/>
              <a:gd name="connsiteX1" fmla="*/ 556257 w 3553862"/>
              <a:gd name="connsiteY1" fmla="*/ 1127853 h 2243310"/>
              <a:gd name="connsiteX2" fmla="*/ 1267029 w 3553862"/>
              <a:gd name="connsiteY2" fmla="*/ 161123 h 2243310"/>
              <a:gd name="connsiteX3" fmla="*/ 2849639 w 3553862"/>
              <a:gd name="connsiteY3" fmla="*/ 2094583 h 2243310"/>
              <a:gd name="connsiteX4" fmla="*/ 3553862 w 3553862"/>
              <a:gd name="connsiteY4" fmla="*/ 1127855 h 2243310"/>
              <a:gd name="connsiteX0" fmla="*/ 0 w 3553862"/>
              <a:gd name="connsiteY0" fmla="*/ 2082187 h 2082187"/>
              <a:gd name="connsiteX1" fmla="*/ 556257 w 3553862"/>
              <a:gd name="connsiteY1" fmla="*/ 966730 h 2082187"/>
              <a:gd name="connsiteX2" fmla="*/ 1267029 w 3553862"/>
              <a:gd name="connsiteY2" fmla="*/ 0 h 2082187"/>
              <a:gd name="connsiteX3" fmla="*/ 2849639 w 3553862"/>
              <a:gd name="connsiteY3" fmla="*/ 1933460 h 2082187"/>
              <a:gd name="connsiteX4" fmla="*/ 3553862 w 3553862"/>
              <a:gd name="connsiteY4" fmla="*/ 966732 h 2082187"/>
              <a:gd name="connsiteX0" fmla="*/ 0 w 3553862"/>
              <a:gd name="connsiteY0" fmla="*/ 2243310 h 2243310"/>
              <a:gd name="connsiteX1" fmla="*/ 556257 w 3553862"/>
              <a:gd name="connsiteY1" fmla="*/ 1127853 h 2243310"/>
              <a:gd name="connsiteX2" fmla="*/ 1267029 w 3553862"/>
              <a:gd name="connsiteY2" fmla="*/ 161123 h 2243310"/>
              <a:gd name="connsiteX3" fmla="*/ 2849639 w 3553862"/>
              <a:gd name="connsiteY3" fmla="*/ 2094583 h 2243310"/>
              <a:gd name="connsiteX4" fmla="*/ 3553862 w 3553862"/>
              <a:gd name="connsiteY4" fmla="*/ 1127855 h 2243310"/>
              <a:gd name="connsiteX0" fmla="*/ 0 w 3553862"/>
              <a:gd name="connsiteY0" fmla="*/ 2243308 h 2243308"/>
              <a:gd name="connsiteX1" fmla="*/ 556257 w 3553862"/>
              <a:gd name="connsiteY1" fmla="*/ 1127851 h 2243308"/>
              <a:gd name="connsiteX2" fmla="*/ 1236126 w 3553862"/>
              <a:gd name="connsiteY2" fmla="*/ 161121 h 2243308"/>
              <a:gd name="connsiteX3" fmla="*/ 2849639 w 3553862"/>
              <a:gd name="connsiteY3" fmla="*/ 2094581 h 2243308"/>
              <a:gd name="connsiteX4" fmla="*/ 3553862 w 3553862"/>
              <a:gd name="connsiteY4" fmla="*/ 1127853 h 2243308"/>
              <a:gd name="connsiteX0" fmla="*/ 0 w 3553862"/>
              <a:gd name="connsiteY0" fmla="*/ 2243310 h 2243310"/>
              <a:gd name="connsiteX1" fmla="*/ 556257 w 3553862"/>
              <a:gd name="connsiteY1" fmla="*/ 1127853 h 2243310"/>
              <a:gd name="connsiteX2" fmla="*/ 1236126 w 3553862"/>
              <a:gd name="connsiteY2" fmla="*/ 161123 h 2243310"/>
              <a:gd name="connsiteX3" fmla="*/ 2849639 w 3553862"/>
              <a:gd name="connsiteY3" fmla="*/ 2094583 h 2243310"/>
              <a:gd name="connsiteX4" fmla="*/ 3553862 w 3553862"/>
              <a:gd name="connsiteY4" fmla="*/ 1127855 h 2243310"/>
              <a:gd name="connsiteX0" fmla="*/ 0 w 3553862"/>
              <a:gd name="connsiteY0" fmla="*/ 2122909 h 2122909"/>
              <a:gd name="connsiteX1" fmla="*/ 556257 w 3553862"/>
              <a:gd name="connsiteY1" fmla="*/ 1007452 h 2122909"/>
              <a:gd name="connsiteX2" fmla="*/ 1236126 w 3553862"/>
              <a:gd name="connsiteY2" fmla="*/ 40722 h 2122909"/>
              <a:gd name="connsiteX3" fmla="*/ 2849639 w 3553862"/>
              <a:gd name="connsiteY3" fmla="*/ 1974182 h 2122909"/>
              <a:gd name="connsiteX4" fmla="*/ 3553862 w 3553862"/>
              <a:gd name="connsiteY4" fmla="*/ 1007454 h 2122909"/>
              <a:gd name="connsiteX0" fmla="*/ 0 w 3553862"/>
              <a:gd name="connsiteY0" fmla="*/ 2122909 h 2122909"/>
              <a:gd name="connsiteX1" fmla="*/ 556257 w 3553862"/>
              <a:gd name="connsiteY1" fmla="*/ 1007452 h 2122909"/>
              <a:gd name="connsiteX2" fmla="*/ 1236126 w 3553862"/>
              <a:gd name="connsiteY2" fmla="*/ 40722 h 2122909"/>
              <a:gd name="connsiteX3" fmla="*/ 2849639 w 3553862"/>
              <a:gd name="connsiteY3" fmla="*/ 1974182 h 2122909"/>
              <a:gd name="connsiteX4" fmla="*/ 3553862 w 3553862"/>
              <a:gd name="connsiteY4" fmla="*/ 1007454 h 2122909"/>
              <a:gd name="connsiteX0" fmla="*/ 0 w 3553862"/>
              <a:gd name="connsiteY0" fmla="*/ 2122909 h 2122909"/>
              <a:gd name="connsiteX1" fmla="*/ 1236126 w 3553862"/>
              <a:gd name="connsiteY1" fmla="*/ 40722 h 2122909"/>
              <a:gd name="connsiteX2" fmla="*/ 2849639 w 3553862"/>
              <a:gd name="connsiteY2" fmla="*/ 1974182 h 2122909"/>
              <a:gd name="connsiteX3" fmla="*/ 3553862 w 3553862"/>
              <a:gd name="connsiteY3" fmla="*/ 1007454 h 2122909"/>
              <a:gd name="connsiteX0" fmla="*/ 0 w 3553862"/>
              <a:gd name="connsiteY0" fmla="*/ 2122909 h 2122909"/>
              <a:gd name="connsiteX1" fmla="*/ 1236126 w 3553862"/>
              <a:gd name="connsiteY1" fmla="*/ 40722 h 2122909"/>
              <a:gd name="connsiteX2" fmla="*/ 2849639 w 3553862"/>
              <a:gd name="connsiteY2" fmla="*/ 1974182 h 2122909"/>
              <a:gd name="connsiteX3" fmla="*/ 3553862 w 3553862"/>
              <a:gd name="connsiteY3" fmla="*/ 1007454 h 2122909"/>
              <a:gd name="connsiteX0" fmla="*/ 0 w 3553862"/>
              <a:gd name="connsiteY0" fmla="*/ 2122909 h 2122909"/>
              <a:gd name="connsiteX1" fmla="*/ 1236126 w 3553862"/>
              <a:gd name="connsiteY1" fmla="*/ 40722 h 2122909"/>
              <a:gd name="connsiteX2" fmla="*/ 2849639 w 3553862"/>
              <a:gd name="connsiteY2" fmla="*/ 1974182 h 2122909"/>
              <a:gd name="connsiteX3" fmla="*/ 3553862 w 3553862"/>
              <a:gd name="connsiteY3" fmla="*/ 1007454 h 2122909"/>
              <a:gd name="connsiteX0" fmla="*/ 0 w 4141022"/>
              <a:gd name="connsiteY0" fmla="*/ 2122909 h 2122909"/>
              <a:gd name="connsiteX1" fmla="*/ 1236126 w 4141022"/>
              <a:gd name="connsiteY1" fmla="*/ 40722 h 2122909"/>
              <a:gd name="connsiteX2" fmla="*/ 2849639 w 4141022"/>
              <a:gd name="connsiteY2" fmla="*/ 1974182 h 2122909"/>
              <a:gd name="connsiteX3" fmla="*/ 4141022 w 4141022"/>
              <a:gd name="connsiteY3" fmla="*/ 40722 h 2122909"/>
              <a:gd name="connsiteX0" fmla="*/ 0 w 4141022"/>
              <a:gd name="connsiteY0" fmla="*/ 2122909 h 2122909"/>
              <a:gd name="connsiteX1" fmla="*/ 1236126 w 4141022"/>
              <a:gd name="connsiteY1" fmla="*/ 40722 h 2122909"/>
              <a:gd name="connsiteX2" fmla="*/ 2849639 w 4141022"/>
              <a:gd name="connsiteY2" fmla="*/ 1974182 h 2122909"/>
              <a:gd name="connsiteX3" fmla="*/ 4141022 w 4141022"/>
              <a:gd name="connsiteY3" fmla="*/ 40722 h 212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1022" h="2122909">
                <a:moveTo>
                  <a:pt x="0" y="2122909"/>
                </a:moveTo>
                <a:cubicBezTo>
                  <a:pt x="451774" y="2094328"/>
                  <a:pt x="761186" y="65510"/>
                  <a:pt x="1236126" y="40722"/>
                </a:cubicBezTo>
                <a:cubicBezTo>
                  <a:pt x="1638538" y="0"/>
                  <a:pt x="2455383" y="1963558"/>
                  <a:pt x="2849639" y="1974182"/>
                </a:cubicBezTo>
                <a:cubicBezTo>
                  <a:pt x="3218065" y="1963560"/>
                  <a:pt x="3682261" y="80358"/>
                  <a:pt x="4141022" y="4072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838200" y="4940300"/>
            <a:ext cx="5956300" cy="1268941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873993"/>
              <a:gd name="connsiteY0" fmla="*/ 1158458 h 2125187"/>
              <a:gd name="connsiteX1" fmla="*/ 230827 w 2873993"/>
              <a:gd name="connsiteY1" fmla="*/ 528642 h 2125187"/>
              <a:gd name="connsiteX2" fmla="*/ 647124 w 2873993"/>
              <a:gd name="connsiteY2" fmla="*/ 266090 h 2125187"/>
              <a:gd name="connsiteX3" fmla="*/ 2169770 w 2873993"/>
              <a:gd name="connsiteY3" fmla="*/ 2125186 h 2125187"/>
              <a:gd name="connsiteX4" fmla="*/ 2873993 w 2873993"/>
              <a:gd name="connsiteY4" fmla="*/ 1158458 h 2125187"/>
              <a:gd name="connsiteX0" fmla="*/ 0 w 3553862"/>
              <a:gd name="connsiteY0" fmla="*/ 2273915 h 2273915"/>
              <a:gd name="connsiteX1" fmla="*/ 910696 w 3553862"/>
              <a:gd name="connsiteY1" fmla="*/ 528644 h 2273915"/>
              <a:gd name="connsiteX2" fmla="*/ 1326993 w 3553862"/>
              <a:gd name="connsiteY2" fmla="*/ 266092 h 2273915"/>
              <a:gd name="connsiteX3" fmla="*/ 2849639 w 3553862"/>
              <a:gd name="connsiteY3" fmla="*/ 2125188 h 2273915"/>
              <a:gd name="connsiteX4" fmla="*/ 3553862 w 3553862"/>
              <a:gd name="connsiteY4" fmla="*/ 1158460 h 2273915"/>
              <a:gd name="connsiteX0" fmla="*/ 0 w 3553862"/>
              <a:gd name="connsiteY0" fmla="*/ 2168946 h 2168946"/>
              <a:gd name="connsiteX1" fmla="*/ 556257 w 3553862"/>
              <a:gd name="connsiteY1" fmla="*/ 1053489 h 2168946"/>
              <a:gd name="connsiteX2" fmla="*/ 1326993 w 3553862"/>
              <a:gd name="connsiteY2" fmla="*/ 161123 h 2168946"/>
              <a:gd name="connsiteX3" fmla="*/ 2849639 w 3553862"/>
              <a:gd name="connsiteY3" fmla="*/ 2020219 h 2168946"/>
              <a:gd name="connsiteX4" fmla="*/ 3553862 w 3553862"/>
              <a:gd name="connsiteY4" fmla="*/ 1053491 h 2168946"/>
              <a:gd name="connsiteX0" fmla="*/ 0 w 3553862"/>
              <a:gd name="connsiteY0" fmla="*/ 2243310 h 2243310"/>
              <a:gd name="connsiteX1" fmla="*/ 556257 w 3553862"/>
              <a:gd name="connsiteY1" fmla="*/ 1127853 h 2243310"/>
              <a:gd name="connsiteX2" fmla="*/ 1267029 w 3553862"/>
              <a:gd name="connsiteY2" fmla="*/ 161123 h 2243310"/>
              <a:gd name="connsiteX3" fmla="*/ 2849639 w 3553862"/>
              <a:gd name="connsiteY3" fmla="*/ 2094583 h 2243310"/>
              <a:gd name="connsiteX4" fmla="*/ 3553862 w 3553862"/>
              <a:gd name="connsiteY4" fmla="*/ 1127855 h 2243310"/>
              <a:gd name="connsiteX0" fmla="*/ 0 w 3553862"/>
              <a:gd name="connsiteY0" fmla="*/ 2082187 h 2082187"/>
              <a:gd name="connsiteX1" fmla="*/ 556257 w 3553862"/>
              <a:gd name="connsiteY1" fmla="*/ 966730 h 2082187"/>
              <a:gd name="connsiteX2" fmla="*/ 1267029 w 3553862"/>
              <a:gd name="connsiteY2" fmla="*/ 0 h 2082187"/>
              <a:gd name="connsiteX3" fmla="*/ 2849639 w 3553862"/>
              <a:gd name="connsiteY3" fmla="*/ 1933460 h 2082187"/>
              <a:gd name="connsiteX4" fmla="*/ 3553862 w 3553862"/>
              <a:gd name="connsiteY4" fmla="*/ 966732 h 2082187"/>
              <a:gd name="connsiteX0" fmla="*/ 0 w 3553862"/>
              <a:gd name="connsiteY0" fmla="*/ 2243310 h 2243310"/>
              <a:gd name="connsiteX1" fmla="*/ 556257 w 3553862"/>
              <a:gd name="connsiteY1" fmla="*/ 1127853 h 2243310"/>
              <a:gd name="connsiteX2" fmla="*/ 1267029 w 3553862"/>
              <a:gd name="connsiteY2" fmla="*/ 161123 h 2243310"/>
              <a:gd name="connsiteX3" fmla="*/ 2849639 w 3553862"/>
              <a:gd name="connsiteY3" fmla="*/ 2094583 h 2243310"/>
              <a:gd name="connsiteX4" fmla="*/ 3553862 w 3553862"/>
              <a:gd name="connsiteY4" fmla="*/ 1127855 h 2243310"/>
              <a:gd name="connsiteX0" fmla="*/ 0 w 3553862"/>
              <a:gd name="connsiteY0" fmla="*/ 2243308 h 2243308"/>
              <a:gd name="connsiteX1" fmla="*/ 556257 w 3553862"/>
              <a:gd name="connsiteY1" fmla="*/ 1127851 h 2243308"/>
              <a:gd name="connsiteX2" fmla="*/ 1236126 w 3553862"/>
              <a:gd name="connsiteY2" fmla="*/ 161121 h 2243308"/>
              <a:gd name="connsiteX3" fmla="*/ 2849639 w 3553862"/>
              <a:gd name="connsiteY3" fmla="*/ 2094581 h 2243308"/>
              <a:gd name="connsiteX4" fmla="*/ 3553862 w 3553862"/>
              <a:gd name="connsiteY4" fmla="*/ 1127853 h 2243308"/>
              <a:gd name="connsiteX0" fmla="*/ 0 w 3553862"/>
              <a:gd name="connsiteY0" fmla="*/ 2243310 h 2243310"/>
              <a:gd name="connsiteX1" fmla="*/ 556257 w 3553862"/>
              <a:gd name="connsiteY1" fmla="*/ 1127853 h 2243310"/>
              <a:gd name="connsiteX2" fmla="*/ 1236126 w 3553862"/>
              <a:gd name="connsiteY2" fmla="*/ 161123 h 2243310"/>
              <a:gd name="connsiteX3" fmla="*/ 2849639 w 3553862"/>
              <a:gd name="connsiteY3" fmla="*/ 2094583 h 2243310"/>
              <a:gd name="connsiteX4" fmla="*/ 3553862 w 3553862"/>
              <a:gd name="connsiteY4" fmla="*/ 1127855 h 2243310"/>
              <a:gd name="connsiteX0" fmla="*/ 0 w 3553862"/>
              <a:gd name="connsiteY0" fmla="*/ 2122909 h 2122909"/>
              <a:gd name="connsiteX1" fmla="*/ 556257 w 3553862"/>
              <a:gd name="connsiteY1" fmla="*/ 1007452 h 2122909"/>
              <a:gd name="connsiteX2" fmla="*/ 1236126 w 3553862"/>
              <a:gd name="connsiteY2" fmla="*/ 40722 h 2122909"/>
              <a:gd name="connsiteX3" fmla="*/ 2849639 w 3553862"/>
              <a:gd name="connsiteY3" fmla="*/ 1974182 h 2122909"/>
              <a:gd name="connsiteX4" fmla="*/ 3553862 w 3553862"/>
              <a:gd name="connsiteY4" fmla="*/ 1007454 h 2122909"/>
              <a:gd name="connsiteX0" fmla="*/ 0 w 3553862"/>
              <a:gd name="connsiteY0" fmla="*/ 2122909 h 2122909"/>
              <a:gd name="connsiteX1" fmla="*/ 556257 w 3553862"/>
              <a:gd name="connsiteY1" fmla="*/ 1007452 h 2122909"/>
              <a:gd name="connsiteX2" fmla="*/ 1236126 w 3553862"/>
              <a:gd name="connsiteY2" fmla="*/ 40722 h 2122909"/>
              <a:gd name="connsiteX3" fmla="*/ 2849639 w 3553862"/>
              <a:gd name="connsiteY3" fmla="*/ 1974182 h 2122909"/>
              <a:gd name="connsiteX4" fmla="*/ 3553862 w 3553862"/>
              <a:gd name="connsiteY4" fmla="*/ 1007454 h 2122909"/>
              <a:gd name="connsiteX0" fmla="*/ 0 w 3553862"/>
              <a:gd name="connsiteY0" fmla="*/ 2122909 h 2122909"/>
              <a:gd name="connsiteX1" fmla="*/ 1236126 w 3553862"/>
              <a:gd name="connsiteY1" fmla="*/ 40722 h 2122909"/>
              <a:gd name="connsiteX2" fmla="*/ 2849639 w 3553862"/>
              <a:gd name="connsiteY2" fmla="*/ 1974182 h 2122909"/>
              <a:gd name="connsiteX3" fmla="*/ 3553862 w 3553862"/>
              <a:gd name="connsiteY3" fmla="*/ 1007454 h 2122909"/>
              <a:gd name="connsiteX0" fmla="*/ 0 w 3553862"/>
              <a:gd name="connsiteY0" fmla="*/ 2122909 h 2122909"/>
              <a:gd name="connsiteX1" fmla="*/ 1236126 w 3553862"/>
              <a:gd name="connsiteY1" fmla="*/ 40722 h 2122909"/>
              <a:gd name="connsiteX2" fmla="*/ 2849639 w 3553862"/>
              <a:gd name="connsiteY2" fmla="*/ 1974182 h 2122909"/>
              <a:gd name="connsiteX3" fmla="*/ 3553862 w 3553862"/>
              <a:gd name="connsiteY3" fmla="*/ 1007454 h 2122909"/>
              <a:gd name="connsiteX0" fmla="*/ 0 w 3553862"/>
              <a:gd name="connsiteY0" fmla="*/ 2122909 h 2122909"/>
              <a:gd name="connsiteX1" fmla="*/ 1236126 w 3553862"/>
              <a:gd name="connsiteY1" fmla="*/ 40722 h 2122909"/>
              <a:gd name="connsiteX2" fmla="*/ 2849639 w 3553862"/>
              <a:gd name="connsiteY2" fmla="*/ 1974182 h 2122909"/>
              <a:gd name="connsiteX3" fmla="*/ 3553862 w 3553862"/>
              <a:gd name="connsiteY3" fmla="*/ 1007454 h 2122909"/>
              <a:gd name="connsiteX0" fmla="*/ 0 w 4141022"/>
              <a:gd name="connsiteY0" fmla="*/ 2122909 h 2122909"/>
              <a:gd name="connsiteX1" fmla="*/ 1236126 w 4141022"/>
              <a:gd name="connsiteY1" fmla="*/ 40722 h 2122909"/>
              <a:gd name="connsiteX2" fmla="*/ 2849639 w 4141022"/>
              <a:gd name="connsiteY2" fmla="*/ 1974182 h 2122909"/>
              <a:gd name="connsiteX3" fmla="*/ 4141022 w 4141022"/>
              <a:gd name="connsiteY3" fmla="*/ 40722 h 2122909"/>
              <a:gd name="connsiteX0" fmla="*/ 0 w 4141022"/>
              <a:gd name="connsiteY0" fmla="*/ 2122909 h 2122909"/>
              <a:gd name="connsiteX1" fmla="*/ 1236126 w 4141022"/>
              <a:gd name="connsiteY1" fmla="*/ 40722 h 2122909"/>
              <a:gd name="connsiteX2" fmla="*/ 2849639 w 4141022"/>
              <a:gd name="connsiteY2" fmla="*/ 1974182 h 2122909"/>
              <a:gd name="connsiteX3" fmla="*/ 4141022 w 4141022"/>
              <a:gd name="connsiteY3" fmla="*/ 40722 h 212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1022" h="2122909">
                <a:moveTo>
                  <a:pt x="0" y="2122909"/>
                </a:moveTo>
                <a:cubicBezTo>
                  <a:pt x="451774" y="2094328"/>
                  <a:pt x="761186" y="65510"/>
                  <a:pt x="1236126" y="40722"/>
                </a:cubicBezTo>
                <a:cubicBezTo>
                  <a:pt x="1638538" y="0"/>
                  <a:pt x="2455383" y="1963558"/>
                  <a:pt x="2849639" y="1974182"/>
                </a:cubicBezTo>
                <a:cubicBezTo>
                  <a:pt x="3218065" y="1963560"/>
                  <a:pt x="3682261" y="80358"/>
                  <a:pt x="4141022" y="4072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922175" y="5162550"/>
            <a:ext cx="5976000" cy="859155"/>
            <a:chOff x="1584000" y="3251200"/>
            <a:chExt cx="5976000" cy="859155"/>
          </a:xfrm>
        </p:grpSpPr>
        <p:sp>
          <p:nvSpPr>
            <p:cNvPr id="18" name="Obdélník 17"/>
            <p:cNvSpPr/>
            <p:nvPr/>
          </p:nvSpPr>
          <p:spPr>
            <a:xfrm>
              <a:off x="4416425" y="3251200"/>
              <a:ext cx="144000" cy="8591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" name="Přímá spojovací čára 18"/>
            <p:cNvCxnSpPr/>
            <p:nvPr/>
          </p:nvCxnSpPr>
          <p:spPr>
            <a:xfrm>
              <a:off x="1584000" y="3680778"/>
              <a:ext cx="597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7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7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uiExpand="1" build="p"/>
      <p:bldP spid="25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2900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0" indent="-273050">
              <a:buFont typeface="Arial" pitchFamily="34" charset="0"/>
              <a:buChar char="•"/>
            </a:pPr>
            <a:r>
              <a:rPr lang="cs-CZ" sz="2800" dirty="0" smtClean="0"/>
              <a:t>na pevném konci vzniká uzel</a:t>
            </a:r>
          </a:p>
          <a:p>
            <a:pPr marL="365125" lvl="0" indent="-273050">
              <a:buFont typeface="Arial" pitchFamily="34" charset="0"/>
              <a:buChar char="•"/>
            </a:pPr>
            <a:r>
              <a:rPr lang="cs-CZ" sz="2800" dirty="0" smtClean="0"/>
              <a:t>na volném konci vzniká kmitna</a:t>
            </a:r>
          </a:p>
          <a:p>
            <a:pPr marL="365125" lvl="0" indent="-273050">
              <a:buFont typeface="Arial" pitchFamily="34" charset="0"/>
              <a:buChar char="•"/>
            </a:pPr>
            <a:endParaRPr lang="cs-CZ" sz="2800" dirty="0" smtClean="0"/>
          </a:p>
          <a:p>
            <a:pPr marL="514350" lvl="0" indent="-514350">
              <a:buFont typeface="+mj-lt"/>
              <a:buAutoNum type="arabicParenR" startAt="3"/>
            </a:pPr>
            <a:r>
              <a:rPr lang="cs-CZ" sz="2800" dirty="0" smtClean="0"/>
              <a:t>pružné těleso je upevněno na jednom konci</a:t>
            </a:r>
          </a:p>
          <a:p>
            <a:pPr marL="812800" lvl="0" indent="-276225">
              <a:buFont typeface="Arial" pitchFamily="34" charset="0"/>
              <a:buChar char="•"/>
            </a:pPr>
            <a:r>
              <a:rPr lang="cs-CZ" sz="2600" dirty="0" smtClean="0"/>
              <a:t>Hraní na láhev od piva foukáním přes její hrdlo</a:t>
            </a:r>
            <a:endParaRPr lang="cs-CZ" sz="28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5. CHVĚNÍ MECHANICKÝCH SOUSTAV</a:t>
            </a:r>
          </a:p>
        </p:txBody>
      </p:sp>
      <p:graphicFrame>
        <p:nvGraphicFramePr>
          <p:cNvPr id="2575367" name="Object 7"/>
          <p:cNvGraphicFramePr>
            <a:graphicFrameLocks noChangeAspect="1"/>
          </p:cNvGraphicFramePr>
          <p:nvPr/>
        </p:nvGraphicFramePr>
        <p:xfrm>
          <a:off x="7416800" y="3364536"/>
          <a:ext cx="844550" cy="86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365" name="Rovnice" r:id="rId4" imgW="368280" imgH="393480" progId="Equation.3">
                  <p:embed/>
                </p:oleObj>
              </mc:Choice>
              <mc:Fallback>
                <p:oleObj name="Rovnice" r:id="rId4" imgW="368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364536"/>
                        <a:ext cx="844550" cy="864564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5368" name="Object 8"/>
          <p:cNvGraphicFramePr>
            <a:graphicFrameLocks noChangeAspect="1"/>
          </p:cNvGraphicFramePr>
          <p:nvPr/>
        </p:nvGraphicFramePr>
        <p:xfrm>
          <a:off x="7327900" y="5073650"/>
          <a:ext cx="104951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366" name="Rovnice" r:id="rId6" imgW="431640" imgH="393480" progId="Equation.3">
                  <p:embed/>
                </p:oleObj>
              </mc:Choice>
              <mc:Fallback>
                <p:oleObj name="Rovnice" r:id="rId6" imgW="4316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5073650"/>
                        <a:ext cx="1049515" cy="8890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9320" name="Object 8"/>
          <p:cNvGraphicFramePr>
            <a:graphicFrameLocks noChangeAspect="1"/>
          </p:cNvGraphicFramePr>
          <p:nvPr/>
        </p:nvGraphicFramePr>
        <p:xfrm>
          <a:off x="7283450" y="717550"/>
          <a:ext cx="1019175" cy="10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367" name="Rovnice" r:id="rId8" imgW="583920" imgH="609480" progId="Equation.3">
                  <p:embed/>
                </p:oleObj>
              </mc:Choice>
              <mc:Fallback>
                <p:oleObj name="Rovnice" r:id="rId8" imgW="58392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717550"/>
                        <a:ext cx="1019175" cy="1021782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čára 14"/>
          <p:cNvCxnSpPr/>
          <p:nvPr/>
        </p:nvCxnSpPr>
        <p:spPr>
          <a:xfrm>
            <a:off x="996300" y="3858578"/>
            <a:ext cx="59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971550" y="5162550"/>
            <a:ext cx="144000" cy="8591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>
            <a:off x="996300" y="5592128"/>
            <a:ext cx="59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olný tvar 21"/>
          <p:cNvSpPr/>
          <p:nvPr/>
        </p:nvSpPr>
        <p:spPr>
          <a:xfrm>
            <a:off x="1016000" y="3370790"/>
            <a:ext cx="5822950" cy="502709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880791"/>
              <a:gd name="connsiteY0" fmla="*/ 896204 h 1262132"/>
              <a:gd name="connsiteX1" fmla="*/ 647124 w 2880791"/>
              <a:gd name="connsiteY1" fmla="*/ 3836 h 1262132"/>
              <a:gd name="connsiteX2" fmla="*/ 2512365 w 2880791"/>
              <a:gd name="connsiteY2" fmla="*/ 873185 h 1262132"/>
              <a:gd name="connsiteX3" fmla="*/ 2873993 w 2880791"/>
              <a:gd name="connsiteY3" fmla="*/ 896204 h 1262132"/>
              <a:gd name="connsiteX0" fmla="*/ 0 w 2873993"/>
              <a:gd name="connsiteY0" fmla="*/ 892368 h 892367"/>
              <a:gd name="connsiteX1" fmla="*/ 647124 w 2873993"/>
              <a:gd name="connsiteY1" fmla="*/ 0 h 892367"/>
              <a:gd name="connsiteX2" fmla="*/ 2873993 w 2873993"/>
              <a:gd name="connsiteY2" fmla="*/ 892368 h 89236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41021 h 841020"/>
              <a:gd name="connsiteX1" fmla="*/ 1408447 w 2873993"/>
              <a:gd name="connsiteY1" fmla="*/ 0 h 841020"/>
              <a:gd name="connsiteX2" fmla="*/ 2873993 w 2873993"/>
              <a:gd name="connsiteY2" fmla="*/ 841021 h 841020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99450 h 899449"/>
              <a:gd name="connsiteX1" fmla="*/ 1408447 w 2873993"/>
              <a:gd name="connsiteY1" fmla="*/ 58429 h 899449"/>
              <a:gd name="connsiteX2" fmla="*/ 2873993 w 2873993"/>
              <a:gd name="connsiteY2" fmla="*/ 899450 h 899449"/>
              <a:gd name="connsiteX0" fmla="*/ 0 w 2873993"/>
              <a:gd name="connsiteY0" fmla="*/ 899450 h 899451"/>
              <a:gd name="connsiteX1" fmla="*/ 1408447 w 2873993"/>
              <a:gd name="connsiteY1" fmla="*/ 58429 h 899451"/>
              <a:gd name="connsiteX2" fmla="*/ 2873993 w 2873993"/>
              <a:gd name="connsiteY2" fmla="*/ 899450 h 899451"/>
              <a:gd name="connsiteX0" fmla="*/ 0 w 2873993"/>
              <a:gd name="connsiteY0" fmla="*/ 906828 h 906827"/>
              <a:gd name="connsiteX1" fmla="*/ 399694 w 2873993"/>
              <a:gd name="connsiteY1" fmla="*/ 511990 h 906827"/>
              <a:gd name="connsiteX2" fmla="*/ 1408447 w 2873993"/>
              <a:gd name="connsiteY2" fmla="*/ 65807 h 906827"/>
              <a:gd name="connsiteX3" fmla="*/ 2873993 w 2873993"/>
              <a:gd name="connsiteY3" fmla="*/ 906828 h 90682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54890 h 854889"/>
              <a:gd name="connsiteX1" fmla="*/ 1408447 w 2873993"/>
              <a:gd name="connsiteY1" fmla="*/ 13869 h 854889"/>
              <a:gd name="connsiteX2" fmla="*/ 2873993 w 2873993"/>
              <a:gd name="connsiteY2" fmla="*/ 854890 h 854889"/>
              <a:gd name="connsiteX0" fmla="*/ 0 w 1408447"/>
              <a:gd name="connsiteY0" fmla="*/ 841021 h 841022"/>
              <a:gd name="connsiteX1" fmla="*/ 1408447 w 1408447"/>
              <a:gd name="connsiteY1" fmla="*/ 0 h 84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8447" h="841022">
                <a:moveTo>
                  <a:pt x="0" y="841021"/>
                </a:moveTo>
                <a:cubicBezTo>
                  <a:pt x="293427" y="665808"/>
                  <a:pt x="929448" y="0"/>
                  <a:pt x="1408447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 flipV="1">
            <a:off x="1016000" y="3873499"/>
            <a:ext cx="5822950" cy="502708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880791"/>
              <a:gd name="connsiteY0" fmla="*/ 896204 h 1262132"/>
              <a:gd name="connsiteX1" fmla="*/ 647124 w 2880791"/>
              <a:gd name="connsiteY1" fmla="*/ 3836 h 1262132"/>
              <a:gd name="connsiteX2" fmla="*/ 2512365 w 2880791"/>
              <a:gd name="connsiteY2" fmla="*/ 873185 h 1262132"/>
              <a:gd name="connsiteX3" fmla="*/ 2873993 w 2880791"/>
              <a:gd name="connsiteY3" fmla="*/ 896204 h 1262132"/>
              <a:gd name="connsiteX0" fmla="*/ 0 w 2873993"/>
              <a:gd name="connsiteY0" fmla="*/ 892368 h 892367"/>
              <a:gd name="connsiteX1" fmla="*/ 647124 w 2873993"/>
              <a:gd name="connsiteY1" fmla="*/ 0 h 892367"/>
              <a:gd name="connsiteX2" fmla="*/ 2873993 w 2873993"/>
              <a:gd name="connsiteY2" fmla="*/ 892368 h 89236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41021 h 841020"/>
              <a:gd name="connsiteX1" fmla="*/ 1408447 w 2873993"/>
              <a:gd name="connsiteY1" fmla="*/ 0 h 841020"/>
              <a:gd name="connsiteX2" fmla="*/ 2873993 w 2873993"/>
              <a:gd name="connsiteY2" fmla="*/ 841021 h 841020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99450 h 899449"/>
              <a:gd name="connsiteX1" fmla="*/ 1408447 w 2873993"/>
              <a:gd name="connsiteY1" fmla="*/ 58429 h 899449"/>
              <a:gd name="connsiteX2" fmla="*/ 2873993 w 2873993"/>
              <a:gd name="connsiteY2" fmla="*/ 899450 h 899449"/>
              <a:gd name="connsiteX0" fmla="*/ 0 w 2873993"/>
              <a:gd name="connsiteY0" fmla="*/ 899450 h 899451"/>
              <a:gd name="connsiteX1" fmla="*/ 1408447 w 2873993"/>
              <a:gd name="connsiteY1" fmla="*/ 58429 h 899451"/>
              <a:gd name="connsiteX2" fmla="*/ 2873993 w 2873993"/>
              <a:gd name="connsiteY2" fmla="*/ 899450 h 899451"/>
              <a:gd name="connsiteX0" fmla="*/ 0 w 2873993"/>
              <a:gd name="connsiteY0" fmla="*/ 906828 h 906827"/>
              <a:gd name="connsiteX1" fmla="*/ 399694 w 2873993"/>
              <a:gd name="connsiteY1" fmla="*/ 511990 h 906827"/>
              <a:gd name="connsiteX2" fmla="*/ 1408447 w 2873993"/>
              <a:gd name="connsiteY2" fmla="*/ 65807 h 906827"/>
              <a:gd name="connsiteX3" fmla="*/ 2873993 w 2873993"/>
              <a:gd name="connsiteY3" fmla="*/ 906828 h 906827"/>
              <a:gd name="connsiteX0" fmla="*/ 0 w 2873993"/>
              <a:gd name="connsiteY0" fmla="*/ 841021 h 841022"/>
              <a:gd name="connsiteX1" fmla="*/ 1408447 w 2873993"/>
              <a:gd name="connsiteY1" fmla="*/ 0 h 841022"/>
              <a:gd name="connsiteX2" fmla="*/ 2873993 w 2873993"/>
              <a:gd name="connsiteY2" fmla="*/ 841021 h 841022"/>
              <a:gd name="connsiteX0" fmla="*/ 0 w 2873993"/>
              <a:gd name="connsiteY0" fmla="*/ 854890 h 854889"/>
              <a:gd name="connsiteX1" fmla="*/ 1408447 w 2873993"/>
              <a:gd name="connsiteY1" fmla="*/ 13869 h 854889"/>
              <a:gd name="connsiteX2" fmla="*/ 2873993 w 2873993"/>
              <a:gd name="connsiteY2" fmla="*/ 854890 h 854889"/>
              <a:gd name="connsiteX0" fmla="*/ 0 w 2873993"/>
              <a:gd name="connsiteY0" fmla="*/ 854890 h 854891"/>
              <a:gd name="connsiteX1" fmla="*/ 1408447 w 2873993"/>
              <a:gd name="connsiteY1" fmla="*/ 13869 h 854891"/>
              <a:gd name="connsiteX2" fmla="*/ 2873993 w 2873993"/>
              <a:gd name="connsiteY2" fmla="*/ 818002 h 854891"/>
              <a:gd name="connsiteX0" fmla="*/ 0 w 1408447"/>
              <a:gd name="connsiteY0" fmla="*/ 841021 h 841020"/>
              <a:gd name="connsiteX1" fmla="*/ 1408447 w 1408447"/>
              <a:gd name="connsiteY1" fmla="*/ 0 h 8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8447" h="841020">
                <a:moveTo>
                  <a:pt x="0" y="841021"/>
                </a:moveTo>
                <a:cubicBezTo>
                  <a:pt x="293427" y="665808"/>
                  <a:pt x="929448" y="0"/>
                  <a:pt x="1408447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971550" y="3429000"/>
            <a:ext cx="144000" cy="8591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 flipV="1">
            <a:off x="1104899" y="5029198"/>
            <a:ext cx="5822951" cy="1125009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169770"/>
              <a:gd name="connsiteY0" fmla="*/ 915385 h 1882114"/>
              <a:gd name="connsiteX1" fmla="*/ 647124 w 2169770"/>
              <a:gd name="connsiteY1" fmla="*/ 23017 h 1882114"/>
              <a:gd name="connsiteX2" fmla="*/ 2169770 w 2169770"/>
              <a:gd name="connsiteY2" fmla="*/ 1882113 h 188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770" h="1882114">
                <a:moveTo>
                  <a:pt x="0" y="915385"/>
                </a:moveTo>
                <a:cubicBezTo>
                  <a:pt x="133118" y="649358"/>
                  <a:pt x="262384" y="0"/>
                  <a:pt x="647124" y="23017"/>
                </a:cubicBezTo>
                <a:cubicBezTo>
                  <a:pt x="1031864" y="46034"/>
                  <a:pt x="1775514" y="1871489"/>
                  <a:pt x="2169770" y="1882113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1104899" y="5029200"/>
            <a:ext cx="5822951" cy="1125009"/>
          </a:xfrm>
          <a:custGeom>
            <a:avLst/>
            <a:gdLst>
              <a:gd name="connsiteX0" fmla="*/ 0 w 6720840"/>
              <a:gd name="connsiteY0" fmla="*/ 759460 h 1292860"/>
              <a:gd name="connsiteX1" fmla="*/ 1630680 w 6720840"/>
              <a:gd name="connsiteY1" fmla="*/ 759460 h 1292860"/>
              <a:gd name="connsiteX2" fmla="*/ 2423160 w 6720840"/>
              <a:gd name="connsiteY2" fmla="*/ 73660 h 1292860"/>
              <a:gd name="connsiteX3" fmla="*/ 3429000 w 6720840"/>
              <a:gd name="connsiteY3" fmla="*/ 1201420 h 1292860"/>
              <a:gd name="connsiteX4" fmla="*/ 4312920 w 6720840"/>
              <a:gd name="connsiteY4" fmla="*/ 622300 h 1292860"/>
              <a:gd name="connsiteX5" fmla="*/ 6720840 w 6720840"/>
              <a:gd name="connsiteY5" fmla="*/ 57658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92860"/>
              <a:gd name="connsiteX1" fmla="*/ 1630680 w 9370060"/>
              <a:gd name="connsiteY1" fmla="*/ 759460 h 1292860"/>
              <a:gd name="connsiteX2" fmla="*/ 2423160 w 9370060"/>
              <a:gd name="connsiteY2" fmla="*/ 73660 h 1292860"/>
              <a:gd name="connsiteX3" fmla="*/ 3429000 w 9370060"/>
              <a:gd name="connsiteY3" fmla="*/ 1201420 h 1292860"/>
              <a:gd name="connsiteX4" fmla="*/ 4312920 w 9370060"/>
              <a:gd name="connsiteY4" fmla="*/ 622300 h 1292860"/>
              <a:gd name="connsiteX5" fmla="*/ 9370060 w 9370060"/>
              <a:gd name="connsiteY5" fmla="*/ 558800 h 129286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759460 h 1285240"/>
              <a:gd name="connsiteX1" fmla="*/ 1630680 w 9370060"/>
              <a:gd name="connsiteY1" fmla="*/ 759460 h 1285240"/>
              <a:gd name="connsiteX2" fmla="*/ 2423160 w 9370060"/>
              <a:gd name="connsiteY2" fmla="*/ 73660 h 1285240"/>
              <a:gd name="connsiteX3" fmla="*/ 3429000 w 9370060"/>
              <a:gd name="connsiteY3" fmla="*/ 1201420 h 1285240"/>
              <a:gd name="connsiteX4" fmla="*/ 4312920 w 9370060"/>
              <a:gd name="connsiteY4" fmla="*/ 622300 h 1285240"/>
              <a:gd name="connsiteX5" fmla="*/ 9370060 w 9370060"/>
              <a:gd name="connsiteY5" fmla="*/ 558800 h 1285240"/>
              <a:gd name="connsiteX0" fmla="*/ 0 w 9370060"/>
              <a:gd name="connsiteY0" fmla="*/ 985520 h 1511300"/>
              <a:gd name="connsiteX1" fmla="*/ 1630680 w 9370060"/>
              <a:gd name="connsiteY1" fmla="*/ 985520 h 1511300"/>
              <a:gd name="connsiteX2" fmla="*/ 2391410 w 9370060"/>
              <a:gd name="connsiteY2" fmla="*/ 73660 h 1511300"/>
              <a:gd name="connsiteX3" fmla="*/ 3429000 w 9370060"/>
              <a:gd name="connsiteY3" fmla="*/ 1427480 h 1511300"/>
              <a:gd name="connsiteX4" fmla="*/ 4312920 w 9370060"/>
              <a:gd name="connsiteY4" fmla="*/ 848360 h 1511300"/>
              <a:gd name="connsiteX5" fmla="*/ 9370060 w 9370060"/>
              <a:gd name="connsiteY5" fmla="*/ 784860 h 151130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454150"/>
              <a:gd name="connsiteX1" fmla="*/ 1630680 w 9370060"/>
              <a:gd name="connsiteY1" fmla="*/ 928370 h 1454150"/>
              <a:gd name="connsiteX2" fmla="*/ 2391410 w 9370060"/>
              <a:gd name="connsiteY2" fmla="*/ 16510 h 1454150"/>
              <a:gd name="connsiteX3" fmla="*/ 3429000 w 9370060"/>
              <a:gd name="connsiteY3" fmla="*/ 1370330 h 1454150"/>
              <a:gd name="connsiteX4" fmla="*/ 4312920 w 9370060"/>
              <a:gd name="connsiteY4" fmla="*/ 791210 h 1454150"/>
              <a:gd name="connsiteX5" fmla="*/ 9370060 w 9370060"/>
              <a:gd name="connsiteY5" fmla="*/ 727710 h 145415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611630"/>
              <a:gd name="connsiteX1" fmla="*/ 1630680 w 9370060"/>
              <a:gd name="connsiteY1" fmla="*/ 928370 h 1611630"/>
              <a:gd name="connsiteX2" fmla="*/ 2391410 w 9370060"/>
              <a:gd name="connsiteY2" fmla="*/ 16510 h 1611630"/>
              <a:gd name="connsiteX3" fmla="*/ 3502660 w 9370060"/>
              <a:gd name="connsiteY3" fmla="*/ 1527810 h 1611630"/>
              <a:gd name="connsiteX4" fmla="*/ 4312920 w 9370060"/>
              <a:gd name="connsiteY4" fmla="*/ 791210 h 1611630"/>
              <a:gd name="connsiteX5" fmla="*/ 9370060 w 9370060"/>
              <a:gd name="connsiteY5" fmla="*/ 727710 h 161163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8370 h 1534160"/>
              <a:gd name="connsiteX1" fmla="*/ 1630680 w 9370060"/>
              <a:gd name="connsiteY1" fmla="*/ 928370 h 1534160"/>
              <a:gd name="connsiteX2" fmla="*/ 2391410 w 9370060"/>
              <a:gd name="connsiteY2" fmla="*/ 16510 h 1534160"/>
              <a:gd name="connsiteX3" fmla="*/ 3502660 w 9370060"/>
              <a:gd name="connsiteY3" fmla="*/ 1527810 h 1534160"/>
              <a:gd name="connsiteX4" fmla="*/ 4312920 w 9370060"/>
              <a:gd name="connsiteY4" fmla="*/ 791210 h 1534160"/>
              <a:gd name="connsiteX5" fmla="*/ 9370060 w 9370060"/>
              <a:gd name="connsiteY5" fmla="*/ 727710 h 1534160"/>
              <a:gd name="connsiteX0" fmla="*/ 0 w 9370060"/>
              <a:gd name="connsiteY0" fmla="*/ 924560 h 1530350"/>
              <a:gd name="connsiteX1" fmla="*/ 1630680 w 9370060"/>
              <a:gd name="connsiteY1" fmla="*/ 924560 h 1530350"/>
              <a:gd name="connsiteX2" fmla="*/ 2391410 w 9370060"/>
              <a:gd name="connsiteY2" fmla="*/ 12700 h 1530350"/>
              <a:gd name="connsiteX3" fmla="*/ 3502660 w 9370060"/>
              <a:gd name="connsiteY3" fmla="*/ 1524000 h 1530350"/>
              <a:gd name="connsiteX4" fmla="*/ 4312920 w 9370060"/>
              <a:gd name="connsiteY4" fmla="*/ 787400 h 1530350"/>
              <a:gd name="connsiteX5" fmla="*/ 9370060 w 9370060"/>
              <a:gd name="connsiteY5" fmla="*/ 723900 h 153035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63370"/>
              <a:gd name="connsiteX1" fmla="*/ 1630680 w 9370060"/>
              <a:gd name="connsiteY1" fmla="*/ 957580 h 1563370"/>
              <a:gd name="connsiteX2" fmla="*/ 2391410 w 9370060"/>
              <a:gd name="connsiteY2" fmla="*/ 45720 h 1563370"/>
              <a:gd name="connsiteX3" fmla="*/ 3502660 w 9370060"/>
              <a:gd name="connsiteY3" fmla="*/ 1557020 h 1563370"/>
              <a:gd name="connsiteX4" fmla="*/ 4312920 w 9370060"/>
              <a:gd name="connsiteY4" fmla="*/ 820420 h 1563370"/>
              <a:gd name="connsiteX5" fmla="*/ 9370060 w 9370060"/>
              <a:gd name="connsiteY5" fmla="*/ 756920 h 1563370"/>
              <a:gd name="connsiteX0" fmla="*/ 0 w 9370060"/>
              <a:gd name="connsiteY0" fmla="*/ 957580 h 1557020"/>
              <a:gd name="connsiteX1" fmla="*/ 1630680 w 9370060"/>
              <a:gd name="connsiteY1" fmla="*/ 957580 h 1557020"/>
              <a:gd name="connsiteX2" fmla="*/ 2391410 w 9370060"/>
              <a:gd name="connsiteY2" fmla="*/ 45720 h 1557020"/>
              <a:gd name="connsiteX3" fmla="*/ 3502660 w 9370060"/>
              <a:gd name="connsiteY3" fmla="*/ 1557020 h 1557020"/>
              <a:gd name="connsiteX4" fmla="*/ 4312920 w 9370060"/>
              <a:gd name="connsiteY4" fmla="*/ 820420 h 1557020"/>
              <a:gd name="connsiteX5" fmla="*/ 9370060 w 9370060"/>
              <a:gd name="connsiteY5" fmla="*/ 756920 h 1557020"/>
              <a:gd name="connsiteX0" fmla="*/ 0 w 9370060"/>
              <a:gd name="connsiteY0" fmla="*/ 957580 h 1569720"/>
              <a:gd name="connsiteX1" fmla="*/ 1630680 w 9370060"/>
              <a:gd name="connsiteY1" fmla="*/ 957580 h 1569720"/>
              <a:gd name="connsiteX2" fmla="*/ 2391410 w 9370060"/>
              <a:gd name="connsiteY2" fmla="*/ 45720 h 1569720"/>
              <a:gd name="connsiteX3" fmla="*/ 3502660 w 9370060"/>
              <a:gd name="connsiteY3" fmla="*/ 1557020 h 1569720"/>
              <a:gd name="connsiteX4" fmla="*/ 4312920 w 9370060"/>
              <a:gd name="connsiteY4" fmla="*/ 820420 h 1569720"/>
              <a:gd name="connsiteX5" fmla="*/ 9370060 w 9370060"/>
              <a:gd name="connsiteY5" fmla="*/ 756920 h 156972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922020 h 1534160"/>
              <a:gd name="connsiteX1" fmla="*/ 1630680 w 9370060"/>
              <a:gd name="connsiteY1" fmla="*/ 922020 h 1534160"/>
              <a:gd name="connsiteX2" fmla="*/ 2391410 w 9370060"/>
              <a:gd name="connsiteY2" fmla="*/ 10160 h 1534160"/>
              <a:gd name="connsiteX3" fmla="*/ 3502660 w 9370060"/>
              <a:gd name="connsiteY3" fmla="*/ 1521460 h 1534160"/>
              <a:gd name="connsiteX4" fmla="*/ 4312920 w 9370060"/>
              <a:gd name="connsiteY4" fmla="*/ 784860 h 1534160"/>
              <a:gd name="connsiteX5" fmla="*/ 9370060 w 9370060"/>
              <a:gd name="connsiteY5" fmla="*/ 721360 h 1534160"/>
              <a:gd name="connsiteX0" fmla="*/ 0 w 9370060"/>
              <a:gd name="connsiteY0" fmla="*/ 1008168 h 1620308"/>
              <a:gd name="connsiteX1" fmla="*/ 168021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620308"/>
              <a:gd name="connsiteX1" fmla="*/ 1457960 w 9370060"/>
              <a:gd name="connsiteY1" fmla="*/ 1029758 h 1620308"/>
              <a:gd name="connsiteX2" fmla="*/ 2391410 w 9370060"/>
              <a:gd name="connsiteY2" fmla="*/ 96308 h 1620308"/>
              <a:gd name="connsiteX3" fmla="*/ 3502660 w 9370060"/>
              <a:gd name="connsiteY3" fmla="*/ 1607608 h 1620308"/>
              <a:gd name="connsiteX4" fmla="*/ 4312920 w 9370060"/>
              <a:gd name="connsiteY4" fmla="*/ 871008 h 1620308"/>
              <a:gd name="connsiteX5" fmla="*/ 9370060 w 9370060"/>
              <a:gd name="connsiteY5" fmla="*/ 807508 h 1620308"/>
              <a:gd name="connsiteX0" fmla="*/ 0 w 9370060"/>
              <a:gd name="connsiteY0" fmla="*/ 1008168 h 1736725"/>
              <a:gd name="connsiteX1" fmla="*/ 1457960 w 9370060"/>
              <a:gd name="connsiteY1" fmla="*/ 1029758 h 1736725"/>
              <a:gd name="connsiteX2" fmla="*/ 2302510 w 9370060"/>
              <a:gd name="connsiteY2" fmla="*/ 96308 h 1736725"/>
              <a:gd name="connsiteX3" fmla="*/ 3502660 w 9370060"/>
              <a:gd name="connsiteY3" fmla="*/ 1607608 h 1736725"/>
              <a:gd name="connsiteX4" fmla="*/ 4312920 w 9370060"/>
              <a:gd name="connsiteY4" fmla="*/ 871008 h 1736725"/>
              <a:gd name="connsiteX5" fmla="*/ 9370060 w 9370060"/>
              <a:gd name="connsiteY5" fmla="*/ 807508 h 1736725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11860 h 1640417"/>
              <a:gd name="connsiteX1" fmla="*/ 1457960 w 9370060"/>
              <a:gd name="connsiteY1" fmla="*/ 933450 h 1640417"/>
              <a:gd name="connsiteX2" fmla="*/ 2302510 w 9370060"/>
              <a:gd name="connsiteY2" fmla="*/ 0 h 1640417"/>
              <a:gd name="connsiteX3" fmla="*/ 3502660 w 9370060"/>
              <a:gd name="connsiteY3" fmla="*/ 1511300 h 1640417"/>
              <a:gd name="connsiteX4" fmla="*/ 4312920 w 9370060"/>
              <a:gd name="connsiteY4" fmla="*/ 774700 h 1640417"/>
              <a:gd name="connsiteX5" fmla="*/ 9370060 w 9370060"/>
              <a:gd name="connsiteY5" fmla="*/ 711200 h 1640417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4356100 w 13726160"/>
              <a:gd name="connsiteY0" fmla="*/ 945938 h 1674495"/>
              <a:gd name="connsiteX1" fmla="*/ 0 w 13726160"/>
              <a:gd name="connsiteY1" fmla="*/ 933450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4356100 w 13726160"/>
              <a:gd name="connsiteY0" fmla="*/ 945938 h 1674495"/>
              <a:gd name="connsiteX1" fmla="*/ 0 w 13726160"/>
              <a:gd name="connsiteY1" fmla="*/ 918845 h 1674495"/>
              <a:gd name="connsiteX2" fmla="*/ 5814060 w 13726160"/>
              <a:gd name="connsiteY2" fmla="*/ 967528 h 1674495"/>
              <a:gd name="connsiteX3" fmla="*/ 6658610 w 13726160"/>
              <a:gd name="connsiteY3" fmla="*/ 34078 h 1674495"/>
              <a:gd name="connsiteX4" fmla="*/ 7858760 w 13726160"/>
              <a:gd name="connsiteY4" fmla="*/ 1545378 h 1674495"/>
              <a:gd name="connsiteX5" fmla="*/ 8669020 w 13726160"/>
              <a:gd name="connsiteY5" fmla="*/ 808778 h 1674495"/>
              <a:gd name="connsiteX6" fmla="*/ 13726160 w 13726160"/>
              <a:gd name="connsiteY6" fmla="*/ 745278 h 1674495"/>
              <a:gd name="connsiteX0" fmla="*/ 0 w 9370060"/>
              <a:gd name="connsiteY0" fmla="*/ 945938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9370060"/>
              <a:gd name="connsiteY0" fmla="*/ 977900 h 1674495"/>
              <a:gd name="connsiteX1" fmla="*/ 1457960 w 9370060"/>
              <a:gd name="connsiteY1" fmla="*/ 967528 h 1674495"/>
              <a:gd name="connsiteX2" fmla="*/ 2302510 w 9370060"/>
              <a:gd name="connsiteY2" fmla="*/ 34078 h 1674495"/>
              <a:gd name="connsiteX3" fmla="*/ 3502660 w 9370060"/>
              <a:gd name="connsiteY3" fmla="*/ 1545378 h 1674495"/>
              <a:gd name="connsiteX4" fmla="*/ 4312920 w 9370060"/>
              <a:gd name="connsiteY4" fmla="*/ 808778 h 1674495"/>
              <a:gd name="connsiteX5" fmla="*/ 9370060 w 9370060"/>
              <a:gd name="connsiteY5" fmla="*/ 745278 h 1674495"/>
              <a:gd name="connsiteX0" fmla="*/ 0 w 7912100"/>
              <a:gd name="connsiteY0" fmla="*/ 967528 h 1674495"/>
              <a:gd name="connsiteX1" fmla="*/ 844550 w 7912100"/>
              <a:gd name="connsiteY1" fmla="*/ 34078 h 1674495"/>
              <a:gd name="connsiteX2" fmla="*/ 2044700 w 7912100"/>
              <a:gd name="connsiteY2" fmla="*/ 1545378 h 1674495"/>
              <a:gd name="connsiteX3" fmla="*/ 2854960 w 7912100"/>
              <a:gd name="connsiteY3" fmla="*/ 808778 h 1674495"/>
              <a:gd name="connsiteX4" fmla="*/ 7912100 w 7912100"/>
              <a:gd name="connsiteY4" fmla="*/ 745278 h 1674495"/>
              <a:gd name="connsiteX0" fmla="*/ 0 w 7876540"/>
              <a:gd name="connsiteY0" fmla="*/ 967528 h 1674495"/>
              <a:gd name="connsiteX1" fmla="*/ 844550 w 7876540"/>
              <a:gd name="connsiteY1" fmla="*/ 34078 h 1674495"/>
              <a:gd name="connsiteX2" fmla="*/ 2044700 w 7876540"/>
              <a:gd name="connsiteY2" fmla="*/ 1545378 h 1674495"/>
              <a:gd name="connsiteX3" fmla="*/ 2854960 w 7876540"/>
              <a:gd name="connsiteY3" fmla="*/ 808778 h 1674495"/>
              <a:gd name="connsiteX4" fmla="*/ 7876540 w 7876540"/>
              <a:gd name="connsiteY4" fmla="*/ 711200 h 1674495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967528 h 1761948"/>
              <a:gd name="connsiteX1" fmla="*/ 844550 w 2854960"/>
              <a:gd name="connsiteY1" fmla="*/ 34078 h 1761948"/>
              <a:gd name="connsiteX2" fmla="*/ 2044700 w 2854960"/>
              <a:gd name="connsiteY2" fmla="*/ 1545378 h 1761948"/>
              <a:gd name="connsiteX3" fmla="*/ 2453640 w 2854960"/>
              <a:gd name="connsiteY3" fmla="*/ 1333500 h 1761948"/>
              <a:gd name="connsiteX4" fmla="*/ 2854960 w 2854960"/>
              <a:gd name="connsiteY4" fmla="*/ 808778 h 1761948"/>
              <a:gd name="connsiteX0" fmla="*/ 0 w 2854960"/>
              <a:gd name="connsiteY0" fmla="*/ 967528 h 1674495"/>
              <a:gd name="connsiteX1" fmla="*/ 844550 w 2854960"/>
              <a:gd name="connsiteY1" fmla="*/ 34078 h 1674495"/>
              <a:gd name="connsiteX2" fmla="*/ 2044700 w 2854960"/>
              <a:gd name="connsiteY2" fmla="*/ 1545378 h 1674495"/>
              <a:gd name="connsiteX3" fmla="*/ 2854960 w 2854960"/>
              <a:gd name="connsiteY3" fmla="*/ 808778 h 1674495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1010038 h 1604151"/>
              <a:gd name="connsiteX1" fmla="*/ 844550 w 2854960"/>
              <a:gd name="connsiteY1" fmla="*/ 76588 h 1604151"/>
              <a:gd name="connsiteX2" fmla="*/ 1431290 w 2854960"/>
              <a:gd name="connsiteY2" fmla="*/ 753710 h 1604151"/>
              <a:gd name="connsiteX3" fmla="*/ 2044700 w 2854960"/>
              <a:gd name="connsiteY3" fmla="*/ 1587888 h 1604151"/>
              <a:gd name="connsiteX4" fmla="*/ 2854960 w 2854960"/>
              <a:gd name="connsiteY4" fmla="*/ 851288 h 1604151"/>
              <a:gd name="connsiteX0" fmla="*/ 0 w 2854960"/>
              <a:gd name="connsiteY0" fmla="*/ 967528 h 1561641"/>
              <a:gd name="connsiteX1" fmla="*/ 844550 w 2854960"/>
              <a:gd name="connsiteY1" fmla="*/ 34078 h 1561641"/>
              <a:gd name="connsiteX2" fmla="*/ 2044700 w 2854960"/>
              <a:gd name="connsiteY2" fmla="*/ 1545378 h 1561641"/>
              <a:gd name="connsiteX3" fmla="*/ 2854960 w 2854960"/>
              <a:gd name="connsiteY3" fmla="*/ 808778 h 1561641"/>
              <a:gd name="connsiteX0" fmla="*/ 121725 w 2976685"/>
              <a:gd name="connsiteY0" fmla="*/ 1035556 h 1629669"/>
              <a:gd name="connsiteX1" fmla="*/ 140758 w 2976685"/>
              <a:gd name="connsiteY1" fmla="*/ 886030 h 1629669"/>
              <a:gd name="connsiteX2" fmla="*/ 966275 w 2976685"/>
              <a:gd name="connsiteY2" fmla="*/ 102106 h 1629669"/>
              <a:gd name="connsiteX3" fmla="*/ 2166425 w 2976685"/>
              <a:gd name="connsiteY3" fmla="*/ 1613406 h 1629669"/>
              <a:gd name="connsiteX4" fmla="*/ 2976685 w 2976685"/>
              <a:gd name="connsiteY4" fmla="*/ 876806 h 1629669"/>
              <a:gd name="connsiteX0" fmla="*/ 107854 w 2962814"/>
              <a:gd name="connsiteY0" fmla="*/ 995269 h 1589382"/>
              <a:gd name="connsiteX1" fmla="*/ 126887 w 2962814"/>
              <a:gd name="connsiteY1" fmla="*/ 845743 h 1589382"/>
              <a:gd name="connsiteX2" fmla="*/ 869177 w 2962814"/>
              <a:gd name="connsiteY2" fmla="*/ 102107 h 1589382"/>
              <a:gd name="connsiteX3" fmla="*/ 2152554 w 2962814"/>
              <a:gd name="connsiteY3" fmla="*/ 1573119 h 1589382"/>
              <a:gd name="connsiteX4" fmla="*/ 2962814 w 2962814"/>
              <a:gd name="connsiteY4" fmla="*/ 836519 h 1589382"/>
              <a:gd name="connsiteX0" fmla="*/ 107854 w 2962814"/>
              <a:gd name="connsiteY0" fmla="*/ 995269 h 1754373"/>
              <a:gd name="connsiteX1" fmla="*/ 126887 w 2962814"/>
              <a:gd name="connsiteY1" fmla="*/ 845743 h 1754373"/>
              <a:gd name="connsiteX2" fmla="*/ 869177 w 2962814"/>
              <a:gd name="connsiteY2" fmla="*/ 102107 h 1754373"/>
              <a:gd name="connsiteX3" fmla="*/ 2163425 w 2962814"/>
              <a:gd name="connsiteY3" fmla="*/ 1738110 h 1754373"/>
              <a:gd name="connsiteX4" fmla="*/ 2962814 w 2962814"/>
              <a:gd name="connsiteY4" fmla="*/ 836519 h 1754373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107854 w 2962814"/>
              <a:gd name="connsiteY0" fmla="*/ 995269 h 1828737"/>
              <a:gd name="connsiteX1" fmla="*/ 126887 w 2962814"/>
              <a:gd name="connsiteY1" fmla="*/ 845743 h 1828737"/>
              <a:gd name="connsiteX2" fmla="*/ 869177 w 2962814"/>
              <a:gd name="connsiteY2" fmla="*/ 102107 h 1828737"/>
              <a:gd name="connsiteX3" fmla="*/ 2163425 w 2962814"/>
              <a:gd name="connsiteY3" fmla="*/ 1812474 h 1828737"/>
              <a:gd name="connsiteX4" fmla="*/ 2962814 w 2962814"/>
              <a:gd name="connsiteY4" fmla="*/ 836519 h 1828737"/>
              <a:gd name="connsiteX0" fmla="*/ 98338 w 2953298"/>
              <a:gd name="connsiteY0" fmla="*/ 995271 h 1934877"/>
              <a:gd name="connsiteX1" fmla="*/ 117371 w 2953298"/>
              <a:gd name="connsiteY1" fmla="*/ 845745 h 1934877"/>
              <a:gd name="connsiteX2" fmla="*/ 802562 w 2953298"/>
              <a:gd name="connsiteY2" fmla="*/ 102107 h 1934877"/>
              <a:gd name="connsiteX3" fmla="*/ 2153909 w 2953298"/>
              <a:gd name="connsiteY3" fmla="*/ 1812476 h 1934877"/>
              <a:gd name="connsiteX4" fmla="*/ 2953298 w 2953298"/>
              <a:gd name="connsiteY4" fmla="*/ 836521 h 1934877"/>
              <a:gd name="connsiteX0" fmla="*/ 98338 w 2953298"/>
              <a:gd name="connsiteY0" fmla="*/ 893164 h 1832772"/>
              <a:gd name="connsiteX1" fmla="*/ 117371 w 2953298"/>
              <a:gd name="connsiteY1" fmla="*/ 743638 h 1832772"/>
              <a:gd name="connsiteX2" fmla="*/ 802562 w 2953298"/>
              <a:gd name="connsiteY2" fmla="*/ 0 h 1832772"/>
              <a:gd name="connsiteX3" fmla="*/ 2153909 w 2953298"/>
              <a:gd name="connsiteY3" fmla="*/ 1710369 h 1832772"/>
              <a:gd name="connsiteX4" fmla="*/ 2953298 w 2953298"/>
              <a:gd name="connsiteY4" fmla="*/ 734414 h 1832772"/>
              <a:gd name="connsiteX0" fmla="*/ 98338 w 2953298"/>
              <a:gd name="connsiteY0" fmla="*/ 989472 h 1929079"/>
              <a:gd name="connsiteX1" fmla="*/ 117371 w 2953298"/>
              <a:gd name="connsiteY1" fmla="*/ 839946 h 1929079"/>
              <a:gd name="connsiteX2" fmla="*/ 802562 w 2953298"/>
              <a:gd name="connsiteY2" fmla="*/ 96308 h 1929079"/>
              <a:gd name="connsiteX3" fmla="*/ 2153909 w 2953298"/>
              <a:gd name="connsiteY3" fmla="*/ 1806677 h 1929079"/>
              <a:gd name="connsiteX4" fmla="*/ 2953298 w 2953298"/>
              <a:gd name="connsiteY4" fmla="*/ 830722 h 1929079"/>
              <a:gd name="connsiteX0" fmla="*/ 79305 w 2934265"/>
              <a:gd name="connsiteY0" fmla="*/ 1054287 h 1993894"/>
              <a:gd name="connsiteX1" fmla="*/ 117371 w 2934265"/>
              <a:gd name="connsiteY1" fmla="*/ 904762 h 1993894"/>
              <a:gd name="connsiteX2" fmla="*/ 783529 w 2934265"/>
              <a:gd name="connsiteY2" fmla="*/ 161123 h 1993894"/>
              <a:gd name="connsiteX3" fmla="*/ 2134876 w 2934265"/>
              <a:gd name="connsiteY3" fmla="*/ 1871492 h 1993894"/>
              <a:gd name="connsiteX4" fmla="*/ 2934265 w 2934265"/>
              <a:gd name="connsiteY4" fmla="*/ 895537 h 1993894"/>
              <a:gd name="connsiteX0" fmla="*/ 79305 w 2934265"/>
              <a:gd name="connsiteY0" fmla="*/ 1054285 h 2007825"/>
              <a:gd name="connsiteX1" fmla="*/ 117371 w 2934265"/>
              <a:gd name="connsiteY1" fmla="*/ 904760 h 2007825"/>
              <a:gd name="connsiteX2" fmla="*/ 783529 w 2934265"/>
              <a:gd name="connsiteY2" fmla="*/ 161121 h 2007825"/>
              <a:gd name="connsiteX3" fmla="*/ 2134876 w 2934265"/>
              <a:gd name="connsiteY3" fmla="*/ 1871490 h 2007825"/>
              <a:gd name="connsiteX4" fmla="*/ 2934265 w 2934265"/>
              <a:gd name="connsiteY4" fmla="*/ 979124 h 2007825"/>
              <a:gd name="connsiteX0" fmla="*/ 79305 w 2934265"/>
              <a:gd name="connsiteY0" fmla="*/ 1054287 h 2007825"/>
              <a:gd name="connsiteX1" fmla="*/ 117371 w 2934265"/>
              <a:gd name="connsiteY1" fmla="*/ 904762 h 2007825"/>
              <a:gd name="connsiteX2" fmla="*/ 783529 w 2934265"/>
              <a:gd name="connsiteY2" fmla="*/ 161123 h 2007825"/>
              <a:gd name="connsiteX3" fmla="*/ 2134876 w 2934265"/>
              <a:gd name="connsiteY3" fmla="*/ 1871492 h 2007825"/>
              <a:gd name="connsiteX4" fmla="*/ 2934265 w 2934265"/>
              <a:gd name="connsiteY4" fmla="*/ 979126 h 2007825"/>
              <a:gd name="connsiteX0" fmla="*/ 0 w 2854960"/>
              <a:gd name="connsiteY0" fmla="*/ 1029365 h 1982904"/>
              <a:gd name="connsiteX1" fmla="*/ 704224 w 2854960"/>
              <a:gd name="connsiteY1" fmla="*/ 136201 h 1982904"/>
              <a:gd name="connsiteX2" fmla="*/ 2055571 w 2854960"/>
              <a:gd name="connsiteY2" fmla="*/ 1846570 h 1982904"/>
              <a:gd name="connsiteX3" fmla="*/ 2854960 w 2854960"/>
              <a:gd name="connsiteY3" fmla="*/ 954204 h 1982904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98338 w 2953298"/>
              <a:gd name="connsiteY0" fmla="*/ 1041892 h 1995431"/>
              <a:gd name="connsiteX1" fmla="*/ 117371 w 2953298"/>
              <a:gd name="connsiteY1" fmla="*/ 966728 h 1995431"/>
              <a:gd name="connsiteX2" fmla="*/ 802562 w 2953298"/>
              <a:gd name="connsiteY2" fmla="*/ 148728 h 1995431"/>
              <a:gd name="connsiteX3" fmla="*/ 2153909 w 2953298"/>
              <a:gd name="connsiteY3" fmla="*/ 1859097 h 1995431"/>
              <a:gd name="connsiteX4" fmla="*/ 2953298 w 2953298"/>
              <a:gd name="connsiteY4" fmla="*/ 966731 h 1995431"/>
              <a:gd name="connsiteX0" fmla="*/ 0 w 2854960"/>
              <a:gd name="connsiteY0" fmla="*/ 1041892 h 1995431"/>
              <a:gd name="connsiteX1" fmla="*/ 19033 w 2854960"/>
              <a:gd name="connsiteY1" fmla="*/ 966728 h 1995431"/>
              <a:gd name="connsiteX2" fmla="*/ 704224 w 2854960"/>
              <a:gd name="connsiteY2" fmla="*/ 148728 h 1995431"/>
              <a:gd name="connsiteX3" fmla="*/ 2055571 w 2854960"/>
              <a:gd name="connsiteY3" fmla="*/ 1859097 h 1995431"/>
              <a:gd name="connsiteX4" fmla="*/ 2854960 w 2854960"/>
              <a:gd name="connsiteY4" fmla="*/ 966731 h 1995431"/>
              <a:gd name="connsiteX0" fmla="*/ 0 w 2835927"/>
              <a:gd name="connsiteY0" fmla="*/ 966728 h 1995431"/>
              <a:gd name="connsiteX1" fmla="*/ 685191 w 2835927"/>
              <a:gd name="connsiteY1" fmla="*/ 148728 h 1995431"/>
              <a:gd name="connsiteX2" fmla="*/ 2036538 w 2835927"/>
              <a:gd name="connsiteY2" fmla="*/ 1859097 h 1995431"/>
              <a:gd name="connsiteX3" fmla="*/ 2835927 w 2835927"/>
              <a:gd name="connsiteY3" fmla="*/ 966731 h 1995431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41239 w 2896199"/>
              <a:gd name="connsiteY0" fmla="*/ 879972 h 1908674"/>
              <a:gd name="connsiteX1" fmla="*/ 117371 w 2896199"/>
              <a:gd name="connsiteY1" fmla="*/ 1400520 h 1908674"/>
              <a:gd name="connsiteX2" fmla="*/ 745463 w 2896199"/>
              <a:gd name="connsiteY2" fmla="*/ 61971 h 1908674"/>
              <a:gd name="connsiteX3" fmla="*/ 2096810 w 2896199"/>
              <a:gd name="connsiteY3" fmla="*/ 1772340 h 1908674"/>
              <a:gd name="connsiteX4" fmla="*/ 2896199 w 2896199"/>
              <a:gd name="connsiteY4" fmla="*/ 879974 h 1908674"/>
              <a:gd name="connsiteX0" fmla="*/ 0 w 2854960"/>
              <a:gd name="connsiteY0" fmla="*/ 966729 h 1995431"/>
              <a:gd name="connsiteX1" fmla="*/ 704224 w 2854960"/>
              <a:gd name="connsiteY1" fmla="*/ 148728 h 1995431"/>
              <a:gd name="connsiteX2" fmla="*/ 2055571 w 2854960"/>
              <a:gd name="connsiteY2" fmla="*/ 1859097 h 1995431"/>
              <a:gd name="connsiteX3" fmla="*/ 2854960 w 2854960"/>
              <a:gd name="connsiteY3" fmla="*/ 966731 h 1995431"/>
              <a:gd name="connsiteX0" fmla="*/ 0 w 2816894"/>
              <a:gd name="connsiteY0" fmla="*/ 966730 h 1995431"/>
              <a:gd name="connsiteX1" fmla="*/ 666158 w 2816894"/>
              <a:gd name="connsiteY1" fmla="*/ 148728 h 1995431"/>
              <a:gd name="connsiteX2" fmla="*/ 2017505 w 2816894"/>
              <a:gd name="connsiteY2" fmla="*/ 1859097 h 1995431"/>
              <a:gd name="connsiteX3" fmla="*/ 2816894 w 2816894"/>
              <a:gd name="connsiteY3" fmla="*/ 966731 h 1995431"/>
              <a:gd name="connsiteX0" fmla="*/ 0 w 2854960"/>
              <a:gd name="connsiteY0" fmla="*/ 1028701 h 1983038"/>
              <a:gd name="connsiteX1" fmla="*/ 704224 w 2854960"/>
              <a:gd name="connsiteY1" fmla="*/ 136335 h 1983038"/>
              <a:gd name="connsiteX2" fmla="*/ 2055571 w 2854960"/>
              <a:gd name="connsiteY2" fmla="*/ 1846704 h 1983038"/>
              <a:gd name="connsiteX3" fmla="*/ 2854960 w 2854960"/>
              <a:gd name="connsiteY3" fmla="*/ 954338 h 1983038"/>
              <a:gd name="connsiteX0" fmla="*/ 0 w 2854960"/>
              <a:gd name="connsiteY0" fmla="*/ 1028699 h 1983036"/>
              <a:gd name="connsiteX1" fmla="*/ 704224 w 2854960"/>
              <a:gd name="connsiteY1" fmla="*/ 136333 h 1983036"/>
              <a:gd name="connsiteX2" fmla="*/ 2055571 w 2854960"/>
              <a:gd name="connsiteY2" fmla="*/ 1846702 h 1983036"/>
              <a:gd name="connsiteX3" fmla="*/ 2854960 w 2854960"/>
              <a:gd name="connsiteY3" fmla="*/ 954336 h 1983036"/>
              <a:gd name="connsiteX0" fmla="*/ 0 w 2854960"/>
              <a:gd name="connsiteY0" fmla="*/ 1103065 h 2069795"/>
              <a:gd name="connsiteX1" fmla="*/ 666157 w 2854960"/>
              <a:gd name="connsiteY1" fmla="*/ 136335 h 2069795"/>
              <a:gd name="connsiteX2" fmla="*/ 2055571 w 2854960"/>
              <a:gd name="connsiteY2" fmla="*/ 1921068 h 2069795"/>
              <a:gd name="connsiteX3" fmla="*/ 2854960 w 2854960"/>
              <a:gd name="connsiteY3" fmla="*/ 1028702 h 2069795"/>
              <a:gd name="connsiteX0" fmla="*/ 0 w 2854960"/>
              <a:gd name="connsiteY0" fmla="*/ 1103063 h 2069795"/>
              <a:gd name="connsiteX1" fmla="*/ 666157 w 2854960"/>
              <a:gd name="connsiteY1" fmla="*/ 136333 h 2069795"/>
              <a:gd name="connsiteX2" fmla="*/ 2055571 w 2854960"/>
              <a:gd name="connsiteY2" fmla="*/ 1921066 h 2069795"/>
              <a:gd name="connsiteX3" fmla="*/ 2854960 w 2854960"/>
              <a:gd name="connsiteY3" fmla="*/ 1028700 h 2069795"/>
              <a:gd name="connsiteX0" fmla="*/ 0 w 2854960"/>
              <a:gd name="connsiteY0" fmla="*/ 1028702 h 1983039"/>
              <a:gd name="connsiteX1" fmla="*/ 666157 w 2854960"/>
              <a:gd name="connsiteY1" fmla="*/ 136334 h 1983039"/>
              <a:gd name="connsiteX2" fmla="*/ 2055571 w 2854960"/>
              <a:gd name="connsiteY2" fmla="*/ 1846705 h 1983039"/>
              <a:gd name="connsiteX3" fmla="*/ 2854960 w 2854960"/>
              <a:gd name="connsiteY3" fmla="*/ 954339 h 1983039"/>
              <a:gd name="connsiteX0" fmla="*/ 0 w 2854960"/>
              <a:gd name="connsiteY0" fmla="*/ 957880 h 1912217"/>
              <a:gd name="connsiteX1" fmla="*/ 666157 w 2854960"/>
              <a:gd name="connsiteY1" fmla="*/ 65512 h 1912217"/>
              <a:gd name="connsiteX2" fmla="*/ 2055571 w 2854960"/>
              <a:gd name="connsiteY2" fmla="*/ 1775883 h 1912217"/>
              <a:gd name="connsiteX3" fmla="*/ 2854960 w 2854960"/>
              <a:gd name="connsiteY3" fmla="*/ 883517 h 1912217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48475"/>
              <a:gd name="connsiteX1" fmla="*/ 666157 w 2854960"/>
              <a:gd name="connsiteY1" fmla="*/ 1770 h 1848475"/>
              <a:gd name="connsiteX2" fmla="*/ 2055571 w 2854960"/>
              <a:gd name="connsiteY2" fmla="*/ 1712141 h 1848475"/>
              <a:gd name="connsiteX3" fmla="*/ 2854960 w 2854960"/>
              <a:gd name="connsiteY3" fmla="*/ 819775 h 1848475"/>
              <a:gd name="connsiteX0" fmla="*/ 0 w 2854960"/>
              <a:gd name="connsiteY0" fmla="*/ 894138 h 1858802"/>
              <a:gd name="connsiteX1" fmla="*/ 666157 w 2854960"/>
              <a:gd name="connsiteY1" fmla="*/ 1770 h 1858802"/>
              <a:gd name="connsiteX2" fmla="*/ 2055571 w 2854960"/>
              <a:gd name="connsiteY2" fmla="*/ 1712141 h 1858802"/>
              <a:gd name="connsiteX3" fmla="*/ 2854960 w 2854960"/>
              <a:gd name="connsiteY3" fmla="*/ 881745 h 1858802"/>
              <a:gd name="connsiteX0" fmla="*/ 0 w 2873993"/>
              <a:gd name="connsiteY0" fmla="*/ 1018374 h 1995432"/>
              <a:gd name="connsiteX1" fmla="*/ 685190 w 2873993"/>
              <a:gd name="connsiteY1" fmla="*/ 138399 h 1995432"/>
              <a:gd name="connsiteX2" fmla="*/ 2074604 w 2873993"/>
              <a:gd name="connsiteY2" fmla="*/ 1848770 h 1995432"/>
              <a:gd name="connsiteX3" fmla="*/ 2873993 w 2873993"/>
              <a:gd name="connsiteY3" fmla="*/ 1018374 h 1995432"/>
              <a:gd name="connsiteX0" fmla="*/ 0 w 2873993"/>
              <a:gd name="connsiteY0" fmla="*/ 1003914 h 1894212"/>
              <a:gd name="connsiteX1" fmla="*/ 685190 w 2873993"/>
              <a:gd name="connsiteY1" fmla="*/ 123939 h 1894212"/>
              <a:gd name="connsiteX2" fmla="*/ 2169770 w 2873993"/>
              <a:gd name="connsiteY2" fmla="*/ 1747550 h 1894212"/>
              <a:gd name="connsiteX3" fmla="*/ 2873993 w 2873993"/>
              <a:gd name="connsiteY3" fmla="*/ 1003914 h 1894212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154487"/>
              <a:gd name="connsiteX1" fmla="*/ 685190 w 2873993"/>
              <a:gd name="connsiteY1" fmla="*/ 161121 h 2154487"/>
              <a:gd name="connsiteX2" fmla="*/ 2169770 w 2873993"/>
              <a:gd name="connsiteY2" fmla="*/ 2007824 h 2154487"/>
              <a:gd name="connsiteX3" fmla="*/ 2873993 w 2873993"/>
              <a:gd name="connsiteY3" fmla="*/ 1041096 h 2154487"/>
              <a:gd name="connsiteX0" fmla="*/ 0 w 2873993"/>
              <a:gd name="connsiteY0" fmla="*/ 1041096 h 2154485"/>
              <a:gd name="connsiteX1" fmla="*/ 685190 w 2873993"/>
              <a:gd name="connsiteY1" fmla="*/ 161121 h 2154485"/>
              <a:gd name="connsiteX2" fmla="*/ 2169770 w 2873993"/>
              <a:gd name="connsiteY2" fmla="*/ 2007824 h 2154485"/>
              <a:gd name="connsiteX3" fmla="*/ 2873993 w 2873993"/>
              <a:gd name="connsiteY3" fmla="*/ 1041096 h 2154485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41096 h 2021694"/>
              <a:gd name="connsiteX1" fmla="*/ 685190 w 2873993"/>
              <a:gd name="connsiteY1" fmla="*/ 161121 h 2021694"/>
              <a:gd name="connsiteX2" fmla="*/ 2169770 w 2873993"/>
              <a:gd name="connsiteY2" fmla="*/ 2007824 h 2021694"/>
              <a:gd name="connsiteX3" fmla="*/ 2873993 w 2873993"/>
              <a:gd name="connsiteY3" fmla="*/ 1041096 h 2021694"/>
              <a:gd name="connsiteX0" fmla="*/ 0 w 2873993"/>
              <a:gd name="connsiteY0" fmla="*/ 1053489 h 2168946"/>
              <a:gd name="connsiteX1" fmla="*/ 647124 w 2873993"/>
              <a:gd name="connsiteY1" fmla="*/ 161121 h 2168946"/>
              <a:gd name="connsiteX2" fmla="*/ 2169770 w 2873993"/>
              <a:gd name="connsiteY2" fmla="*/ 2020217 h 2168946"/>
              <a:gd name="connsiteX3" fmla="*/ 2873993 w 2873993"/>
              <a:gd name="connsiteY3" fmla="*/ 1053489 h 2168946"/>
              <a:gd name="connsiteX0" fmla="*/ 0 w 2873993"/>
              <a:gd name="connsiteY0" fmla="*/ 892368 h 2007823"/>
              <a:gd name="connsiteX1" fmla="*/ 647124 w 2873993"/>
              <a:gd name="connsiteY1" fmla="*/ 0 h 2007823"/>
              <a:gd name="connsiteX2" fmla="*/ 2169770 w 2873993"/>
              <a:gd name="connsiteY2" fmla="*/ 1859096 h 2007823"/>
              <a:gd name="connsiteX3" fmla="*/ 2873993 w 2873993"/>
              <a:gd name="connsiteY3" fmla="*/ 892368 h 2007823"/>
              <a:gd name="connsiteX0" fmla="*/ 0 w 2873993"/>
              <a:gd name="connsiteY0" fmla="*/ 892368 h 2007825"/>
              <a:gd name="connsiteX1" fmla="*/ 647124 w 2873993"/>
              <a:gd name="connsiteY1" fmla="*/ 0 h 2007825"/>
              <a:gd name="connsiteX2" fmla="*/ 2169770 w 2873993"/>
              <a:gd name="connsiteY2" fmla="*/ 1859096 h 2007825"/>
              <a:gd name="connsiteX3" fmla="*/ 2873993 w 2873993"/>
              <a:gd name="connsiteY3" fmla="*/ 892368 h 2007825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2030842"/>
              <a:gd name="connsiteX1" fmla="*/ 647124 w 2873993"/>
              <a:gd name="connsiteY1" fmla="*/ 23017 h 2030842"/>
              <a:gd name="connsiteX2" fmla="*/ 2169770 w 2873993"/>
              <a:gd name="connsiteY2" fmla="*/ 1882113 h 2030842"/>
              <a:gd name="connsiteX3" fmla="*/ 2873993 w 2873993"/>
              <a:gd name="connsiteY3" fmla="*/ 915385 h 2030842"/>
              <a:gd name="connsiteX0" fmla="*/ 0 w 2873993"/>
              <a:gd name="connsiteY0" fmla="*/ 915385 h 2030840"/>
              <a:gd name="connsiteX1" fmla="*/ 647124 w 2873993"/>
              <a:gd name="connsiteY1" fmla="*/ 23017 h 2030840"/>
              <a:gd name="connsiteX2" fmla="*/ 2169770 w 2873993"/>
              <a:gd name="connsiteY2" fmla="*/ 1882113 h 2030840"/>
              <a:gd name="connsiteX3" fmla="*/ 2873993 w 2873993"/>
              <a:gd name="connsiteY3" fmla="*/ 915385 h 2030840"/>
              <a:gd name="connsiteX0" fmla="*/ 0 w 2873993"/>
              <a:gd name="connsiteY0" fmla="*/ 915385 h 1882112"/>
              <a:gd name="connsiteX1" fmla="*/ 647124 w 2873993"/>
              <a:gd name="connsiteY1" fmla="*/ 23017 h 1882112"/>
              <a:gd name="connsiteX2" fmla="*/ 2169770 w 2873993"/>
              <a:gd name="connsiteY2" fmla="*/ 1882113 h 1882112"/>
              <a:gd name="connsiteX3" fmla="*/ 2873993 w 2873993"/>
              <a:gd name="connsiteY3" fmla="*/ 915385 h 1882112"/>
              <a:gd name="connsiteX0" fmla="*/ 0 w 2169770"/>
              <a:gd name="connsiteY0" fmla="*/ 915385 h 1882114"/>
              <a:gd name="connsiteX1" fmla="*/ 647124 w 2169770"/>
              <a:gd name="connsiteY1" fmla="*/ 23017 h 1882114"/>
              <a:gd name="connsiteX2" fmla="*/ 2169770 w 2169770"/>
              <a:gd name="connsiteY2" fmla="*/ 1882113 h 188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770" h="1882114">
                <a:moveTo>
                  <a:pt x="0" y="915385"/>
                </a:moveTo>
                <a:cubicBezTo>
                  <a:pt x="133118" y="649358"/>
                  <a:pt x="262384" y="0"/>
                  <a:pt x="647124" y="23017"/>
                </a:cubicBezTo>
                <a:cubicBezTo>
                  <a:pt x="1031864" y="46034"/>
                  <a:pt x="1775514" y="1871489"/>
                  <a:pt x="2169770" y="1882113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7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7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2" grpId="0" animBg="1"/>
      <p:bldP spid="23" grpId="0" animBg="1"/>
      <p:bldP spid="26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84200"/>
            <a:ext cx="92900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Chvění vzniká i na deskách různého tvaru. </a:t>
            </a:r>
            <a:br>
              <a:rPr lang="cs-CZ" sz="2800" dirty="0" smtClean="0"/>
            </a:br>
            <a:r>
              <a:rPr lang="cs-CZ" sz="2800" dirty="0" smtClean="0"/>
              <a:t>„Zviditelnění“ kmiten a uzlů lze docílit posypáním desky jemným pískem a následným rozkmitání smyčcem - na desce vznikají charakteristické (</a:t>
            </a:r>
            <a:r>
              <a:rPr lang="cs-CZ" sz="2800" dirty="0" err="1" smtClean="0"/>
              <a:t>Chladniho</a:t>
            </a:r>
            <a:r>
              <a:rPr lang="cs-CZ" sz="2800" dirty="0" smtClean="0"/>
              <a:t>) obrazce.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5. CHVĚNÍ MECHANICKÝCH SOUSTAV</a:t>
            </a:r>
          </a:p>
        </p:txBody>
      </p:sp>
      <p:pic>
        <p:nvPicPr>
          <p:cNvPr id="2593794" name="Picture 2" descr="Soubor:Chladini.Diagrams.for.Quadratic.Plat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2393949"/>
            <a:ext cx="3286125" cy="4191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593850" y="6007100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1 - Příklady </a:t>
            </a:r>
            <a:r>
              <a:rPr lang="cs-CZ" dirty="0" err="1" smtClean="0"/>
              <a:t>Chladniho</a:t>
            </a:r>
            <a:r>
              <a:rPr lang="cs-CZ" dirty="0" smtClean="0"/>
              <a:t> obrazců na čtvercové desce, z jeho knihy Akustika</a:t>
            </a:r>
            <a:endParaRPr lang="cs-CZ" dirty="0"/>
          </a:p>
        </p:txBody>
      </p:sp>
      <p:pic>
        <p:nvPicPr>
          <p:cNvPr id="2593796" name="Picture 4" descr="http://www.podpora-techniky.cz/files/images/2011/11/21/thumbs/Quadratic_Chladni_plate_jpeg_350x350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2673350"/>
            <a:ext cx="33337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628650"/>
            <a:ext cx="86598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Izotropní</a:t>
            </a:r>
            <a:r>
              <a:rPr lang="cs-CZ" sz="2800" dirty="0" smtClean="0"/>
              <a:t> </a:t>
            </a:r>
            <a:r>
              <a:rPr lang="cs-CZ" sz="2800" b="1" dirty="0" smtClean="0"/>
              <a:t>prostředí</a:t>
            </a:r>
            <a:r>
              <a:rPr lang="cs-CZ" sz="2800" dirty="0" smtClean="0"/>
              <a:t> – má ve všech bodech a směrech stejné vlastnosti.</a:t>
            </a:r>
          </a:p>
          <a:p>
            <a:endParaRPr lang="cs-CZ" sz="2800" dirty="0" smtClean="0"/>
          </a:p>
          <a:p>
            <a:r>
              <a:rPr lang="cs-CZ" sz="2800" b="1" dirty="0" smtClean="0"/>
              <a:t>Vlnoplocha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r>
              <a:rPr lang="cs-CZ" sz="2800" dirty="0" smtClean="0"/>
              <a:t>je plocha, na níž leží body,</a:t>
            </a:r>
            <a:br>
              <a:rPr lang="cs-CZ" sz="2800" dirty="0" smtClean="0"/>
            </a:br>
            <a:r>
              <a:rPr lang="cs-CZ" sz="2800" dirty="0" smtClean="0"/>
              <a:t>do kterých vlnění dospělo </a:t>
            </a:r>
            <a:br>
              <a:rPr lang="cs-CZ" sz="2800" dirty="0" smtClean="0"/>
            </a:br>
            <a:r>
              <a:rPr lang="cs-CZ" sz="2800" dirty="0" smtClean="0"/>
              <a:t>za tutéž dobu.</a:t>
            </a:r>
            <a:br>
              <a:rPr lang="cs-CZ" sz="2800" dirty="0" smtClean="0"/>
            </a:br>
            <a:endParaRPr lang="cs-CZ" sz="2800" dirty="0" smtClean="0"/>
          </a:p>
          <a:p>
            <a:pPr lvl="0"/>
            <a:r>
              <a:rPr lang="cs-CZ" sz="2800" dirty="0" smtClean="0"/>
              <a:t>V homogenním </a:t>
            </a:r>
            <a:br>
              <a:rPr lang="cs-CZ" sz="2800" dirty="0" smtClean="0"/>
            </a:br>
            <a:r>
              <a:rPr lang="cs-CZ" sz="2800" dirty="0" smtClean="0"/>
              <a:t>izotropním prostředí </a:t>
            </a:r>
            <a:br>
              <a:rPr lang="cs-CZ" sz="2800" dirty="0" smtClean="0"/>
            </a:br>
            <a:r>
              <a:rPr lang="cs-CZ" sz="2800" dirty="0" smtClean="0"/>
              <a:t>se vlnění šíří přímočaře </a:t>
            </a:r>
            <a:br>
              <a:rPr lang="cs-CZ" sz="2800" dirty="0" smtClean="0"/>
            </a:br>
            <a:r>
              <a:rPr lang="cs-CZ" sz="2800" dirty="0" smtClean="0"/>
              <a:t>podle </a:t>
            </a:r>
            <a:r>
              <a:rPr lang="cs-CZ" sz="2800" dirty="0" err="1" smtClean="0"/>
              <a:t>Huygensova</a:t>
            </a:r>
            <a:r>
              <a:rPr lang="cs-CZ" sz="2800" dirty="0" smtClean="0"/>
              <a:t> principu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dirty="0" smtClean="0"/>
              <a:t>v </a:t>
            </a:r>
            <a:r>
              <a:rPr lang="cs-CZ" sz="2800" b="1" dirty="0" smtClean="0"/>
              <a:t>kulových vlnoplochách</a:t>
            </a:r>
            <a:r>
              <a:rPr lang="cs-CZ" sz="2800" dirty="0" smtClean="0"/>
              <a:t>.</a:t>
            </a:r>
          </a:p>
          <a:p>
            <a:pPr lvl="0" algn="r"/>
            <a:r>
              <a:rPr lang="cs-CZ" sz="2800" dirty="0" smtClean="0"/>
              <a:t>Body vlnoplochy kmitají se stejnou fází.</a:t>
            </a:r>
          </a:p>
        </p:txBody>
      </p:sp>
      <p:sp>
        <p:nvSpPr>
          <p:cNvPr id="4" name="Elipsa 3"/>
          <p:cNvSpPr/>
          <p:nvPr/>
        </p:nvSpPr>
        <p:spPr>
          <a:xfrm>
            <a:off x="5965203" y="3185453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661565" y="2881815"/>
            <a:ext cx="1518193" cy="15181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926" y="2578176"/>
            <a:ext cx="2125470" cy="212547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54288" y="2274538"/>
            <a:ext cx="2732747" cy="27327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143372" y="1363622"/>
            <a:ext cx="4554578" cy="4554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0649" y="1970899"/>
            <a:ext cx="3340024" cy="3340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447011" y="1667261"/>
            <a:ext cx="3947301" cy="394730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Elipsa 2"/>
          <p:cNvSpPr/>
          <p:nvPr/>
        </p:nvSpPr>
        <p:spPr>
          <a:xfrm>
            <a:off x="6300154" y="3520404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6. VLNĚNÍ V IZOTROPNÍM PROSTŘEDÍ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1028700"/>
            <a:ext cx="386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Je-li bodový zdroj vlnění ve velké vzdálenosti, můžeme část kulové vlnoplochy považovat za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b="1" dirty="0" smtClean="0"/>
              <a:t>rovinnou vlnoplochu</a:t>
            </a:r>
            <a:r>
              <a:rPr lang="cs-CZ" sz="2800" dirty="0" smtClean="0"/>
              <a:t> .</a:t>
            </a:r>
            <a:endParaRPr lang="cs-CZ" sz="2800" dirty="0"/>
          </a:p>
        </p:txBody>
      </p:sp>
      <p:sp>
        <p:nvSpPr>
          <p:cNvPr id="4" name="Elipsa 3"/>
          <p:cNvSpPr/>
          <p:nvPr/>
        </p:nvSpPr>
        <p:spPr>
          <a:xfrm>
            <a:off x="5965203" y="2993407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661565" y="2689769"/>
            <a:ext cx="1518193" cy="15181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926" y="2386130"/>
            <a:ext cx="2125470" cy="212547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54288" y="2082492"/>
            <a:ext cx="2732747" cy="27327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143372" y="1171576"/>
            <a:ext cx="4554578" cy="4554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0649" y="1778853"/>
            <a:ext cx="3340024" cy="3340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447011" y="1475215"/>
            <a:ext cx="3947301" cy="394730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Elipsa 2"/>
          <p:cNvSpPr/>
          <p:nvPr/>
        </p:nvSpPr>
        <p:spPr>
          <a:xfrm>
            <a:off x="6300154" y="3328358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 rot="16200000" flipH="1">
            <a:off x="1385884" y="5062557"/>
            <a:ext cx="1143008" cy="57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H="1">
            <a:off x="1038228" y="5172099"/>
            <a:ext cx="1243010" cy="614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6200000" flipH="1">
            <a:off x="719137" y="5286396"/>
            <a:ext cx="1285876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6200000" flipH="1">
            <a:off x="381003" y="5391172"/>
            <a:ext cx="1390646" cy="695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3" idx="2"/>
          </p:cNvCxnSpPr>
          <p:nvPr/>
        </p:nvCxnSpPr>
        <p:spPr>
          <a:xfrm rot="10800000" flipV="1">
            <a:off x="285720" y="3448866"/>
            <a:ext cx="6014434" cy="1723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stCxn id="3" idx="3"/>
          </p:cNvCxnSpPr>
          <p:nvPr/>
        </p:nvCxnSpPr>
        <p:spPr>
          <a:xfrm rot="5400000">
            <a:off x="2098662" y="2435515"/>
            <a:ext cx="3138227" cy="533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6. VLNĚNÍ V IZOTROPNÍM PROSTŘEDÍ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1030246"/>
            <a:ext cx="38655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Paprsky</a:t>
            </a:r>
            <a:r>
              <a:rPr lang="cs-CZ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cs-CZ" sz="2800" dirty="0" smtClean="0"/>
              <a:t>jsou myšlené orientované přímky kolmé na vlnoplochu, jejichž orientace udává směr šíření vlnění.</a:t>
            </a:r>
            <a:endParaRPr lang="cs-CZ" sz="2800" dirty="0"/>
          </a:p>
        </p:txBody>
      </p:sp>
      <p:sp>
        <p:nvSpPr>
          <p:cNvPr id="4" name="Elipsa 3"/>
          <p:cNvSpPr/>
          <p:nvPr/>
        </p:nvSpPr>
        <p:spPr>
          <a:xfrm>
            <a:off x="5965203" y="2994953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661565" y="2691315"/>
            <a:ext cx="1518193" cy="15181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926" y="2387676"/>
            <a:ext cx="2125470" cy="212547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54288" y="2084038"/>
            <a:ext cx="2732747" cy="27327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143372" y="1173122"/>
            <a:ext cx="4554578" cy="4554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0649" y="1780399"/>
            <a:ext cx="3340024" cy="3340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447011" y="1476761"/>
            <a:ext cx="3947301" cy="394730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rot="5400000" flipH="1" flipV="1">
            <a:off x="5212485" y="2104273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3857620" y="3459138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0800000" flipH="1" flipV="1">
            <a:off x="6500826" y="3459138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5212485" y="4747479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6500826" y="1744626"/>
            <a:ext cx="1785950" cy="1643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4572000" y="3530576"/>
            <a:ext cx="1785950" cy="164307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6200000" flipH="1">
            <a:off x="6434435" y="3607060"/>
            <a:ext cx="1780903" cy="16380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6200000" flipH="1">
            <a:off x="4643438" y="1673188"/>
            <a:ext cx="1780903" cy="16380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a 2"/>
          <p:cNvSpPr/>
          <p:nvPr/>
        </p:nvSpPr>
        <p:spPr>
          <a:xfrm>
            <a:off x="6300154" y="3329904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 rot="16200000" flipH="1">
            <a:off x="1385884" y="5064103"/>
            <a:ext cx="1143008" cy="57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16200000" flipH="1">
            <a:off x="1038228" y="5173645"/>
            <a:ext cx="1243010" cy="614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16200000" flipH="1">
            <a:off x="719137" y="5287942"/>
            <a:ext cx="1285876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16200000" flipH="1">
            <a:off x="381003" y="5392718"/>
            <a:ext cx="1390646" cy="695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0800000" flipV="1">
            <a:off x="285720" y="3450412"/>
            <a:ext cx="6014434" cy="1723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>
            <a:off x="2098662" y="2437061"/>
            <a:ext cx="3138227" cy="533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V="1">
            <a:off x="714348" y="5530840"/>
            <a:ext cx="1800000" cy="9286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V="1">
            <a:off x="357158" y="4959336"/>
            <a:ext cx="1800000" cy="8572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500034" y="5245088"/>
            <a:ext cx="1800000" cy="9286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6. VLNĚNÍ V IZOTROPNÍM PROSTŘEDÍ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38100" y="673100"/>
            <a:ext cx="889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dirty="0" smtClean="0"/>
              <a:t>Neznáme-li polohu zdroje, ale známe tvar vlnoplochy v určitém okamžiku, umíme určit tvar vlnoplochy v okamžiku dalším, použijeme tzv. </a:t>
            </a:r>
            <a:r>
              <a:rPr lang="cs-CZ" sz="3000" b="1" dirty="0" smtClean="0"/>
              <a:t>Huygensův</a:t>
            </a:r>
            <a:r>
              <a:rPr lang="cs-CZ" sz="3000" dirty="0" smtClean="0"/>
              <a:t> </a:t>
            </a:r>
            <a:r>
              <a:rPr lang="cs-CZ" sz="3000" b="1" dirty="0" smtClean="0"/>
              <a:t>princip</a:t>
            </a:r>
            <a:r>
              <a:rPr lang="cs-CZ" sz="3000" dirty="0" smtClean="0"/>
              <a:t> </a:t>
            </a:r>
          </a:p>
          <a:p>
            <a:endParaRPr lang="cs-CZ" sz="3000" dirty="0" smtClean="0"/>
          </a:p>
          <a:p>
            <a:pPr>
              <a:tabLst>
                <a:tab pos="3581400" algn="l"/>
              </a:tabLst>
            </a:pPr>
            <a:r>
              <a:rPr lang="cs-CZ" sz="3000" dirty="0" smtClean="0"/>
              <a:t>	Christian </a:t>
            </a:r>
            <a:r>
              <a:rPr lang="cs-CZ" sz="3000" dirty="0" err="1" smtClean="0"/>
              <a:t>Huygens</a:t>
            </a:r>
            <a:r>
              <a:rPr lang="cs-CZ" sz="3000" dirty="0" smtClean="0"/>
              <a:t> 1629 – 1695	současník Newtona</a:t>
            </a:r>
          </a:p>
          <a:p>
            <a:endParaRPr lang="cs-CZ" sz="3000" dirty="0" smtClean="0"/>
          </a:p>
          <a:p>
            <a:endParaRPr lang="cs-CZ" sz="30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6. VLNĚNÍ V IZOTROPNÍM PROSTŘEDÍ</a:t>
            </a:r>
          </a:p>
        </p:txBody>
      </p:sp>
      <p:pic>
        <p:nvPicPr>
          <p:cNvPr id="2612226" name="Picture 2" descr="http://images.fineartamerica.com/images-medium-large/1-christian-huygens-gr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2673350"/>
            <a:ext cx="3181336" cy="38227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594100" y="614045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0" y="1651000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98525">
              <a:tabLst>
                <a:tab pos="5564188" algn="l"/>
              </a:tabLst>
            </a:pPr>
            <a:r>
              <a:rPr lang="cs-CZ" sz="2800" b="1" dirty="0" smtClean="0"/>
              <a:t>	Huygensův</a:t>
            </a:r>
            <a:r>
              <a:rPr lang="cs-CZ" sz="2800" dirty="0" smtClean="0"/>
              <a:t> </a:t>
            </a:r>
            <a:r>
              <a:rPr lang="cs-CZ" sz="2800" b="1" dirty="0" smtClean="0"/>
              <a:t>princip </a:t>
            </a:r>
          </a:p>
          <a:p>
            <a:pPr algn="r"/>
            <a:endParaRPr lang="cs-CZ" sz="2800" b="1" dirty="0" smtClean="0"/>
          </a:p>
          <a:p>
            <a:pPr algn="r"/>
            <a:r>
              <a:rPr lang="cs-CZ" sz="2800" dirty="0" smtClean="0"/>
              <a:t> </a:t>
            </a:r>
          </a:p>
          <a:p>
            <a:pPr algn="ctr"/>
            <a:r>
              <a:rPr lang="cs-CZ" sz="3000" dirty="0" smtClean="0"/>
              <a:t>Každý bod vlnoplochy V</a:t>
            </a:r>
            <a:r>
              <a:rPr lang="cs-CZ" sz="3000" baseline="-25000" dirty="0" smtClean="0"/>
              <a:t>1</a:t>
            </a:r>
            <a:r>
              <a:rPr lang="cs-CZ" sz="3000" dirty="0" smtClean="0"/>
              <a:t>, do něhož dospělo vlnění </a:t>
            </a:r>
            <a:br>
              <a:rPr lang="cs-CZ" sz="3000" dirty="0" smtClean="0"/>
            </a:br>
            <a:r>
              <a:rPr lang="cs-CZ" sz="3000" dirty="0" smtClean="0"/>
              <a:t>v určitém časovém okamžiku, lze považovat za zdroj elementárního vlnění EV, které se z něho šíří </a:t>
            </a:r>
            <a:br>
              <a:rPr lang="cs-CZ" sz="3000" dirty="0" smtClean="0"/>
            </a:br>
            <a:r>
              <a:rPr lang="cs-CZ" sz="3000" dirty="0" smtClean="0"/>
              <a:t>v elementárních vlnoplochách. </a:t>
            </a:r>
            <a:br>
              <a:rPr lang="cs-CZ" sz="3000" dirty="0" smtClean="0"/>
            </a:br>
            <a:r>
              <a:rPr lang="cs-CZ" sz="3000" dirty="0" smtClean="0"/>
              <a:t>Vlnoplocha V</a:t>
            </a:r>
            <a:r>
              <a:rPr lang="cs-CZ" sz="3000" baseline="-25000" dirty="0" smtClean="0"/>
              <a:t>2</a:t>
            </a:r>
            <a:r>
              <a:rPr lang="cs-CZ" sz="3000" dirty="0" smtClean="0"/>
              <a:t> v dalším časovém okamžiku je vnější obalová plocha všech elementárních vlnoploch.</a:t>
            </a:r>
          </a:p>
          <a:p>
            <a:pPr algn="ctr"/>
            <a:endParaRPr lang="cs-CZ" sz="3000" dirty="0" smtClean="0"/>
          </a:p>
          <a:p>
            <a:r>
              <a:rPr lang="cs-CZ" sz="2800" dirty="0" smtClean="0"/>
              <a:t>EV spolu interferují, ale ruší se všude, kromě nové vlnoplochy.                  </a:t>
            </a:r>
          </a:p>
          <a:p>
            <a:endParaRPr lang="cs-CZ" sz="2800" dirty="0" smtClean="0"/>
          </a:p>
        </p:txBody>
      </p:sp>
      <p:sp>
        <p:nvSpPr>
          <p:cNvPr id="6" name="Oblouk 5"/>
          <p:cNvSpPr/>
          <p:nvPr/>
        </p:nvSpPr>
        <p:spPr>
          <a:xfrm rot="10800000">
            <a:off x="1587474" y="-1466876"/>
            <a:ext cx="3867149" cy="3867149"/>
          </a:xfrm>
          <a:prstGeom prst="arc">
            <a:avLst>
              <a:gd name="adj1" fmla="val 10791820"/>
              <a:gd name="adj2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260600" y="628650"/>
            <a:ext cx="62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1</a:t>
            </a:r>
            <a:endParaRPr lang="cs-CZ" sz="3200" b="1" dirty="0"/>
          </a:p>
        </p:txBody>
      </p:sp>
      <p:sp>
        <p:nvSpPr>
          <p:cNvPr id="8" name="Elipsa 7"/>
          <p:cNvSpPr/>
          <p:nvPr/>
        </p:nvSpPr>
        <p:spPr>
          <a:xfrm>
            <a:off x="3416300" y="18732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971800" y="18732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571750" y="182880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816350" y="173990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216400" y="15176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572000" y="11620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883150" y="4508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2082800" y="16065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1504950" y="10731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1727200" y="138430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1282700" y="62865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749800" y="85090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193800" y="317500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6. VLNĚNÍ V IZOTROPNÍM PROSTŘEDÍ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38200" y="1606550"/>
            <a:ext cx="62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2</a:t>
            </a:r>
            <a:endParaRPr lang="cs-CZ" sz="3200" b="1" dirty="0"/>
          </a:p>
        </p:txBody>
      </p:sp>
      <p:sp>
        <p:nvSpPr>
          <p:cNvPr id="19" name="Oblouk 18"/>
          <p:cNvSpPr/>
          <p:nvPr/>
        </p:nvSpPr>
        <p:spPr>
          <a:xfrm rot="10800000">
            <a:off x="1181048" y="-1873301"/>
            <a:ext cx="4680000" cy="4680000"/>
          </a:xfrm>
          <a:prstGeom prst="arc">
            <a:avLst>
              <a:gd name="adj1" fmla="val 10791820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Přímá spojovací čára 25"/>
          <p:cNvCxnSpPr/>
          <p:nvPr/>
        </p:nvCxnSpPr>
        <p:spPr>
          <a:xfrm>
            <a:off x="0" y="456158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84200"/>
            <a:ext cx="9290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vlnění se při dopadu na neprostupnou překážku odráží</a:t>
            </a:r>
          </a:p>
          <a:p>
            <a:r>
              <a:rPr lang="cs-CZ" sz="2800" dirty="0" smtClean="0"/>
              <a:t> Z´ – zdánlivý obraz bodu Z</a:t>
            </a:r>
          </a:p>
          <a:p>
            <a:pPr lvl="0"/>
            <a:r>
              <a:rPr lang="cs-CZ" sz="2800" dirty="0" smtClean="0"/>
              <a:t>odražená vlnoplocha má tvar jako by vycházela ze zdroje Z´</a:t>
            </a:r>
          </a:p>
          <a:p>
            <a:pPr lvl="0"/>
            <a:endParaRPr lang="cs-CZ" sz="2800" dirty="0" smtClean="0"/>
          </a:p>
          <a:p>
            <a:pPr lvl="0"/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ODRAZ VLNĚNÍ</a:t>
            </a:r>
          </a:p>
        </p:txBody>
      </p:sp>
      <p:sp>
        <p:nvSpPr>
          <p:cNvPr id="6" name="Elipsa 5"/>
          <p:cNvSpPr/>
          <p:nvPr/>
        </p:nvSpPr>
        <p:spPr>
          <a:xfrm>
            <a:off x="4201000" y="2362200"/>
            <a:ext cx="720000" cy="720000"/>
          </a:xfrm>
          <a:prstGeom prst="ellipse">
            <a:avLst/>
          </a:prstGeom>
          <a:noFill/>
          <a:ln>
            <a:solidFill>
              <a:srgbClr val="FFF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931000" y="2717800"/>
            <a:ext cx="1260000" cy="1260000"/>
          </a:xfrm>
          <a:prstGeom prst="ellipse">
            <a:avLst/>
          </a:prstGeom>
          <a:noFill/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661000" y="3629250"/>
            <a:ext cx="1800000" cy="18000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1746251" y="4560888"/>
            <a:ext cx="283379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7" idx="0"/>
          </p:cNvCxnSpPr>
          <p:nvPr/>
        </p:nvCxnSpPr>
        <p:spPr>
          <a:xfrm flipV="1">
            <a:off x="1731169" y="2717800"/>
            <a:ext cx="2829831" cy="1825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738313" y="4557713"/>
            <a:ext cx="2833687" cy="1227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6200000" flipH="1">
            <a:off x="2077000" y="4456550"/>
            <a:ext cx="496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4201000" y="5953850"/>
            <a:ext cx="720000" cy="720000"/>
          </a:xfrm>
          <a:prstGeom prst="ellipse">
            <a:avLst/>
          </a:prstGeom>
          <a:noFill/>
          <a:ln>
            <a:solidFill>
              <a:srgbClr val="FFF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3931000" y="5118100"/>
            <a:ext cx="1260000" cy="1260000"/>
          </a:xfrm>
          <a:prstGeom prst="ellipse">
            <a:avLst/>
          </a:prstGeom>
          <a:noFill/>
          <a:ln>
            <a:solidFill>
              <a:srgbClr val="32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1719263" y="4550569"/>
            <a:ext cx="2819400" cy="1802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>
            <a:off x="3787000" y="2983800"/>
            <a:ext cx="1548000" cy="1548000"/>
          </a:xfrm>
          <a:prstGeom prst="ellipse">
            <a:avLst/>
          </a:prstGeom>
          <a:noFill/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787000" y="4584700"/>
            <a:ext cx="1548000" cy="1548000"/>
          </a:xfrm>
          <a:prstGeom prst="ellipse">
            <a:avLst/>
          </a:prstGeom>
          <a:noFill/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/>
          <p:cNvSpPr/>
          <p:nvPr/>
        </p:nvSpPr>
        <p:spPr>
          <a:xfrm>
            <a:off x="-1917700" y="849600"/>
            <a:ext cx="7380000" cy="7380000"/>
          </a:xfrm>
          <a:prstGeom prst="arc">
            <a:avLst>
              <a:gd name="adj1" fmla="val 19128173"/>
              <a:gd name="adj2" fmla="val 2332542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ovací šipka 45"/>
          <p:cNvCxnSpPr/>
          <p:nvPr/>
        </p:nvCxnSpPr>
        <p:spPr>
          <a:xfrm flipV="1">
            <a:off x="1728788" y="3295650"/>
            <a:ext cx="2843212" cy="1243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flipV="1">
            <a:off x="1727200" y="3695700"/>
            <a:ext cx="2800350" cy="844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1752600" y="4548188"/>
            <a:ext cx="2819400" cy="792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4554539" y="4554459"/>
            <a:ext cx="283379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>
            <a:endCxn id="7" idx="0"/>
          </p:cNvCxnSpPr>
          <p:nvPr/>
        </p:nvCxnSpPr>
        <p:spPr>
          <a:xfrm rot="10800000">
            <a:off x="4561001" y="2717801"/>
            <a:ext cx="2816113" cy="1806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rot="10800000" flipV="1">
            <a:off x="4576764" y="4529850"/>
            <a:ext cx="2795587" cy="12375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10800000" flipV="1">
            <a:off x="4576764" y="4574300"/>
            <a:ext cx="2795587" cy="17836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rot="10800000">
            <a:off x="4572000" y="3295650"/>
            <a:ext cx="2800350" cy="12326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 rot="10800000">
            <a:off x="4572001" y="3695700"/>
            <a:ext cx="2767013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 rot="10800000" flipV="1">
            <a:off x="4572000" y="4529850"/>
            <a:ext cx="2800350" cy="81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a 64"/>
          <p:cNvSpPr/>
          <p:nvPr/>
        </p:nvSpPr>
        <p:spPr>
          <a:xfrm>
            <a:off x="7239000" y="4406900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619535" y="4406900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louk 65"/>
          <p:cNvSpPr/>
          <p:nvPr/>
        </p:nvSpPr>
        <p:spPr>
          <a:xfrm flipH="1">
            <a:off x="3637250" y="850900"/>
            <a:ext cx="7380000" cy="7380000"/>
          </a:xfrm>
          <a:prstGeom prst="arc">
            <a:avLst>
              <a:gd name="adj1" fmla="val 19128173"/>
              <a:gd name="adj2" fmla="val 2332542"/>
            </a:avLst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1244600" y="454025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</a:t>
            </a:r>
            <a:endParaRPr lang="cs-CZ" sz="2400" b="1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7416800" y="454025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Z´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0" grpId="0" animBg="1"/>
      <p:bldP spid="31" grpId="0" animBg="1"/>
      <p:bldP spid="33" grpId="0" animBg="1"/>
      <p:bldP spid="34" grpId="0" animBg="1"/>
      <p:bldP spid="39" grpId="0" animBg="1"/>
      <p:bldP spid="65" grpId="0" animBg="1"/>
      <p:bldP spid="66" grpId="0" animBg="1"/>
      <p:bldP spid="67" grpId="0"/>
      <p:bldP spid="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5720" y="1142984"/>
            <a:ext cx="40005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Při dopadu vlnění </a:t>
            </a:r>
            <a:br>
              <a:rPr lang="cs-CZ" sz="2800" dirty="0" smtClean="0"/>
            </a:br>
            <a:r>
              <a:rPr lang="cs-CZ" sz="2800" dirty="0" smtClean="0"/>
              <a:t>na rozhraní dvou </a:t>
            </a:r>
            <a:br>
              <a:rPr lang="cs-CZ" sz="2800" dirty="0" smtClean="0"/>
            </a:br>
            <a:r>
              <a:rPr lang="cs-CZ" sz="2800" dirty="0" smtClean="0"/>
              <a:t>různých prostředí </a:t>
            </a:r>
            <a:br>
              <a:rPr lang="cs-CZ" sz="2800" dirty="0" smtClean="0"/>
            </a:br>
            <a:r>
              <a:rPr lang="cs-CZ" sz="2800" dirty="0" smtClean="0"/>
              <a:t>se vlnění částečně odráží </a:t>
            </a:r>
            <a:br>
              <a:rPr lang="cs-CZ" sz="2800" dirty="0" smtClean="0"/>
            </a:br>
            <a:r>
              <a:rPr lang="cs-CZ" sz="2800" dirty="0" smtClean="0"/>
              <a:t>a částečně láme.</a:t>
            </a:r>
          </a:p>
          <a:p>
            <a:endParaRPr lang="cs-CZ" sz="2800" dirty="0" smtClean="0"/>
          </a:p>
          <a:p>
            <a:r>
              <a:rPr lang="cs-CZ" sz="2800" b="1" dirty="0" smtClean="0"/>
              <a:t>Rovina dopadu</a:t>
            </a:r>
          </a:p>
          <a:p>
            <a:r>
              <a:rPr lang="cs-CZ" sz="2800" dirty="0" smtClean="0"/>
              <a:t>je rovina určená dopadajícím paprskem </a:t>
            </a:r>
            <a:br>
              <a:rPr lang="cs-CZ" sz="2800" dirty="0" smtClean="0"/>
            </a:br>
            <a:r>
              <a:rPr lang="cs-CZ" sz="2800" dirty="0" smtClean="0"/>
              <a:t>a kolmicí dopadu.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214786" y="1071570"/>
            <a:ext cx="3071834" cy="2214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500694" y="64291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kolmice    dopadu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72000" y="2643182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dopadající paprsek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72330" y="2617769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odražený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072330" y="4546595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lomený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ODRAZ VLNĚNÍ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MECHANICKÉ VLNĚNÍ </a:t>
            </a:r>
          </a:p>
          <a:p>
            <a:r>
              <a:rPr lang="cs-CZ" sz="3000" dirty="0" smtClean="0"/>
              <a:t> je děj, při němž se kmitání šíří látkovým prostředím.</a:t>
            </a:r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Šíření vln není spojeno s přenosem látky.</a:t>
            </a:r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Vlněním se přenáší energie.</a:t>
            </a:r>
          </a:p>
          <a:p>
            <a:pPr marL="365125" lvl="0" indent="-182563">
              <a:buFont typeface="Arial" pitchFamily="34" charset="0"/>
              <a:buChar char="•"/>
            </a:pPr>
            <a:endParaRPr lang="cs-CZ" sz="1400" dirty="0" smtClean="0"/>
          </a:p>
          <a:p>
            <a:pPr marL="365125" lvl="0" indent="-182563">
              <a:buFont typeface="Arial" pitchFamily="34" charset="0"/>
              <a:buChar char="•"/>
            </a:pPr>
            <a:r>
              <a:rPr lang="cs-CZ" sz="3000" dirty="0" smtClean="0"/>
              <a:t>Částice se chovají jako </a:t>
            </a:r>
            <a:br>
              <a:rPr lang="cs-CZ" sz="3000" dirty="0" smtClean="0"/>
            </a:br>
            <a:r>
              <a:rPr lang="cs-CZ" sz="3000" dirty="0" smtClean="0"/>
              <a:t>mechanické oscilátory </a:t>
            </a:r>
            <a:br>
              <a:rPr lang="cs-CZ" sz="3000" dirty="0" smtClean="0"/>
            </a:br>
            <a:r>
              <a:rPr lang="cs-CZ" sz="3000" dirty="0" smtClean="0"/>
              <a:t>spojené vazbou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cs-CZ" sz="3000" b="1" dirty="0" smtClean="0"/>
              <a:t>Zdrojem</a:t>
            </a:r>
            <a:r>
              <a:rPr lang="cs-CZ" sz="3000" dirty="0" smtClean="0"/>
              <a:t> </a:t>
            </a:r>
            <a:br>
              <a:rPr lang="cs-CZ" sz="3000" dirty="0" smtClean="0"/>
            </a:br>
            <a:r>
              <a:rPr lang="cs-CZ" sz="3000" dirty="0" smtClean="0"/>
              <a:t>mechanického vlnění </a:t>
            </a:r>
            <a:br>
              <a:rPr lang="cs-CZ" sz="3000" dirty="0" smtClean="0"/>
            </a:br>
            <a:r>
              <a:rPr lang="cs-CZ" sz="3000" dirty="0" smtClean="0"/>
              <a:t>je mechanický oscilátor </a:t>
            </a:r>
            <a:br>
              <a:rPr lang="cs-CZ" sz="3000" dirty="0" smtClean="0"/>
            </a:br>
            <a:r>
              <a:rPr lang="cs-CZ" sz="3000" dirty="0" smtClean="0"/>
              <a:t>ze kterého se vlnění šíří </a:t>
            </a:r>
            <a:br>
              <a:rPr lang="cs-CZ" sz="3000" dirty="0" smtClean="0"/>
            </a:br>
            <a:r>
              <a:rPr lang="cs-CZ" sz="3000" dirty="0" smtClean="0"/>
              <a:t>určitou rychlostí. 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cxnSp>
        <p:nvCxnSpPr>
          <p:cNvPr id="106" name="Přímá spojovací čára 105"/>
          <p:cNvCxnSpPr/>
          <p:nvPr/>
        </p:nvCxnSpPr>
        <p:spPr>
          <a:xfrm flipV="1">
            <a:off x="0" y="2548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6883400" y="2139950"/>
            <a:ext cx="178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1600" dirty="0" smtClean="0">
                <a:solidFill>
                  <a:prstClr val="black"/>
                </a:solidFill>
                <a:ea typeface="Calibri"/>
                <a:cs typeface="Times New Roman"/>
                <a:hlinkClick r:id="rId3"/>
              </a:rPr>
              <a:t>ANIMACE </a:t>
            </a:r>
            <a:r>
              <a:rPr lang="cs-CZ" sz="1600" dirty="0" smtClean="0">
                <a:solidFill>
                  <a:prstClr val="black"/>
                </a:solidFill>
                <a:ea typeface="Calibri"/>
                <a:cs typeface="Times New Roman"/>
              </a:rPr>
              <a:t>VLNĚNÍ</a:t>
            </a:r>
          </a:p>
        </p:txBody>
      </p:sp>
      <p:pic>
        <p:nvPicPr>
          <p:cNvPr id="68" name="Picture 4" descr="Soubor:Simple harmonic motion 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3384550"/>
            <a:ext cx="4514063" cy="2133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3" name="TextovéPole 82"/>
          <p:cNvSpPr txBox="1"/>
          <p:nvPr/>
        </p:nvSpPr>
        <p:spPr>
          <a:xfrm>
            <a:off x="8054975" y="5562600"/>
            <a:ext cx="108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3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844" y="1458946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/>
            <a:r>
              <a:rPr lang="cs-CZ" sz="2800" dirty="0" smtClean="0"/>
              <a:t>O 	místo dopadu                 </a:t>
            </a:r>
          </a:p>
          <a:p>
            <a:pPr marL="261938"/>
            <a:r>
              <a:rPr lang="cs-CZ" sz="2800" dirty="0" smtClean="0"/>
              <a:t>k 	kolmice dopadu</a:t>
            </a:r>
          </a:p>
          <a:p>
            <a:pPr marL="261938"/>
            <a:endParaRPr lang="cs-CZ" sz="2800" dirty="0" smtClean="0"/>
          </a:p>
          <a:p>
            <a:pPr marL="261938"/>
            <a:r>
              <a:rPr lang="cs-CZ" sz="2800" dirty="0" smtClean="0"/>
              <a:t>α 	úhel dopadu</a:t>
            </a:r>
          </a:p>
          <a:p>
            <a:pPr marL="261938"/>
            <a:r>
              <a:rPr lang="cs-CZ" sz="2800" dirty="0" smtClean="0"/>
              <a:t>α´	úhel odrazu</a:t>
            </a:r>
          </a:p>
          <a:p>
            <a:pPr marL="261938"/>
            <a:r>
              <a:rPr lang="cs-CZ" sz="2800" dirty="0" smtClean="0"/>
              <a:t>β 	úhel lomu</a:t>
            </a:r>
            <a:br>
              <a:rPr lang="cs-CZ" sz="2800" dirty="0" smtClean="0"/>
            </a:br>
            <a:endParaRPr lang="cs-CZ" sz="2800" dirty="0" smtClean="0"/>
          </a:p>
          <a:p>
            <a:pPr marL="261938"/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 v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	rychlosti vlnění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47489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graphicFrame>
        <p:nvGraphicFramePr>
          <p:cNvPr id="28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989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78688"/>
              </p:ext>
            </p:extLst>
          </p:nvPr>
        </p:nvGraphicFramePr>
        <p:xfrm>
          <a:off x="6963826" y="1928802"/>
          <a:ext cx="680008" cy="60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990" name="Rovnice" r:id="rId6" imgW="177492" imgH="177492" progId="Equation.3">
                  <p:embed/>
                </p:oleObj>
              </mc:Choice>
              <mc:Fallback>
                <p:oleObj name="Rovnice" r:id="rId6" imgW="177492" imgH="17749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826" y="1928802"/>
                        <a:ext cx="680008" cy="608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louk 31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/>
          <p:cNvSpPr>
            <a:spLocks noChangeAspect="1"/>
          </p:cNvSpPr>
          <p:nvPr/>
        </p:nvSpPr>
        <p:spPr>
          <a:xfrm rot="21118931">
            <a:off x="4995248" y="1848204"/>
            <a:ext cx="3754581" cy="3754581"/>
          </a:xfrm>
          <a:prstGeom prst="arc">
            <a:avLst>
              <a:gd name="adj1" fmla="val 16685108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845207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991" name="Rovnice" r:id="rId8" imgW="152268" imgH="203024" progId="Equation.3">
                  <p:embed/>
                </p:oleObj>
              </mc:Choice>
              <mc:Fallback>
                <p:oleObj name="Rovnice" r:id="rId8" imgW="152268" imgH="2030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ODRAZ VLNĚNÍ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/>
      <p:bldP spid="26" grpId="0"/>
      <p:bldP spid="32" grpId="0" animBg="1"/>
      <p:bldP spid="33" grpId="0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1370032"/>
            <a:ext cx="4500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Zákon odrazu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Úhel dopadu α </a:t>
            </a:r>
            <a:br>
              <a:rPr lang="cs-CZ" sz="2800" dirty="0" smtClean="0"/>
            </a:br>
            <a:r>
              <a:rPr lang="cs-CZ" sz="2800" dirty="0" smtClean="0"/>
              <a:t>se rovná úhlu odrazu α´. 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            </a:t>
            </a:r>
          </a:p>
          <a:p>
            <a:pPr algn="ctr"/>
            <a:r>
              <a:rPr lang="cs-CZ" sz="2800" dirty="0" smtClean="0"/>
              <a:t>Odražený paprsek leží v rovině dopadu.</a:t>
            </a:r>
          </a:p>
          <a:p>
            <a:pPr algn="ctr"/>
            <a:r>
              <a:rPr lang="cs-CZ" sz="2800" dirty="0" smtClean="0"/>
              <a:t> </a:t>
            </a:r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122988" y="2071688"/>
          <a:ext cx="5032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893" name="Rovnice" r:id="rId4" imgW="152334" imgH="139639" progId="Equation.3">
                  <p:embed/>
                </p:oleObj>
              </mc:Choice>
              <mc:Fallback>
                <p:oleObj name="Rovnice" r:id="rId4" imgW="152334" imgH="13963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2071688"/>
                        <a:ext cx="50323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78688"/>
              </p:ext>
            </p:extLst>
          </p:nvPr>
        </p:nvGraphicFramePr>
        <p:xfrm>
          <a:off x="7013613" y="1928802"/>
          <a:ext cx="630221" cy="56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894" name="Rovnice" r:id="rId6" imgW="177492" imgH="177492" progId="Equation.3">
                  <p:embed/>
                </p:oleObj>
              </mc:Choice>
              <mc:Fallback>
                <p:oleObj name="Rovnice" r:id="rId6" imgW="177492" imgH="17749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613" y="1928802"/>
                        <a:ext cx="630221" cy="563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/>
          <p:cNvSpPr>
            <a:spLocks noChangeAspect="1"/>
          </p:cNvSpPr>
          <p:nvPr/>
        </p:nvSpPr>
        <p:spPr>
          <a:xfrm rot="21118931">
            <a:off x="4995248" y="1848204"/>
            <a:ext cx="3754581" cy="3754581"/>
          </a:xfrm>
          <a:prstGeom prst="arc">
            <a:avLst>
              <a:gd name="adj1" fmla="val 16685108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8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1460500" y="3206750"/>
          <a:ext cx="174097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895" name="Rovnice" r:id="rId8" imgW="431425" imgH="177646" progId="Equation.3">
                  <p:embed/>
                </p:oleObj>
              </mc:Choice>
              <mc:Fallback>
                <p:oleObj name="Rovnice" r:id="rId8" imgW="431425" imgH="17764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206750"/>
                        <a:ext cx="1740978" cy="642942"/>
                      </a:xfrm>
                      <a:prstGeom prst="rect">
                        <a:avLst/>
                      </a:prstGeom>
                      <a:solidFill>
                        <a:srgbClr val="FF0000">
                          <a:alpha val="74001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ODRAZ VLNĚNÍ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643438" y="247489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916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899348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917" name="Rovnice" r:id="rId6" imgW="152268" imgH="203024" progId="Equation.3">
                  <p:embed/>
                </p:oleObj>
              </mc:Choice>
              <mc:Fallback>
                <p:oleObj name="Rovnice" r:id="rId6" imgW="152268" imgH="2030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bdélník 29"/>
          <p:cNvSpPr/>
          <p:nvPr/>
        </p:nvSpPr>
        <p:spPr>
          <a:xfrm>
            <a:off x="0" y="7175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 smtClean="0"/>
              <a:t>Lom – refrakce</a:t>
            </a:r>
          </a:p>
          <a:p>
            <a:pPr algn="ctr"/>
            <a:r>
              <a:rPr lang="cs-CZ" sz="2800" b="1" u="sng" dirty="0" smtClean="0"/>
              <a:t/>
            </a:r>
            <a:br>
              <a:rPr lang="cs-CZ" sz="2800" b="1" u="sng" dirty="0" smtClean="0"/>
            </a:br>
            <a:r>
              <a:rPr lang="cs-CZ" sz="2800" dirty="0" smtClean="0"/>
              <a:t>nastává při průchodu vlnění rozhraním dvou prostředí.</a:t>
            </a:r>
          </a:p>
          <a:p>
            <a:pPr algn="ctr"/>
            <a:endParaRPr lang="cs-CZ" sz="2800" dirty="0" smtClean="0"/>
          </a:p>
          <a:p>
            <a:pPr lvl="0" algn="ctr"/>
            <a:r>
              <a:rPr lang="cs-CZ" sz="2800" dirty="0" smtClean="0"/>
              <a:t>Projevuje se změnou směru.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LOM VLNĚNÍ</a:t>
            </a:r>
          </a:p>
        </p:txBody>
      </p:sp>
      <p:sp>
        <p:nvSpPr>
          <p:cNvPr id="23" name="Rectangle 155"/>
          <p:cNvSpPr>
            <a:spLocks noChangeArrowheads="1"/>
          </p:cNvSpPr>
          <p:nvPr/>
        </p:nvSpPr>
        <p:spPr bwMode="auto">
          <a:xfrm>
            <a:off x="215900" y="4229100"/>
            <a:ext cx="581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lvl="0" indent="-182563"/>
            <a:r>
              <a:rPr lang="cs-CZ" sz="2800" b="1" dirty="0" smtClean="0"/>
              <a:t>v</a:t>
            </a:r>
            <a:r>
              <a:rPr lang="cs-CZ" sz="2800" b="1" baseline="-25000" dirty="0" smtClean="0"/>
              <a:t>1</a:t>
            </a:r>
            <a:r>
              <a:rPr lang="cs-CZ" sz="2800" dirty="0" smtClean="0"/>
              <a:t>  	rychlost šíření </a:t>
            </a:r>
            <a:br>
              <a:rPr lang="cs-CZ" sz="2800" dirty="0" smtClean="0"/>
            </a:br>
            <a:r>
              <a:rPr lang="cs-CZ" sz="2800" dirty="0" smtClean="0"/>
              <a:t>	v 1. prostředí</a:t>
            </a:r>
          </a:p>
          <a:p>
            <a:pPr marL="269875" lvl="0" indent="-182563"/>
            <a:endParaRPr lang="cs-CZ" sz="2800" dirty="0" smtClean="0"/>
          </a:p>
          <a:p>
            <a:pPr marL="269875" lvl="0" indent="-182563"/>
            <a:r>
              <a:rPr lang="cs-CZ" sz="2800" b="1" dirty="0" smtClean="0"/>
              <a:t>v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</a:t>
            </a:r>
            <a:r>
              <a:rPr lang="cs-CZ" sz="2800" dirty="0" smtClean="0"/>
              <a:t>	rychlost šíření </a:t>
            </a:r>
            <a:br>
              <a:rPr lang="cs-CZ" sz="2800" dirty="0" smtClean="0"/>
            </a:br>
            <a:r>
              <a:rPr lang="cs-CZ" sz="2800" dirty="0" smtClean="0"/>
              <a:t>	ve 2. prostředí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4362350" y="3714752"/>
            <a:ext cx="4788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4362318" y="571480"/>
            <a:ext cx="4788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7175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 smtClean="0"/>
              <a:t>Lom – refrakce</a:t>
            </a:r>
          </a:p>
          <a:p>
            <a:pPr algn="ctr"/>
            <a:r>
              <a:rPr lang="cs-CZ" sz="2800" b="1" u="sng" dirty="0" smtClean="0"/>
              <a:t/>
            </a:r>
            <a:br>
              <a:rPr lang="cs-CZ" sz="2800" b="1" u="sng" dirty="0" smtClean="0"/>
            </a:br>
            <a:r>
              <a:rPr lang="cs-CZ" sz="2800" dirty="0" smtClean="0"/>
              <a:t>nastává při průchodu vlnění rozhraním dvou prostředí.</a:t>
            </a:r>
          </a:p>
          <a:p>
            <a:pPr algn="ctr"/>
            <a:endParaRPr lang="cs-CZ" sz="2800" dirty="0" smtClean="0"/>
          </a:p>
          <a:p>
            <a:pPr lvl="0" algn="ctr"/>
            <a:r>
              <a:rPr lang="cs-CZ" sz="2800" dirty="0" smtClean="0"/>
              <a:t>Projevuje se změnou směru.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LOM VLNĚNÍ</a:t>
            </a:r>
          </a:p>
        </p:txBody>
      </p:sp>
      <p:sp>
        <p:nvSpPr>
          <p:cNvPr id="23" name="Rectangle 155"/>
          <p:cNvSpPr>
            <a:spLocks noChangeArrowheads="1"/>
          </p:cNvSpPr>
          <p:nvPr/>
        </p:nvSpPr>
        <p:spPr bwMode="auto">
          <a:xfrm>
            <a:off x="215900" y="4229100"/>
            <a:ext cx="581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lvl="0" indent="-182563"/>
            <a:r>
              <a:rPr lang="cs-CZ" sz="2800" b="1" dirty="0" smtClean="0"/>
              <a:t>v</a:t>
            </a:r>
            <a:r>
              <a:rPr lang="cs-CZ" sz="2800" b="1" baseline="-25000" dirty="0" smtClean="0"/>
              <a:t>1</a:t>
            </a:r>
            <a:r>
              <a:rPr lang="cs-CZ" sz="2800" dirty="0" smtClean="0"/>
              <a:t>  	rychlost šíření </a:t>
            </a:r>
            <a:br>
              <a:rPr lang="cs-CZ" sz="2800" dirty="0" smtClean="0"/>
            </a:br>
            <a:r>
              <a:rPr lang="cs-CZ" sz="2800" dirty="0" smtClean="0"/>
              <a:t>	v 1. prostředí</a:t>
            </a:r>
          </a:p>
          <a:p>
            <a:pPr marL="269875" lvl="0" indent="-182563"/>
            <a:endParaRPr lang="cs-CZ" sz="2800" dirty="0" smtClean="0"/>
          </a:p>
          <a:p>
            <a:pPr marL="269875" lvl="0" indent="-182563"/>
            <a:r>
              <a:rPr lang="cs-CZ" sz="2800" b="1" dirty="0" smtClean="0"/>
              <a:t>v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</a:t>
            </a:r>
            <a:r>
              <a:rPr lang="cs-CZ" sz="2800" dirty="0" smtClean="0"/>
              <a:t>	rychlost šíření </a:t>
            </a:r>
            <a:br>
              <a:rPr lang="cs-CZ" sz="2800" dirty="0" smtClean="0"/>
            </a:br>
            <a:r>
              <a:rPr lang="cs-CZ" sz="2800" dirty="0" smtClean="0"/>
              <a:t>	ve 2. prostředí</a:t>
            </a:r>
            <a:endParaRPr lang="cs-CZ" sz="2800" dirty="0"/>
          </a:p>
        </p:txBody>
      </p:sp>
      <p:pic>
        <p:nvPicPr>
          <p:cNvPr id="28" name="Picture 4" descr="Soubor:Refraction - Huygens-Fresnel principl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587" y="273050"/>
            <a:ext cx="8056563" cy="6445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64000" y="3714728"/>
            <a:ext cx="5580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70350" y="406400"/>
            <a:ext cx="5580000" cy="32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stCxn id="9" idx="1"/>
          </p:cNvCxnSpPr>
          <p:nvPr/>
        </p:nvCxnSpPr>
        <p:spPr>
          <a:xfrm rot="10800000" flipH="1" flipV="1">
            <a:off x="3570350" y="2044400"/>
            <a:ext cx="2280318" cy="1638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 flipV="1">
            <a:off x="2748825" y="3750459"/>
            <a:ext cx="6215082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861050" y="58420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4766789" y="4785839"/>
            <a:ext cx="3166422" cy="9778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727450" y="292416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3727450" y="449580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5416550" y="365125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</a:t>
            </a:r>
            <a:endParaRPr lang="cs-CZ" sz="2800" b="1" dirty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5149850" y="2584450"/>
          <a:ext cx="523078" cy="46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19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2584450"/>
                        <a:ext cx="523078" cy="467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4461700" y="2346853"/>
            <a:ext cx="2774481" cy="2774481"/>
          </a:xfrm>
          <a:prstGeom prst="arc">
            <a:avLst>
              <a:gd name="adj1" fmla="val 15668344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423486">
            <a:off x="4052064" y="2551780"/>
            <a:ext cx="3754581" cy="3754581"/>
          </a:xfrm>
          <a:prstGeom prst="arc">
            <a:avLst>
              <a:gd name="adj1" fmla="val 17215386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5905500" y="567213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0" name="Rovnice" r:id="rId6" imgW="152268" imgH="203024" progId="Equation.3">
                  <p:embed/>
                </p:oleObj>
              </mc:Choice>
              <mc:Fallback>
                <p:oleObj name="Rovnice" r:id="rId6" imgW="152268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67213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LOM VLNĚNÍ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5668282" y="2749097"/>
            <a:ext cx="1101274" cy="74113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louk 32"/>
          <p:cNvSpPr>
            <a:spLocks noChangeAspect="1"/>
          </p:cNvSpPr>
          <p:nvPr/>
        </p:nvSpPr>
        <p:spPr>
          <a:xfrm rot="2649365">
            <a:off x="4796935" y="2631585"/>
            <a:ext cx="2160000" cy="2160000"/>
          </a:xfrm>
          <a:prstGeom prst="arc">
            <a:avLst>
              <a:gd name="adj1" fmla="val 15430585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261100" y="3162300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1" name="Rovnica" r:id="rId8" imgW="139700" imgH="139700" progId="Equation.3">
                  <p:embed/>
                </p:oleObj>
              </mc:Choice>
              <mc:Fallback>
                <p:oleObj name="Rovnica" r:id="rId8" imgW="1397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3162300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Přímá spojovací šipka 34"/>
          <p:cNvCxnSpPr/>
          <p:nvPr/>
        </p:nvCxnSpPr>
        <p:spPr>
          <a:xfrm rot="16200000" flipH="1">
            <a:off x="7077075" y="4791075"/>
            <a:ext cx="3162300" cy="971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10800000" flipV="1">
            <a:off x="6083300" y="3695700"/>
            <a:ext cx="2085978" cy="6667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3860800" y="584200"/>
            <a:ext cx="4325018" cy="31052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527800" y="3695700"/>
          <a:ext cx="3929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2" name="Rovnice" r:id="rId9" imgW="152268" imgH="203024" progId="Equation.3">
                  <p:embed/>
                </p:oleObj>
              </mc:Choice>
              <mc:Fallback>
                <p:oleObj name="Rovnice" r:id="rId9" imgW="152268" imgH="203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695700"/>
                        <a:ext cx="392937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blouk 54"/>
          <p:cNvSpPr>
            <a:spLocks noChangeAspect="1"/>
          </p:cNvSpPr>
          <p:nvPr/>
        </p:nvSpPr>
        <p:spPr>
          <a:xfrm rot="13428114">
            <a:off x="6262102" y="1795133"/>
            <a:ext cx="3682000" cy="3682000"/>
          </a:xfrm>
          <a:prstGeom prst="arc">
            <a:avLst>
              <a:gd name="adj1" fmla="val 17721613"/>
              <a:gd name="adj2" fmla="val 18860516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083300" y="431800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</a:t>
            </a:r>
            <a:endParaRPr lang="cs-CZ" sz="28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161334" y="32613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</a:t>
            </a:r>
            <a:endParaRPr lang="cs-CZ" sz="2800" b="1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572250" y="21501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</a:t>
            </a:r>
            <a:endParaRPr lang="cs-CZ" sz="2800" b="1" dirty="0"/>
          </a:p>
        </p:txBody>
      </p:sp>
      <p:sp>
        <p:nvSpPr>
          <p:cNvPr id="59" name="Rectangle 155"/>
          <p:cNvSpPr>
            <a:spLocks noChangeArrowheads="1"/>
          </p:cNvSpPr>
          <p:nvPr/>
        </p:nvSpPr>
        <p:spPr bwMode="auto">
          <a:xfrm>
            <a:off x="0" y="717550"/>
            <a:ext cx="35941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lvl="0" indent="-182563"/>
            <a:r>
              <a:rPr lang="cs-CZ" sz="2800" dirty="0" smtClean="0"/>
              <a:t>τ – doba průchodu </a:t>
            </a:r>
            <a:br>
              <a:rPr lang="cs-CZ" sz="2800" dirty="0" smtClean="0"/>
            </a:br>
            <a:r>
              <a:rPr lang="cs-CZ" sz="2800" dirty="0" smtClean="0"/>
              <a:t>z D → B, A → C</a:t>
            </a:r>
          </a:p>
          <a:p>
            <a:pPr marL="269875" lvl="0" indent="-182563"/>
            <a:endParaRPr lang="cs-CZ" sz="2800" dirty="0" smtClean="0"/>
          </a:p>
          <a:p>
            <a:pPr marL="365125" lvl="0" indent="-182563"/>
            <a:endParaRPr lang="cs-CZ" sz="2800" dirty="0" smtClean="0"/>
          </a:p>
          <a:p>
            <a:endParaRPr lang="cs-CZ" sz="2800" dirty="0" smtClean="0"/>
          </a:p>
          <a:p>
            <a:pPr lvl="0"/>
            <a:endParaRPr lang="cs-CZ" sz="2800" dirty="0"/>
          </a:p>
        </p:txBody>
      </p:sp>
      <p:graphicFrame>
        <p:nvGraphicFramePr>
          <p:cNvPr id="2859015" name="Object 7"/>
          <p:cNvGraphicFramePr>
            <a:graphicFrameLocks noChangeAspect="1"/>
          </p:cNvGraphicFramePr>
          <p:nvPr/>
        </p:nvGraphicFramePr>
        <p:xfrm>
          <a:off x="619918" y="5518150"/>
          <a:ext cx="215786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3" name="Rovnice" r:id="rId10" imgW="914400" imgH="431640" progId="Equation.3">
                  <p:embed/>
                </p:oleObj>
              </mc:Choice>
              <mc:Fallback>
                <p:oleObj name="Rovnice" r:id="rId10" imgW="9144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" y="5518150"/>
                        <a:ext cx="2157860" cy="9779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9016" name="Object 8"/>
          <p:cNvGraphicFramePr>
            <a:graphicFrameLocks noChangeAspect="1"/>
          </p:cNvGraphicFramePr>
          <p:nvPr/>
        </p:nvGraphicFramePr>
        <p:xfrm>
          <a:off x="713011" y="1784350"/>
          <a:ext cx="19716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4" name="Rovnice" r:id="rId12" imgW="1002960" imgH="990360" progId="Equation.3">
                  <p:embed/>
                </p:oleObj>
              </mc:Choice>
              <mc:Fallback>
                <p:oleObj name="Rovnice" r:id="rId12" imgW="1002960" imgH="990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11" y="1784350"/>
                        <a:ext cx="1971675" cy="18669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9017" name="Object 9"/>
          <p:cNvGraphicFramePr>
            <a:graphicFrameLocks noChangeAspect="1"/>
          </p:cNvGraphicFramePr>
          <p:nvPr/>
        </p:nvGraphicFramePr>
        <p:xfrm>
          <a:off x="698723" y="4095750"/>
          <a:ext cx="20002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5" name="Rovnice" r:id="rId14" imgW="1028520" imgH="507960" progId="Equation.3">
                  <p:embed/>
                </p:oleObj>
              </mc:Choice>
              <mc:Fallback>
                <p:oleObj name="Rovnice" r:id="rId14" imgW="102852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23" y="4095750"/>
                        <a:ext cx="2000250" cy="957263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Přímá spojovací čára 62"/>
          <p:cNvCxnSpPr/>
          <p:nvPr/>
        </p:nvCxnSpPr>
        <p:spPr>
          <a:xfrm>
            <a:off x="6594475" y="2559050"/>
            <a:ext cx="1577975" cy="1136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 rot="16200000" flipH="1">
            <a:off x="5638800" y="3917950"/>
            <a:ext cx="666750" cy="2222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"/>
          <p:cNvGraphicFramePr>
            <a:graphicFrameLocks noChangeAspect="1"/>
          </p:cNvGraphicFramePr>
          <p:nvPr/>
        </p:nvGraphicFramePr>
        <p:xfrm>
          <a:off x="7502670" y="895350"/>
          <a:ext cx="1258744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26" name="Rovnice" r:id="rId16" imgW="419040" imgH="215640" progId="Equation.3">
                  <p:embed/>
                </p:oleObj>
              </mc:Choice>
              <mc:Fallback>
                <p:oleObj name="Rovnice" r:id="rId16" imgW="4190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670" y="895350"/>
                        <a:ext cx="1258744" cy="6223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5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85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85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25" grpId="0" animBg="1"/>
      <p:bldP spid="33" grpId="0" animBg="1"/>
      <p:bldP spid="55" grpId="0" animBg="1"/>
      <p:bldP spid="56" grpId="0"/>
      <p:bldP spid="57" grpId="0"/>
      <p:bldP spid="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785794"/>
            <a:ext cx="45005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Snellův</a:t>
            </a:r>
            <a:r>
              <a:rPr lang="cs-CZ" sz="2800" b="1" dirty="0" smtClean="0"/>
              <a:t> zákon lomu </a:t>
            </a:r>
            <a:br>
              <a:rPr lang="cs-CZ" sz="2800" b="1" dirty="0" smtClean="0"/>
            </a:br>
            <a:r>
              <a:rPr lang="cs-CZ" sz="2800" dirty="0" smtClean="0"/>
              <a:t>1591-1626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            </a:t>
            </a:r>
          </a:p>
          <a:p>
            <a:pPr lvl="0" algn="ctr"/>
            <a:endParaRPr lang="cs-CZ" sz="2800" dirty="0" smtClean="0">
              <a:cs typeface="Arial" pitchFamily="34" charset="0"/>
            </a:endParaRPr>
          </a:p>
          <a:p>
            <a:pPr lvl="0" algn="ctr"/>
            <a:r>
              <a:rPr lang="cs-CZ" sz="2800" dirty="0" smtClean="0">
                <a:cs typeface="Arial" pitchFamily="34" charset="0"/>
              </a:rPr>
              <a:t>Poměr sinu úhlu dopadu </a:t>
            </a:r>
            <a:br>
              <a:rPr lang="cs-CZ" sz="2800" dirty="0" smtClean="0">
                <a:cs typeface="Arial" pitchFamily="34" charset="0"/>
              </a:rPr>
            </a:br>
            <a:r>
              <a:rPr lang="cs-CZ" sz="2800" dirty="0" smtClean="0">
                <a:cs typeface="Arial" pitchFamily="34" charset="0"/>
              </a:rPr>
              <a:t>a sinu úhlu lomu </a:t>
            </a:r>
            <a:br>
              <a:rPr lang="cs-CZ" sz="2800" dirty="0" smtClean="0">
                <a:cs typeface="Arial" pitchFamily="34" charset="0"/>
              </a:rPr>
            </a:br>
            <a:r>
              <a:rPr lang="cs-CZ" sz="2800" dirty="0" smtClean="0">
                <a:cs typeface="Arial" pitchFamily="34" charset="0"/>
              </a:rPr>
              <a:t>je pro určitá dvě prostředí stálý a rovný poměru velikostí rychlostí vlnění v jednotlivých prostředích.</a:t>
            </a:r>
          </a:p>
          <a:p>
            <a:pPr lvl="0" algn="ctr"/>
            <a:endParaRPr lang="cs-CZ" sz="1000" dirty="0" smtClean="0">
              <a:cs typeface="Arial" pitchFamily="34" charset="0"/>
            </a:endParaRPr>
          </a:p>
          <a:p>
            <a:pPr algn="ctr"/>
            <a:r>
              <a:rPr lang="cs-CZ" sz="2800" dirty="0" smtClean="0"/>
              <a:t>Lomený paprsek leží </a:t>
            </a:r>
            <a:br>
              <a:rPr lang="cs-CZ" sz="2800" dirty="0" smtClean="0"/>
            </a:br>
            <a:r>
              <a:rPr lang="cs-CZ" sz="2800" dirty="0" smtClean="0"/>
              <a:t>v rovině dopadu. </a:t>
            </a:r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941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930658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942" name="Rovnice" r:id="rId6" imgW="152268" imgH="203024" progId="Equation.3">
                  <p:embed/>
                </p:oleObj>
              </mc:Choice>
              <mc:Fallback>
                <p:oleObj name="Rovnice" r:id="rId6" imgW="152268" imgH="2030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373188" y="1785938"/>
          <a:ext cx="1727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943" name="Rovnice" r:id="rId8" imgW="685800" imgH="431800" progId="Equation.3">
                  <p:embed/>
                </p:oleObj>
              </mc:Choice>
              <mc:Fallback>
                <p:oleObj name="Rovnice" r:id="rId8" imgW="6858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785938"/>
                        <a:ext cx="1727200" cy="10715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LOM VLNĚNÍ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84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899348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85" name="Rovnice" r:id="rId6" imgW="152268" imgH="203024" progId="Equation.3">
                  <p:embed/>
                </p:oleObj>
              </mc:Choice>
              <mc:Fallback>
                <p:oleObj name="Rovnice" r:id="rId6" imgW="152268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LOM VLNĚNÍ</a:t>
            </a:r>
          </a:p>
        </p:txBody>
      </p: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82550" y="1205845"/>
            <a:ext cx="4445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Mohou nastat dva případy. </a:t>
            </a:r>
          </a:p>
          <a:p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b="1" dirty="0" smtClean="0"/>
              <a:t>lom ke kolmici</a:t>
            </a:r>
            <a:r>
              <a:rPr lang="cs-CZ" sz="2800" dirty="0" smtClean="0"/>
              <a:t>  </a:t>
            </a:r>
            <a:br>
              <a:rPr lang="cs-CZ" sz="2800" dirty="0" smtClean="0"/>
            </a:br>
            <a:r>
              <a:rPr lang="cs-CZ" sz="2800" dirty="0" smtClean="0"/>
              <a:t>pokud  v</a:t>
            </a:r>
            <a:r>
              <a:rPr lang="cs-CZ" sz="2800" baseline="-25000" dirty="0" smtClean="0"/>
              <a:t>1 </a:t>
            </a:r>
            <a:r>
              <a:rPr lang="cs-CZ" sz="2800" dirty="0" smtClean="0"/>
              <a:t>&gt; v</a:t>
            </a:r>
            <a:r>
              <a:rPr lang="cs-CZ" sz="2800" baseline="-25000" dirty="0" smtClean="0"/>
              <a:t>2</a:t>
            </a:r>
            <a:br>
              <a:rPr lang="cs-CZ" sz="2800" baseline="-25000" dirty="0" smtClean="0"/>
            </a:br>
            <a:r>
              <a:rPr lang="cs-CZ" sz="2800" dirty="0" smtClean="0"/>
              <a:t>pak       </a:t>
            </a:r>
            <a:r>
              <a:rPr lang="cs-CZ" sz="2800" dirty="0" smtClean="0">
                <a:sym typeface="Symbol"/>
              </a:rPr>
              <a:t></a:t>
            </a:r>
            <a:r>
              <a:rPr lang="cs-CZ" sz="2800" dirty="0" smtClean="0"/>
              <a:t> &gt; </a:t>
            </a:r>
            <a:r>
              <a:rPr lang="cs-CZ" sz="2800" dirty="0" smtClean="0">
                <a:sym typeface="Symbol"/>
              </a:rPr>
              <a:t></a:t>
            </a:r>
            <a:r>
              <a:rPr lang="cs-CZ" sz="2800" dirty="0" smtClean="0"/>
              <a:t> </a:t>
            </a:r>
          </a:p>
          <a:p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>
            <a:endCxn id="8" idx="3"/>
          </p:cNvCxnSpPr>
          <p:nvPr/>
        </p:nvCxnSpPr>
        <p:spPr>
          <a:xfrm>
            <a:off x="6873427" y="3691578"/>
            <a:ext cx="2270573" cy="15948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60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006433">
            <a:off x="5052101" y="1741956"/>
            <a:ext cx="3754581" cy="3754581"/>
          </a:xfrm>
          <a:prstGeom prst="arc">
            <a:avLst>
              <a:gd name="adj1" fmla="val 15861076"/>
              <a:gd name="adj2" fmla="val 19083561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0505"/>
              </p:ext>
            </p:extLst>
          </p:nvPr>
        </p:nvGraphicFramePr>
        <p:xfrm>
          <a:off x="7105650" y="4495800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61" name="Rovnice" r:id="rId6" imgW="152268" imgH="203024" progId="Equation.3">
                  <p:embed/>
                </p:oleObj>
              </mc:Choice>
              <mc:Fallback>
                <p:oleObj name="Rovnice" r:id="rId6" imgW="152268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4495800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7. LOM VLNĚNÍ</a:t>
            </a:r>
          </a:p>
        </p:txBody>
      </p:sp>
      <p:sp>
        <p:nvSpPr>
          <p:cNvPr id="18" name="Rectangle 155"/>
          <p:cNvSpPr>
            <a:spLocks noChangeArrowheads="1"/>
          </p:cNvSpPr>
          <p:nvPr/>
        </p:nvSpPr>
        <p:spPr bwMode="auto">
          <a:xfrm>
            <a:off x="82550" y="1205845"/>
            <a:ext cx="4445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Mohou nastat dva případy. </a:t>
            </a:r>
          </a:p>
          <a:p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b="1" dirty="0" smtClean="0"/>
              <a:t>lom ke kolmici</a:t>
            </a:r>
            <a:r>
              <a:rPr lang="cs-CZ" sz="2800" dirty="0" smtClean="0"/>
              <a:t>  </a:t>
            </a:r>
            <a:br>
              <a:rPr lang="cs-CZ" sz="2800" dirty="0" smtClean="0"/>
            </a:br>
            <a:r>
              <a:rPr lang="cs-CZ" sz="2800" dirty="0" smtClean="0"/>
              <a:t>pokud  v</a:t>
            </a:r>
            <a:r>
              <a:rPr lang="cs-CZ" sz="2800" baseline="-25000" dirty="0" smtClean="0"/>
              <a:t>1 </a:t>
            </a:r>
            <a:r>
              <a:rPr lang="cs-CZ" sz="2800" dirty="0" smtClean="0"/>
              <a:t>&gt; v</a:t>
            </a:r>
            <a:r>
              <a:rPr lang="cs-CZ" sz="2800" baseline="-25000" dirty="0" smtClean="0"/>
              <a:t>2</a:t>
            </a:r>
            <a:br>
              <a:rPr lang="cs-CZ" sz="2800" baseline="-25000" dirty="0" smtClean="0"/>
            </a:br>
            <a:r>
              <a:rPr lang="cs-CZ" sz="2800" dirty="0" smtClean="0"/>
              <a:t>pak       </a:t>
            </a:r>
            <a:r>
              <a:rPr lang="cs-CZ" sz="2800" dirty="0" smtClean="0">
                <a:sym typeface="Symbol"/>
              </a:rPr>
              <a:t></a:t>
            </a:r>
            <a:r>
              <a:rPr lang="cs-CZ" sz="2800" dirty="0" smtClean="0"/>
              <a:t> &gt; </a:t>
            </a:r>
            <a:r>
              <a:rPr lang="cs-CZ" sz="2800" dirty="0" smtClean="0">
                <a:sym typeface="Symbol"/>
              </a:rPr>
              <a:t></a:t>
            </a:r>
            <a:r>
              <a:rPr lang="cs-CZ" sz="2800" dirty="0" smtClean="0"/>
              <a:t> </a:t>
            </a:r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lom od kolmice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pokud  v</a:t>
            </a:r>
            <a:r>
              <a:rPr lang="cs-CZ" sz="2800" baseline="-25000" dirty="0" smtClean="0"/>
              <a:t>1 </a:t>
            </a:r>
            <a:r>
              <a:rPr lang="cs-CZ" sz="2800" dirty="0" smtClean="0"/>
              <a:t>&lt; v</a:t>
            </a:r>
            <a:r>
              <a:rPr lang="cs-CZ" sz="2800" baseline="-25000" dirty="0" smtClean="0"/>
              <a:t>2</a:t>
            </a:r>
            <a:br>
              <a:rPr lang="cs-CZ" sz="2800" baseline="-25000" dirty="0" smtClean="0"/>
            </a:br>
            <a:r>
              <a:rPr lang="cs-CZ" sz="2800" dirty="0" smtClean="0"/>
              <a:t>pak       </a:t>
            </a:r>
            <a:r>
              <a:rPr lang="cs-CZ" sz="2800" dirty="0" smtClean="0">
                <a:sym typeface="Symbol"/>
              </a:rPr>
              <a:t></a:t>
            </a:r>
            <a:r>
              <a:rPr lang="cs-CZ" sz="2800" dirty="0" smtClean="0"/>
              <a:t> &lt; </a:t>
            </a:r>
            <a:r>
              <a:rPr lang="cs-CZ" sz="2800" dirty="0" smtClean="0">
                <a:sym typeface="Symbol"/>
              </a:rPr>
              <a:t></a:t>
            </a:r>
            <a:r>
              <a:rPr lang="cs-CZ" sz="2800" dirty="0" smtClean="0"/>
              <a:t>  </a:t>
            </a:r>
            <a:endParaRPr lang="cs-CZ" sz="2800" baseline="-25000" dirty="0" smtClean="0"/>
          </a:p>
          <a:p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4883150" y="571480"/>
            <a:ext cx="4260818" cy="628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28650"/>
            <a:ext cx="92900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ovlivňuje směr šíření vlnění</a:t>
            </a:r>
          </a:p>
          <a:p>
            <a:endParaRPr lang="cs-CZ" sz="2800" dirty="0" smtClean="0"/>
          </a:p>
          <a:p>
            <a:pPr marL="441325" lvl="0" indent="-258763">
              <a:buFont typeface="Arial" pitchFamily="34" charset="0"/>
              <a:buChar char="•"/>
            </a:pPr>
            <a:r>
              <a:rPr lang="cs-CZ" sz="2800" dirty="0" smtClean="0"/>
              <a:t>vlnění se šíří i za překážku</a:t>
            </a:r>
          </a:p>
          <a:p>
            <a:pPr marL="1082675" lvl="1" indent="-258763">
              <a:buFont typeface="Courier New" pitchFamily="49" charset="0"/>
              <a:buChar char="o"/>
            </a:pPr>
            <a:r>
              <a:rPr lang="cs-CZ" sz="2800" dirty="0" smtClean="0"/>
              <a:t>malých rozměrů </a:t>
            </a:r>
          </a:p>
          <a:p>
            <a:pPr marL="1082675" lvl="1" indent="-258763">
              <a:buFont typeface="Courier New" pitchFamily="49" charset="0"/>
              <a:buChar char="o"/>
            </a:pPr>
            <a:r>
              <a:rPr lang="cs-CZ" sz="2800" dirty="0" smtClean="0"/>
              <a:t>velkou, v níž je otvor</a:t>
            </a:r>
          </a:p>
          <a:p>
            <a:pPr marL="1082675" lvl="1" indent="-258763">
              <a:buFont typeface="Courier New" pitchFamily="49" charset="0"/>
              <a:buChar char="o"/>
            </a:pPr>
            <a:endParaRPr lang="cs-CZ" sz="2800" dirty="0" smtClean="0"/>
          </a:p>
          <a:p>
            <a:pPr marL="1082675" lvl="1" indent="-258763">
              <a:buFont typeface="Courier New" pitchFamily="49" charset="0"/>
              <a:buChar char="o"/>
            </a:pPr>
            <a:endParaRPr lang="cs-CZ" sz="2800" dirty="0" smtClean="0"/>
          </a:p>
          <a:p>
            <a:pPr marL="444500" indent="-258763">
              <a:buFont typeface="Arial" pitchFamily="34" charset="0"/>
              <a:buChar char="•"/>
            </a:pPr>
            <a:r>
              <a:rPr lang="cs-CZ" sz="2800" dirty="0" smtClean="0"/>
              <a:t>každý bod je zdrojem </a:t>
            </a:r>
            <a:br>
              <a:rPr lang="cs-CZ" sz="2800" dirty="0" smtClean="0"/>
            </a:br>
            <a:r>
              <a:rPr lang="cs-CZ" sz="2800" dirty="0" smtClean="0"/>
              <a:t>elementárního vlnění, </a:t>
            </a:r>
            <a:br>
              <a:rPr lang="cs-CZ" sz="2800" dirty="0" smtClean="0"/>
            </a:br>
            <a:r>
              <a:rPr lang="cs-CZ" sz="2800" dirty="0" smtClean="0"/>
              <a:t>která spolu interferují </a:t>
            </a:r>
            <a:br>
              <a:rPr lang="cs-CZ" sz="2800" dirty="0" smtClean="0"/>
            </a:br>
            <a:r>
              <a:rPr lang="cs-CZ" sz="2800" dirty="0" smtClean="0"/>
              <a:t>podle </a:t>
            </a:r>
            <a:r>
              <a:rPr lang="cs-CZ" sz="2800" dirty="0" err="1" smtClean="0"/>
              <a:t>Huygensova</a:t>
            </a:r>
            <a:r>
              <a:rPr lang="cs-CZ" sz="2800" dirty="0" smtClean="0"/>
              <a:t> principu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8. OHYB VLNĚNÍ</a:t>
            </a:r>
          </a:p>
        </p:txBody>
      </p:sp>
      <p:pic>
        <p:nvPicPr>
          <p:cNvPr id="20" name="Picture 2" descr="Soubor:Refraction on an aperture - Huygens-Fresnel principl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32865" y="1667835"/>
            <a:ext cx="6020196" cy="38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/>
        </p:nvCxnSpPr>
        <p:spPr>
          <a:xfrm>
            <a:off x="0" y="4940300"/>
            <a:ext cx="9180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8. OHYB VLNĚNÍ</a:t>
            </a:r>
          </a:p>
        </p:txBody>
      </p:sp>
      <p:sp>
        <p:nvSpPr>
          <p:cNvPr id="41" name="Rectangle 155"/>
          <p:cNvSpPr>
            <a:spLocks noChangeArrowheads="1"/>
          </p:cNvSpPr>
          <p:nvPr/>
        </p:nvSpPr>
        <p:spPr bwMode="auto">
          <a:xfrm>
            <a:off x="82550" y="628650"/>
            <a:ext cx="9290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0" indent="-258763">
              <a:buFont typeface="Arial" pitchFamily="34" charset="0"/>
              <a:buChar char="•"/>
            </a:pPr>
            <a:r>
              <a:rPr lang="cs-CZ" sz="2800" dirty="0" smtClean="0"/>
              <a:t>vlnění se odchyluje od svého původního směru tím více, </a:t>
            </a:r>
            <a:br>
              <a:rPr lang="cs-CZ" sz="2800" dirty="0" smtClean="0"/>
            </a:br>
            <a:r>
              <a:rPr lang="cs-CZ" sz="2800" dirty="0" smtClean="0"/>
              <a:t>čím je otvor menší</a:t>
            </a:r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482600" y="1739900"/>
            <a:ext cx="3460750" cy="2880000"/>
            <a:chOff x="8847" y="963"/>
            <a:chExt cx="2571" cy="2028"/>
          </a:xfrm>
        </p:grpSpPr>
        <p:pic>
          <p:nvPicPr>
            <p:cNvPr id="43" name="Picture 4" descr="Soubor:Difrakce sterbina bodova.pn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8847" y="963"/>
              <a:ext cx="2571" cy="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AutoShape 5"/>
            <p:cNvCxnSpPr>
              <a:cxnSpLocks noChangeShapeType="1"/>
            </p:cNvCxnSpPr>
            <p:nvPr/>
          </p:nvCxnSpPr>
          <p:spPr bwMode="auto">
            <a:xfrm>
              <a:off x="10263" y="1896"/>
              <a:ext cx="963" cy="98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6"/>
            <p:cNvCxnSpPr>
              <a:cxnSpLocks noChangeShapeType="1"/>
            </p:cNvCxnSpPr>
            <p:nvPr/>
          </p:nvCxnSpPr>
          <p:spPr bwMode="auto">
            <a:xfrm>
              <a:off x="10263" y="1896"/>
              <a:ext cx="1130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7"/>
            <p:cNvCxnSpPr>
              <a:cxnSpLocks noChangeShapeType="1"/>
            </p:cNvCxnSpPr>
            <p:nvPr/>
          </p:nvCxnSpPr>
          <p:spPr bwMode="auto">
            <a:xfrm flipV="1">
              <a:off x="10263" y="1014"/>
              <a:ext cx="963" cy="88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8"/>
            <p:cNvCxnSpPr>
              <a:cxnSpLocks noChangeShapeType="1"/>
            </p:cNvCxnSpPr>
            <p:nvPr/>
          </p:nvCxnSpPr>
          <p:spPr bwMode="auto">
            <a:xfrm>
              <a:off x="8847" y="1285"/>
              <a:ext cx="124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9"/>
            <p:cNvCxnSpPr>
              <a:cxnSpLocks noChangeShapeType="1"/>
            </p:cNvCxnSpPr>
            <p:nvPr/>
          </p:nvCxnSpPr>
          <p:spPr bwMode="auto">
            <a:xfrm flipV="1">
              <a:off x="8847" y="1947"/>
              <a:ext cx="1243" cy="1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10"/>
            <p:cNvCxnSpPr>
              <a:cxnSpLocks noChangeShapeType="1"/>
            </p:cNvCxnSpPr>
            <p:nvPr/>
          </p:nvCxnSpPr>
          <p:spPr bwMode="auto">
            <a:xfrm flipV="1">
              <a:off x="8847" y="2647"/>
              <a:ext cx="1243" cy="1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1" name="Group 11"/>
          <p:cNvGrpSpPr>
            <a:grpSpLocks/>
          </p:cNvGrpSpPr>
          <p:nvPr/>
        </p:nvGrpSpPr>
        <p:grpSpPr bwMode="auto">
          <a:xfrm>
            <a:off x="4838700" y="1695450"/>
            <a:ext cx="3556000" cy="2880000"/>
            <a:chOff x="8847" y="3120"/>
            <a:chExt cx="2546" cy="2455"/>
          </a:xfrm>
        </p:grpSpPr>
        <p:pic>
          <p:nvPicPr>
            <p:cNvPr id="54" name="Picture 12" descr="Soubor:Difrakce sterbina mala.pn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8847" y="3120"/>
              <a:ext cx="2546" cy="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AutoShape 13"/>
            <p:cNvCxnSpPr>
              <a:cxnSpLocks noChangeShapeType="1"/>
            </p:cNvCxnSpPr>
            <p:nvPr/>
          </p:nvCxnSpPr>
          <p:spPr bwMode="auto">
            <a:xfrm flipV="1">
              <a:off x="8847" y="3488"/>
              <a:ext cx="1243" cy="1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14"/>
            <p:cNvCxnSpPr>
              <a:cxnSpLocks noChangeShapeType="1"/>
            </p:cNvCxnSpPr>
            <p:nvPr/>
          </p:nvCxnSpPr>
          <p:spPr bwMode="auto">
            <a:xfrm flipV="1">
              <a:off x="8847" y="4259"/>
              <a:ext cx="1243" cy="1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15"/>
            <p:cNvCxnSpPr>
              <a:cxnSpLocks noChangeShapeType="1"/>
            </p:cNvCxnSpPr>
            <p:nvPr/>
          </p:nvCxnSpPr>
          <p:spPr bwMode="auto">
            <a:xfrm flipV="1">
              <a:off x="8847" y="5050"/>
              <a:ext cx="1243" cy="1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6"/>
            <p:cNvCxnSpPr>
              <a:cxnSpLocks noChangeShapeType="1"/>
            </p:cNvCxnSpPr>
            <p:nvPr/>
          </p:nvCxnSpPr>
          <p:spPr bwMode="auto">
            <a:xfrm flipV="1">
              <a:off x="10263" y="3955"/>
              <a:ext cx="1074" cy="19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10263" y="4259"/>
              <a:ext cx="1074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18"/>
            <p:cNvCxnSpPr>
              <a:cxnSpLocks noChangeShapeType="1"/>
            </p:cNvCxnSpPr>
            <p:nvPr/>
          </p:nvCxnSpPr>
          <p:spPr bwMode="auto">
            <a:xfrm>
              <a:off x="10263" y="4371"/>
              <a:ext cx="1074" cy="11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1" name="Rectangle 155"/>
          <p:cNvSpPr>
            <a:spLocks noChangeArrowheads="1"/>
          </p:cNvSpPr>
          <p:nvPr/>
        </p:nvSpPr>
        <p:spPr bwMode="auto">
          <a:xfrm>
            <a:off x="82550" y="5111055"/>
            <a:ext cx="9290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0" indent="-258763">
              <a:buFont typeface="Arial" pitchFamily="34" charset="0"/>
              <a:buChar char="•"/>
            </a:pPr>
            <a:r>
              <a:rPr lang="cs-CZ" sz="2800" dirty="0" smtClean="0"/>
              <a:t>ohyb je výraznější s větší vlnovou délkou</a:t>
            </a:r>
          </a:p>
          <a:p>
            <a:pPr marL="1082675" lvl="1" indent="-258763">
              <a:buFont typeface="Courier New" pitchFamily="49" charset="0"/>
              <a:buChar char="o"/>
            </a:pPr>
            <a:r>
              <a:rPr lang="cs-CZ" sz="2800" dirty="0" smtClean="0"/>
              <a:t>zvuk 		(λ – dm) je slyšet za překážkou</a:t>
            </a:r>
          </a:p>
          <a:p>
            <a:pPr marL="1082675" lvl="1" indent="-258763">
              <a:buFont typeface="Courier New" pitchFamily="49" charset="0"/>
              <a:buChar char="o"/>
            </a:pPr>
            <a:r>
              <a:rPr lang="cs-CZ" sz="2800" dirty="0" smtClean="0"/>
              <a:t>světlo 	(λ – nm) vzniká stín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860800" y="454025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7, 8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Přímá spojovací šipka 38"/>
          <p:cNvCxnSpPr/>
          <p:nvPr/>
        </p:nvCxnSpPr>
        <p:spPr>
          <a:xfrm rot="16200000" flipH="1">
            <a:off x="-7976" y="5205374"/>
            <a:ext cx="444500" cy="325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/>
          <p:nvPr/>
        </p:nvCxnSpPr>
        <p:spPr>
          <a:xfrm rot="16200000" flipH="1">
            <a:off x="906337" y="5248150"/>
            <a:ext cx="5400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>
            <a:endCxn id="47" idx="4"/>
          </p:cNvCxnSpPr>
          <p:nvPr/>
        </p:nvCxnSpPr>
        <p:spPr>
          <a:xfrm rot="5400000">
            <a:off x="1711758" y="5404282"/>
            <a:ext cx="844551" cy="54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>
            <a:endCxn id="43" idx="4"/>
          </p:cNvCxnSpPr>
          <p:nvPr/>
        </p:nvCxnSpPr>
        <p:spPr>
          <a:xfrm rot="5400000">
            <a:off x="3474316" y="5557114"/>
            <a:ext cx="1155701" cy="109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>
            <a:endCxn id="42" idx="4"/>
          </p:cNvCxnSpPr>
          <p:nvPr/>
        </p:nvCxnSpPr>
        <p:spPr>
          <a:xfrm rot="5400000">
            <a:off x="2604149" y="5469585"/>
            <a:ext cx="977901" cy="822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/>
          <p:cNvCxnSpPr/>
          <p:nvPr/>
        </p:nvCxnSpPr>
        <p:spPr>
          <a:xfrm rot="5400000">
            <a:off x="4394994" y="5606255"/>
            <a:ext cx="124460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-406400" y="4139406"/>
            <a:ext cx="124460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 závislosti na směru výchylky kmitání jednotlivých bodů </a:t>
            </a:r>
          </a:p>
          <a:p>
            <a:r>
              <a:rPr lang="cs-CZ" sz="2800" dirty="0" smtClean="0"/>
              <a:t>a směru šíření vlnění se vlnění dělí na: </a:t>
            </a:r>
          </a:p>
          <a:p>
            <a:pPr lvl="0"/>
            <a:r>
              <a:rPr lang="cs-CZ" sz="2800" b="1" dirty="0" smtClean="0"/>
              <a:t>vlnění příčné</a:t>
            </a:r>
            <a:r>
              <a:rPr lang="cs-CZ" sz="2800" dirty="0" smtClean="0"/>
              <a:t> </a:t>
            </a:r>
          </a:p>
          <a:p>
            <a:pPr marL="449263" lvl="1" indent="-180975">
              <a:buFont typeface="Arial" pitchFamily="34" charset="0"/>
              <a:buChar char="•"/>
              <a:tabLst>
                <a:tab pos="449263" algn="l"/>
              </a:tabLst>
            </a:pPr>
            <a:r>
              <a:rPr lang="cs-CZ" sz="2800" dirty="0" smtClean="0"/>
              <a:t>body prostředí kmitají kolmo ke směru šíření vlnění </a:t>
            </a:r>
          </a:p>
          <a:p>
            <a:pPr marL="449263" lvl="1" indent="-180975">
              <a:buFont typeface="Arial" pitchFamily="34" charset="0"/>
              <a:buChar char="•"/>
              <a:tabLst>
                <a:tab pos="449263" algn="l"/>
              </a:tabLst>
            </a:pPr>
            <a:r>
              <a:rPr lang="cs-CZ" sz="2800" dirty="0" smtClean="0"/>
              <a:t>je typické pro pevná pružná tělesa tvaru tyčí, vláken, … </a:t>
            </a:r>
          </a:p>
          <a:p>
            <a:pPr marL="449263" lvl="1" indent="-180975">
              <a:buFont typeface="Arial" pitchFamily="34" charset="0"/>
              <a:buChar char="•"/>
              <a:tabLst>
                <a:tab pos="449263" algn="l"/>
              </a:tabLst>
            </a:pPr>
            <a:r>
              <a:rPr lang="cs-CZ" sz="2800" dirty="0" smtClean="0"/>
              <a:t>vlnění na hladině rybníka, chvění tyče, do níž udeříme kladivem, … </a:t>
            </a:r>
          </a:p>
          <a:p>
            <a:pPr lvl="0"/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86595" y="4540250"/>
            <a:ext cx="8885955" cy="266700"/>
            <a:chOff x="171450" y="5029200"/>
            <a:chExt cx="8885955" cy="266700"/>
          </a:xfrm>
        </p:grpSpPr>
        <p:grpSp>
          <p:nvGrpSpPr>
            <p:cNvPr id="35" name="Skupina 34"/>
            <p:cNvGrpSpPr/>
            <p:nvPr/>
          </p:nvGrpSpPr>
          <p:grpSpPr>
            <a:xfrm>
              <a:off x="438150" y="5051425"/>
              <a:ext cx="8326050" cy="220980"/>
              <a:chOff x="438150" y="5051425"/>
              <a:chExt cx="8326050" cy="220980"/>
            </a:xfrm>
          </p:grpSpPr>
          <p:grpSp>
            <p:nvGrpSpPr>
              <p:cNvPr id="25" name="Skupina 24"/>
              <p:cNvGrpSpPr/>
              <p:nvPr/>
            </p:nvGrpSpPr>
            <p:grpSpPr>
              <a:xfrm>
                <a:off x="3327400" y="5051425"/>
                <a:ext cx="2592000" cy="220980"/>
                <a:chOff x="5778500" y="3124978"/>
                <a:chExt cx="2560320" cy="220980"/>
              </a:xfrm>
            </p:grpSpPr>
            <p:sp>
              <p:nvSpPr>
                <p:cNvPr id="21" name="Volný tvar 20"/>
                <p:cNvSpPr/>
                <p:nvPr/>
              </p:nvSpPr>
              <p:spPr>
                <a:xfrm>
                  <a:off x="5778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Volný tvar 21"/>
                <p:cNvSpPr/>
                <p:nvPr/>
              </p:nvSpPr>
              <p:spPr>
                <a:xfrm>
                  <a:off x="6717030" y="3124978"/>
                  <a:ext cx="69977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Volný tvar 22"/>
                <p:cNvSpPr/>
                <p:nvPr/>
              </p:nvSpPr>
              <p:spPr>
                <a:xfrm>
                  <a:off x="7683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438150" y="5051425"/>
                <a:ext cx="2592000" cy="220980"/>
                <a:chOff x="5778500" y="3124978"/>
                <a:chExt cx="2560320" cy="220980"/>
              </a:xfrm>
            </p:grpSpPr>
            <p:sp>
              <p:nvSpPr>
                <p:cNvPr id="27" name="Volný tvar 26"/>
                <p:cNvSpPr/>
                <p:nvPr/>
              </p:nvSpPr>
              <p:spPr>
                <a:xfrm>
                  <a:off x="5778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Volný tvar 27"/>
                <p:cNvSpPr/>
                <p:nvPr/>
              </p:nvSpPr>
              <p:spPr>
                <a:xfrm>
                  <a:off x="6717030" y="3124978"/>
                  <a:ext cx="69977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 28"/>
                <p:cNvSpPr/>
                <p:nvPr/>
              </p:nvSpPr>
              <p:spPr>
                <a:xfrm>
                  <a:off x="7683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" name="Skupina 29"/>
              <p:cNvGrpSpPr/>
              <p:nvPr/>
            </p:nvGrpSpPr>
            <p:grpSpPr>
              <a:xfrm>
                <a:off x="6172200" y="5051425"/>
                <a:ext cx="2592000" cy="220980"/>
                <a:chOff x="5778500" y="3124978"/>
                <a:chExt cx="2560320" cy="220980"/>
              </a:xfrm>
            </p:grpSpPr>
            <p:sp>
              <p:nvSpPr>
                <p:cNvPr id="31" name="Volný tvar 30"/>
                <p:cNvSpPr/>
                <p:nvPr/>
              </p:nvSpPr>
              <p:spPr>
                <a:xfrm>
                  <a:off x="5778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" name="Volný tvar 31"/>
                <p:cNvSpPr/>
                <p:nvPr/>
              </p:nvSpPr>
              <p:spPr>
                <a:xfrm>
                  <a:off x="6717030" y="3124978"/>
                  <a:ext cx="69977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Volný tvar 32"/>
                <p:cNvSpPr/>
                <p:nvPr/>
              </p:nvSpPr>
              <p:spPr>
                <a:xfrm>
                  <a:off x="7683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5" name="Elipsa 4"/>
            <p:cNvSpPr/>
            <p:nvPr/>
          </p:nvSpPr>
          <p:spPr>
            <a:xfrm>
              <a:off x="304453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400223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Elipsa 6"/>
            <p:cNvSpPr/>
            <p:nvPr/>
          </p:nvSpPr>
          <p:spPr>
            <a:xfrm>
              <a:off x="495992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/>
            <p:nvPr/>
          </p:nvSpPr>
          <p:spPr>
            <a:xfrm>
              <a:off x="591762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Elipsa 10"/>
            <p:cNvSpPr/>
            <p:nvPr/>
          </p:nvSpPr>
          <p:spPr>
            <a:xfrm>
              <a:off x="112914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/>
            <p:nvPr/>
          </p:nvSpPr>
          <p:spPr>
            <a:xfrm>
              <a:off x="208684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687531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>
              <a:off x="783301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Elipsa 14"/>
            <p:cNvSpPr/>
            <p:nvPr/>
          </p:nvSpPr>
          <p:spPr>
            <a:xfrm>
              <a:off x="879070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Elipsa 19"/>
            <p:cNvSpPr/>
            <p:nvPr/>
          </p:nvSpPr>
          <p:spPr>
            <a:xfrm>
              <a:off x="17145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1" name="Volný tvar 60"/>
          <p:cNvSpPr/>
          <p:nvPr/>
        </p:nvSpPr>
        <p:spPr>
          <a:xfrm rot="693929">
            <a:off x="3238505" y="5804662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olný tvar 61"/>
          <p:cNvSpPr/>
          <p:nvPr/>
        </p:nvSpPr>
        <p:spPr>
          <a:xfrm rot="728453">
            <a:off x="4188649" y="5990226"/>
            <a:ext cx="708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olný tvar 62"/>
          <p:cNvSpPr/>
          <p:nvPr/>
        </p:nvSpPr>
        <p:spPr>
          <a:xfrm>
            <a:off x="5167078" y="6029325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Volný tvar 57"/>
          <p:cNvSpPr/>
          <p:nvPr/>
        </p:nvSpPr>
        <p:spPr>
          <a:xfrm rot="334978">
            <a:off x="349255" y="5295900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olný tvar 58"/>
          <p:cNvSpPr/>
          <p:nvPr/>
        </p:nvSpPr>
        <p:spPr>
          <a:xfrm rot="819501">
            <a:off x="1299399" y="5473700"/>
            <a:ext cx="708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Volný tvar 59"/>
          <p:cNvSpPr/>
          <p:nvPr/>
        </p:nvSpPr>
        <p:spPr>
          <a:xfrm rot="429041">
            <a:off x="2277828" y="5651500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olný tvar 54"/>
          <p:cNvSpPr/>
          <p:nvPr/>
        </p:nvSpPr>
        <p:spPr>
          <a:xfrm>
            <a:off x="6083305" y="6029325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olný tvar 55"/>
          <p:cNvSpPr/>
          <p:nvPr/>
        </p:nvSpPr>
        <p:spPr>
          <a:xfrm>
            <a:off x="7033449" y="6029325"/>
            <a:ext cx="708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olný tvar 56"/>
          <p:cNvSpPr/>
          <p:nvPr/>
        </p:nvSpPr>
        <p:spPr>
          <a:xfrm>
            <a:off x="8011878" y="6029325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2955635" y="569595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3913330" y="587375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4871025" y="60071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5828720" y="60071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1040245" y="534035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1997940" y="55626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6786415" y="60071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7744110" y="60071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8701805" y="60071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82550" y="525145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4" name="Skupina 73"/>
          <p:cNvGrpSpPr/>
          <p:nvPr/>
        </p:nvGrpSpPr>
        <p:grpSpPr>
          <a:xfrm>
            <a:off x="6172200" y="3473450"/>
            <a:ext cx="3422650" cy="534988"/>
            <a:chOff x="6172200" y="3473450"/>
            <a:chExt cx="3422650" cy="534988"/>
          </a:xfrm>
        </p:grpSpPr>
        <p:cxnSp>
          <p:nvCxnSpPr>
            <p:cNvPr id="75" name="Přímá spojovací šipka 74"/>
            <p:cNvCxnSpPr/>
            <p:nvPr/>
          </p:nvCxnSpPr>
          <p:spPr>
            <a:xfrm>
              <a:off x="6661150" y="4006850"/>
              <a:ext cx="195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ovéPole 75"/>
            <p:cNvSpPr txBox="1"/>
            <p:nvPr/>
          </p:nvSpPr>
          <p:spPr>
            <a:xfrm>
              <a:off x="6172200" y="3473450"/>
              <a:ext cx="342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v</a:t>
              </a:r>
              <a:r>
                <a:rPr lang="cs-CZ" sz="2400" dirty="0" smtClean="0"/>
                <a:t> - směr šíření vlnění</a:t>
              </a:r>
              <a:endParaRPr lang="cs-CZ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61" grpId="0" animBg="1"/>
      <p:bldP spid="62" grpId="0" animBg="1"/>
      <p:bldP spid="63" grpId="0" animBg="1"/>
      <p:bldP spid="58" grpId="0" animBg="1"/>
      <p:bldP spid="59" grpId="0" animBg="1"/>
      <p:bldP spid="60" grpId="0" animBg="1"/>
      <p:bldP spid="55" grpId="0" animBg="1"/>
      <p:bldP spid="56" grpId="0" animBg="1"/>
      <p:bldP spid="5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Použitá </a:t>
            </a:r>
            <a:r>
              <a:rPr lang="cs-CZ" sz="3400" b="1" dirty="0">
                <a:solidFill>
                  <a:srgbClr val="DDDDDD"/>
                </a:solidFill>
                <a:cs typeface="Arial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/>
              <a:t>LEPIL ,O. </a:t>
            </a:r>
            <a:r>
              <a:rPr lang="cs-CZ" sz="1400" i="1" dirty="0" smtClean="0"/>
              <a:t>Mechanické kmitání a vlnění, Fyzika pro gymnázia </a:t>
            </a:r>
            <a:r>
              <a:rPr lang="cs-CZ" sz="1400" dirty="0" smtClean="0"/>
              <a:t>. Prometheus, Praha 2004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ISBN 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</a:t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978-80-7196-266-3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/>
              <a:t>NAHODIL, J. Fyzika v běžném životě. Praha: Prometheus, 2010. </a:t>
            </a:r>
            <a:br>
              <a:rPr lang="cs-CZ" sz="1400" dirty="0" smtClean="0"/>
            </a:br>
            <a:r>
              <a:rPr lang="cs-CZ" sz="1400" dirty="0" smtClean="0"/>
              <a:t>ISBN 80-7196-005-5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2013-03-05].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http://cs.wikipedia.org/wiki/Soubor:Chladini.Diagrams.for.Quadratic.Plates.svg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  </a:t>
            </a:r>
            <a:r>
              <a:rPr lang="it-IT" sz="1400" dirty="0" smtClean="0"/>
              <a:t>[online]. [cit. 2013-03-05]. Dostupné z: http://www.podpora-techniky.cz/files/images/2011/11/21/thumbs/Quadratic_Chladni_plate_jpeg_350x350_q85.jpg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1400" dirty="0" smtClean="0"/>
              <a:t>[online]. [cit. 2013-03-05]. Dostupné z: http://fineartamerica.com/featured/1-christian-huygens-granger.html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2013-03-24]. 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2013-03-24].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http://upload.wikimedia.org/wikipedia/commons/8/8c/Standing_wave.gif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2013-03-24].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2013-03-24].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http://upload.wikimedia.org/wikipedia/commons/thumb/1/1f/Wave_equation_1D_fixed_endpoints.gif/250px-Wave_equation_1D_fixed_endpoints.gif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2013-03-24].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http://upload.wikimedia.org/wikipedia/commons/thumb/5/54/Difrakce_sterbina_bodova.png/220px-Difrakce_sterbina_bodova.png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2013-03-24].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http://upload.wikimedia.org/wikipedia/commons/thumb/6/6f/Difrakce_sterbina_mala.png/220px-Difrakce_sterbina_mala.png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/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 závislosti na směru výchylky kmitání jednotlivých bodů </a:t>
            </a:r>
            <a:br>
              <a:rPr lang="cs-CZ" sz="2800" dirty="0" smtClean="0"/>
            </a:br>
            <a:r>
              <a:rPr lang="cs-CZ" sz="2800" dirty="0" smtClean="0"/>
              <a:t>a směru šíření vlnění se vlnění dělí na: </a:t>
            </a:r>
          </a:p>
          <a:p>
            <a:pPr lvl="0"/>
            <a:r>
              <a:rPr lang="cs-CZ" sz="2800" b="1" dirty="0" smtClean="0"/>
              <a:t>vlnění podélné</a:t>
            </a:r>
            <a:r>
              <a:rPr lang="cs-CZ" sz="2800" dirty="0" smtClean="0"/>
              <a:t> 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cs-CZ" sz="2800" dirty="0" smtClean="0"/>
              <a:t>body prostředí kmitají ve směru šíření vlnění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cs-CZ" sz="2800" dirty="0" smtClean="0"/>
              <a:t>je typické pro tělesa (všech skupenství), která jsou pružná při změně objemu (tj. při stlačování a rozpínání) 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cs-CZ" sz="2800" dirty="0" smtClean="0"/>
              <a:t>body se zhušťují a zřeďují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6595" y="4540250"/>
            <a:ext cx="8885955" cy="266700"/>
            <a:chOff x="171450" y="5029200"/>
            <a:chExt cx="8885955" cy="266700"/>
          </a:xfrm>
        </p:grpSpPr>
        <p:grpSp>
          <p:nvGrpSpPr>
            <p:cNvPr id="5" name="Skupina 34"/>
            <p:cNvGrpSpPr/>
            <p:nvPr/>
          </p:nvGrpSpPr>
          <p:grpSpPr>
            <a:xfrm>
              <a:off x="438155" y="5051425"/>
              <a:ext cx="8326052" cy="220980"/>
              <a:chOff x="438155" y="5051425"/>
              <a:chExt cx="8326052" cy="220980"/>
            </a:xfrm>
          </p:grpSpPr>
          <p:grpSp>
            <p:nvGrpSpPr>
              <p:cNvPr id="17" name="Skupina 24"/>
              <p:cNvGrpSpPr/>
              <p:nvPr/>
            </p:nvGrpSpPr>
            <p:grpSpPr>
              <a:xfrm>
                <a:off x="3327405" y="5051425"/>
                <a:ext cx="2592002" cy="220980"/>
                <a:chOff x="5778500" y="3124978"/>
                <a:chExt cx="2560320" cy="220980"/>
              </a:xfrm>
            </p:grpSpPr>
            <p:sp>
              <p:nvSpPr>
                <p:cNvPr id="27" name="Volný tvar 26"/>
                <p:cNvSpPr/>
                <p:nvPr/>
              </p:nvSpPr>
              <p:spPr>
                <a:xfrm>
                  <a:off x="5778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Volný tvar 27"/>
                <p:cNvSpPr/>
                <p:nvPr/>
              </p:nvSpPr>
              <p:spPr>
                <a:xfrm>
                  <a:off x="6717030" y="3124978"/>
                  <a:ext cx="69977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 28"/>
                <p:cNvSpPr/>
                <p:nvPr/>
              </p:nvSpPr>
              <p:spPr>
                <a:xfrm>
                  <a:off x="7683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8" name="Skupina 25"/>
              <p:cNvGrpSpPr/>
              <p:nvPr/>
            </p:nvGrpSpPr>
            <p:grpSpPr>
              <a:xfrm>
                <a:off x="438155" y="5051425"/>
                <a:ext cx="2592002" cy="220980"/>
                <a:chOff x="5778500" y="3124978"/>
                <a:chExt cx="2560320" cy="220980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5778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Volný tvar 24"/>
                <p:cNvSpPr/>
                <p:nvPr/>
              </p:nvSpPr>
              <p:spPr>
                <a:xfrm>
                  <a:off x="6717030" y="3124978"/>
                  <a:ext cx="69977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Volný tvar 25"/>
                <p:cNvSpPr/>
                <p:nvPr/>
              </p:nvSpPr>
              <p:spPr>
                <a:xfrm>
                  <a:off x="7683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9" name="Skupina 29"/>
              <p:cNvGrpSpPr/>
              <p:nvPr/>
            </p:nvGrpSpPr>
            <p:grpSpPr>
              <a:xfrm>
                <a:off x="6172205" y="5051425"/>
                <a:ext cx="2592002" cy="220980"/>
                <a:chOff x="5778500" y="3124978"/>
                <a:chExt cx="2560320" cy="220980"/>
              </a:xfrm>
            </p:grpSpPr>
            <p:sp>
              <p:nvSpPr>
                <p:cNvPr id="20" name="Volný tvar 19"/>
                <p:cNvSpPr/>
                <p:nvPr/>
              </p:nvSpPr>
              <p:spPr>
                <a:xfrm>
                  <a:off x="5778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" name="Volný tvar 20"/>
                <p:cNvSpPr/>
                <p:nvPr/>
              </p:nvSpPr>
              <p:spPr>
                <a:xfrm>
                  <a:off x="6717030" y="3124978"/>
                  <a:ext cx="69977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Volný tvar 21"/>
                <p:cNvSpPr/>
                <p:nvPr/>
              </p:nvSpPr>
              <p:spPr>
                <a:xfrm>
                  <a:off x="7683500" y="3124978"/>
                  <a:ext cx="655320" cy="220980"/>
                </a:xfrm>
                <a:custGeom>
                  <a:avLst/>
                  <a:gdLst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26720 w 655320"/>
                    <a:gd name="connsiteY4" fmla="*/ 304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5300 w 655320"/>
                    <a:gd name="connsiteY5" fmla="*/ 190500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114300 w 655320"/>
                    <a:gd name="connsiteY1" fmla="*/ 137160 h 220980"/>
                    <a:gd name="connsiteX2" fmla="*/ 205740 w 655320"/>
                    <a:gd name="connsiteY2" fmla="*/ 0 h 220980"/>
                    <a:gd name="connsiteX3" fmla="*/ 281940 w 655320"/>
                    <a:gd name="connsiteY3" fmla="*/ 220980 h 220980"/>
                    <a:gd name="connsiteX4" fmla="*/ 414814 w 655320"/>
                    <a:gd name="connsiteY4" fmla="*/ 5080 h 220980"/>
                    <a:gd name="connsiteX5" fmla="*/ 493713 w 655320"/>
                    <a:gd name="connsiteY5" fmla="*/ 218281 h 220980"/>
                    <a:gd name="connsiteX6" fmla="*/ 533400 w 655320"/>
                    <a:gd name="connsiteY6" fmla="*/ 106680 h 220980"/>
                    <a:gd name="connsiteX7" fmla="*/ 655320 w 655320"/>
                    <a:gd name="connsiteY7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14300 w 655320"/>
                    <a:gd name="connsiteY2" fmla="*/ 137160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06363 w 655320"/>
                    <a:gd name="connsiteY2" fmla="*/ 126048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  <a:gd name="connsiteX0" fmla="*/ 0 w 655320"/>
                    <a:gd name="connsiteY0" fmla="*/ 144780 h 220980"/>
                    <a:gd name="connsiteX1" fmla="*/ 8731 w 655320"/>
                    <a:gd name="connsiteY1" fmla="*/ 132716 h 220980"/>
                    <a:gd name="connsiteX2" fmla="*/ 140494 w 655320"/>
                    <a:gd name="connsiteY2" fmla="*/ 128429 h 220980"/>
                    <a:gd name="connsiteX3" fmla="*/ 205740 w 655320"/>
                    <a:gd name="connsiteY3" fmla="*/ 0 h 220980"/>
                    <a:gd name="connsiteX4" fmla="*/ 281940 w 655320"/>
                    <a:gd name="connsiteY4" fmla="*/ 220980 h 220980"/>
                    <a:gd name="connsiteX5" fmla="*/ 414814 w 655320"/>
                    <a:gd name="connsiteY5" fmla="*/ 5080 h 220980"/>
                    <a:gd name="connsiteX6" fmla="*/ 493713 w 655320"/>
                    <a:gd name="connsiteY6" fmla="*/ 218281 h 220980"/>
                    <a:gd name="connsiteX7" fmla="*/ 533400 w 655320"/>
                    <a:gd name="connsiteY7" fmla="*/ 106680 h 220980"/>
                    <a:gd name="connsiteX8" fmla="*/ 655320 w 655320"/>
                    <a:gd name="connsiteY8" fmla="*/ 106680 h 22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5320" h="220980">
                      <a:moveTo>
                        <a:pt x="0" y="144780"/>
                      </a:moveTo>
                      <a:lnTo>
                        <a:pt x="8731" y="132716"/>
                      </a:lnTo>
                      <a:lnTo>
                        <a:pt x="140494" y="128429"/>
                      </a:lnTo>
                      <a:lnTo>
                        <a:pt x="205740" y="0"/>
                      </a:lnTo>
                      <a:lnTo>
                        <a:pt x="281940" y="220980"/>
                      </a:lnTo>
                      <a:lnTo>
                        <a:pt x="414814" y="5080"/>
                      </a:lnTo>
                      <a:lnTo>
                        <a:pt x="493713" y="218281"/>
                      </a:lnTo>
                      <a:lnTo>
                        <a:pt x="533400" y="106680"/>
                      </a:lnTo>
                      <a:lnTo>
                        <a:pt x="655320" y="10668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6" name="Elipsa 5"/>
            <p:cNvSpPr/>
            <p:nvPr/>
          </p:nvSpPr>
          <p:spPr>
            <a:xfrm>
              <a:off x="304453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Elipsa 6"/>
            <p:cNvSpPr/>
            <p:nvPr/>
          </p:nvSpPr>
          <p:spPr>
            <a:xfrm>
              <a:off x="400223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/>
            <p:nvPr/>
          </p:nvSpPr>
          <p:spPr>
            <a:xfrm>
              <a:off x="495992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Elipsa 8"/>
            <p:cNvSpPr/>
            <p:nvPr/>
          </p:nvSpPr>
          <p:spPr>
            <a:xfrm>
              <a:off x="591762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Elipsa 10"/>
            <p:cNvSpPr/>
            <p:nvPr/>
          </p:nvSpPr>
          <p:spPr>
            <a:xfrm>
              <a:off x="112914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/>
            <p:nvPr/>
          </p:nvSpPr>
          <p:spPr>
            <a:xfrm>
              <a:off x="208684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687531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>
              <a:off x="783301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Elipsa 14"/>
            <p:cNvSpPr/>
            <p:nvPr/>
          </p:nvSpPr>
          <p:spPr>
            <a:xfrm>
              <a:off x="8790705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/>
            <p:nvPr/>
          </p:nvSpPr>
          <p:spPr>
            <a:xfrm>
              <a:off x="171450" y="5029200"/>
              <a:ext cx="266700" cy="2667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0" name="Přímá spojovací šipka 29"/>
          <p:cNvCxnSpPr/>
          <p:nvPr/>
        </p:nvCxnSpPr>
        <p:spPr>
          <a:xfrm flipH="1">
            <a:off x="1238250" y="5920689"/>
            <a:ext cx="444500" cy="325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10800000">
            <a:off x="2349500" y="5919572"/>
            <a:ext cx="844551" cy="54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10800000">
            <a:off x="571500" y="5029200"/>
            <a:ext cx="124460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Volný tvar 75"/>
          <p:cNvSpPr/>
          <p:nvPr/>
        </p:nvSpPr>
        <p:spPr>
          <a:xfrm>
            <a:off x="3543050" y="5495925"/>
            <a:ext cx="540000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7" name="Volný tvar 76"/>
          <p:cNvSpPr/>
          <p:nvPr/>
        </p:nvSpPr>
        <p:spPr>
          <a:xfrm>
            <a:off x="4349750" y="5518150"/>
            <a:ext cx="540000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Volný tvar 77"/>
          <p:cNvSpPr/>
          <p:nvPr/>
        </p:nvSpPr>
        <p:spPr>
          <a:xfrm>
            <a:off x="5167078" y="5495925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Volný tvar 72"/>
          <p:cNvSpPr/>
          <p:nvPr/>
        </p:nvSpPr>
        <p:spPr>
          <a:xfrm>
            <a:off x="1593850" y="5495925"/>
            <a:ext cx="360000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Volný tvar 73"/>
          <p:cNvSpPr/>
          <p:nvPr/>
        </p:nvSpPr>
        <p:spPr>
          <a:xfrm>
            <a:off x="2220200" y="5495925"/>
            <a:ext cx="396000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Volný tvar 74"/>
          <p:cNvSpPr/>
          <p:nvPr/>
        </p:nvSpPr>
        <p:spPr>
          <a:xfrm>
            <a:off x="2882900" y="5495925"/>
            <a:ext cx="396000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Volný tvar 69"/>
          <p:cNvSpPr/>
          <p:nvPr/>
        </p:nvSpPr>
        <p:spPr>
          <a:xfrm>
            <a:off x="6083305" y="5495925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70"/>
          <p:cNvSpPr/>
          <p:nvPr/>
        </p:nvSpPr>
        <p:spPr>
          <a:xfrm>
            <a:off x="7033449" y="5495925"/>
            <a:ext cx="708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71"/>
          <p:cNvSpPr/>
          <p:nvPr/>
        </p:nvSpPr>
        <p:spPr>
          <a:xfrm>
            <a:off x="8011878" y="5495925"/>
            <a:ext cx="663429" cy="220980"/>
          </a:xfrm>
          <a:custGeom>
            <a:avLst/>
            <a:gdLst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26720 w 655320"/>
              <a:gd name="connsiteY4" fmla="*/ 304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5300 w 655320"/>
              <a:gd name="connsiteY5" fmla="*/ 190500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114300 w 655320"/>
              <a:gd name="connsiteY1" fmla="*/ 137160 h 220980"/>
              <a:gd name="connsiteX2" fmla="*/ 205740 w 655320"/>
              <a:gd name="connsiteY2" fmla="*/ 0 h 220980"/>
              <a:gd name="connsiteX3" fmla="*/ 281940 w 655320"/>
              <a:gd name="connsiteY3" fmla="*/ 220980 h 220980"/>
              <a:gd name="connsiteX4" fmla="*/ 414814 w 655320"/>
              <a:gd name="connsiteY4" fmla="*/ 5080 h 220980"/>
              <a:gd name="connsiteX5" fmla="*/ 493713 w 655320"/>
              <a:gd name="connsiteY5" fmla="*/ 218281 h 220980"/>
              <a:gd name="connsiteX6" fmla="*/ 533400 w 655320"/>
              <a:gd name="connsiteY6" fmla="*/ 106680 h 220980"/>
              <a:gd name="connsiteX7" fmla="*/ 655320 w 655320"/>
              <a:gd name="connsiteY7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14300 w 655320"/>
              <a:gd name="connsiteY2" fmla="*/ 137160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06363 w 655320"/>
              <a:gd name="connsiteY2" fmla="*/ 126048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  <a:gd name="connsiteX0" fmla="*/ 0 w 655320"/>
              <a:gd name="connsiteY0" fmla="*/ 144780 h 220980"/>
              <a:gd name="connsiteX1" fmla="*/ 8731 w 655320"/>
              <a:gd name="connsiteY1" fmla="*/ 132716 h 220980"/>
              <a:gd name="connsiteX2" fmla="*/ 140494 w 655320"/>
              <a:gd name="connsiteY2" fmla="*/ 128429 h 220980"/>
              <a:gd name="connsiteX3" fmla="*/ 205740 w 655320"/>
              <a:gd name="connsiteY3" fmla="*/ 0 h 220980"/>
              <a:gd name="connsiteX4" fmla="*/ 281940 w 655320"/>
              <a:gd name="connsiteY4" fmla="*/ 220980 h 220980"/>
              <a:gd name="connsiteX5" fmla="*/ 414814 w 655320"/>
              <a:gd name="connsiteY5" fmla="*/ 5080 h 220980"/>
              <a:gd name="connsiteX6" fmla="*/ 493713 w 655320"/>
              <a:gd name="connsiteY6" fmla="*/ 218281 h 220980"/>
              <a:gd name="connsiteX7" fmla="*/ 533400 w 655320"/>
              <a:gd name="connsiteY7" fmla="*/ 106680 h 220980"/>
              <a:gd name="connsiteX8" fmla="*/ 655320 w 655320"/>
              <a:gd name="connsiteY8" fmla="*/ 1066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220980">
                <a:moveTo>
                  <a:pt x="0" y="144780"/>
                </a:moveTo>
                <a:lnTo>
                  <a:pt x="8731" y="132716"/>
                </a:lnTo>
                <a:lnTo>
                  <a:pt x="140494" y="128429"/>
                </a:lnTo>
                <a:lnTo>
                  <a:pt x="205740" y="0"/>
                </a:lnTo>
                <a:lnTo>
                  <a:pt x="281940" y="220980"/>
                </a:lnTo>
                <a:lnTo>
                  <a:pt x="414814" y="5080"/>
                </a:lnTo>
                <a:lnTo>
                  <a:pt x="493713" y="218281"/>
                </a:lnTo>
                <a:lnTo>
                  <a:pt x="533400" y="106680"/>
                </a:lnTo>
                <a:lnTo>
                  <a:pt x="655320" y="1066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328295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408305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4871025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582872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194945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261620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Elipsa 62"/>
          <p:cNvSpPr/>
          <p:nvPr/>
        </p:nvSpPr>
        <p:spPr>
          <a:xfrm>
            <a:off x="6786415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Elipsa 63"/>
          <p:cNvSpPr/>
          <p:nvPr/>
        </p:nvSpPr>
        <p:spPr>
          <a:xfrm>
            <a:off x="774411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8701805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1327150" y="5473700"/>
            <a:ext cx="266700" cy="2667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rot="10800000">
            <a:off x="3638551" y="5916828"/>
            <a:ext cx="1155701" cy="1097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Skupina 81"/>
          <p:cNvGrpSpPr/>
          <p:nvPr/>
        </p:nvGrpSpPr>
        <p:grpSpPr>
          <a:xfrm>
            <a:off x="6172200" y="3473450"/>
            <a:ext cx="3422650" cy="534988"/>
            <a:chOff x="6172200" y="3473450"/>
            <a:chExt cx="3422650" cy="534988"/>
          </a:xfrm>
        </p:grpSpPr>
        <p:cxnSp>
          <p:nvCxnSpPr>
            <p:cNvPr id="80" name="Přímá spojovací šipka 79"/>
            <p:cNvCxnSpPr/>
            <p:nvPr/>
          </p:nvCxnSpPr>
          <p:spPr>
            <a:xfrm>
              <a:off x="6661150" y="4006850"/>
              <a:ext cx="195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/>
            <p:cNvSpPr txBox="1"/>
            <p:nvPr/>
          </p:nvSpPr>
          <p:spPr>
            <a:xfrm>
              <a:off x="6172200" y="3473450"/>
              <a:ext cx="342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v</a:t>
              </a:r>
              <a:r>
                <a:rPr lang="cs-CZ" sz="2400" dirty="0" smtClean="0"/>
                <a:t> - směr šíření vlnění</a:t>
              </a:r>
              <a:endParaRPr lang="cs-CZ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76" grpId="0" animBg="1"/>
      <p:bldP spid="77" grpId="0" animBg="1"/>
      <p:bldP spid="78" grpId="0" animBg="1"/>
      <p:bldP spid="73" grpId="0" animBg="1"/>
      <p:bldP spid="74" grpId="0" animBg="1"/>
      <p:bldP spid="75" grpId="0" animBg="1"/>
      <p:bldP spid="70" grpId="0" animBg="1"/>
      <p:bldP spid="71" grpId="0" animBg="1"/>
      <p:bldP spid="7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 závislosti na směru výchylky kmitání jednotlivých bodů </a:t>
            </a:r>
            <a:br>
              <a:rPr lang="cs-CZ" sz="2800" dirty="0" smtClean="0"/>
            </a:br>
            <a:r>
              <a:rPr lang="cs-CZ" sz="2800" dirty="0" smtClean="0"/>
              <a:t>a směru šíření vlnění se vlnění dělí na: </a:t>
            </a:r>
          </a:p>
          <a:p>
            <a:pPr lvl="0"/>
            <a:r>
              <a:rPr lang="cs-CZ" sz="2800" b="1" dirty="0" smtClean="0"/>
              <a:t>vlnění podélné</a:t>
            </a:r>
            <a:r>
              <a:rPr lang="cs-CZ" sz="2800" dirty="0" smtClean="0"/>
              <a:t> 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cs-CZ" sz="2800" dirty="0" smtClean="0"/>
              <a:t>body prostředí kmitají ve směru šíření vlnění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cs-CZ" sz="2800" dirty="0" smtClean="0"/>
              <a:t>je typické pro tělesa (všech skupenství), která jsou pružná při změně objemu (tj. při stlačování a rozpínání) 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cs-CZ" sz="2800" dirty="0" smtClean="0"/>
              <a:t>body se zhušťují a zřeďují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pic>
        <p:nvPicPr>
          <p:cNvPr id="2884610" name="Picture 2" descr="http://upload.wikimedia.org/wikipedia/commons/f/f4/Podelna_vln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50" y="3784600"/>
            <a:ext cx="7067550" cy="28270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5" name="TextovéPole 54"/>
          <p:cNvSpPr txBox="1"/>
          <p:nvPr/>
        </p:nvSpPr>
        <p:spPr>
          <a:xfrm>
            <a:off x="7416800" y="6229350"/>
            <a:ext cx="108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41350"/>
            <a:ext cx="92900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dirty="0" smtClean="0"/>
              <a:t>Rozdělení vlnění podle přenosu energie:</a:t>
            </a:r>
          </a:p>
          <a:p>
            <a:r>
              <a:rPr lang="cs-CZ" sz="1000" dirty="0" smtClean="0"/>
              <a:t> </a:t>
            </a:r>
          </a:p>
          <a:p>
            <a:pPr lvl="0"/>
            <a:r>
              <a:rPr lang="cs-CZ" sz="3000" b="1" dirty="0" smtClean="0"/>
              <a:t>vlnění postupné </a:t>
            </a:r>
          </a:p>
          <a:p>
            <a:pPr marL="536575" lvl="0" indent="-274638">
              <a:buFont typeface="Arial" pitchFamily="34" charset="0"/>
              <a:buChar char="•"/>
            </a:pPr>
            <a:r>
              <a:rPr lang="cs-CZ" sz="3000" dirty="0" smtClean="0"/>
              <a:t>vzniká postupným rozkmitáním bodů v pružném látkovém prostředí</a:t>
            </a:r>
            <a:r>
              <a:rPr lang="cs-CZ" sz="3000" b="1" dirty="0" smtClean="0"/>
              <a:t> – </a:t>
            </a:r>
            <a:r>
              <a:rPr lang="cs-CZ" sz="3000" dirty="0" smtClean="0"/>
              <a:t> energie se vlněním přenáší </a:t>
            </a:r>
          </a:p>
          <a:p>
            <a:pPr lvl="0"/>
            <a:r>
              <a:rPr lang="cs-CZ" sz="3000" b="1" dirty="0" smtClean="0"/>
              <a:t>vlnění stojaté </a:t>
            </a:r>
            <a:endParaRPr lang="cs-CZ" sz="3000" dirty="0" smtClean="0"/>
          </a:p>
          <a:p>
            <a:pPr marL="536575" lvl="1" indent="-274638">
              <a:buFont typeface="Arial" pitchFamily="34" charset="0"/>
              <a:buChar char="•"/>
            </a:pPr>
            <a:r>
              <a:rPr lang="cs-CZ" sz="3000" dirty="0" smtClean="0"/>
              <a:t>energie se vlněním nepřenáší </a:t>
            </a:r>
          </a:p>
          <a:p>
            <a:pPr marL="536575" lvl="1" indent="-274638">
              <a:buFont typeface="Arial" pitchFamily="34" charset="0"/>
              <a:buChar char="•"/>
            </a:pPr>
            <a:r>
              <a:rPr lang="cs-CZ" sz="3000" dirty="0" smtClean="0"/>
              <a:t>lze pozorovat např. na struně</a:t>
            </a:r>
            <a:endParaRPr lang="cs-CZ" sz="3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pic>
        <p:nvPicPr>
          <p:cNvPr id="2743302" name="Picture 6" descr="http://upload.wikimedia.org/wikipedia/commons/8/8c/Standing_wav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325" y="4184650"/>
            <a:ext cx="7143750" cy="2381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7261225" y="6184900"/>
            <a:ext cx="108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84200"/>
            <a:ext cx="92900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3000" b="1" dirty="0" smtClean="0"/>
              <a:t>v</a:t>
            </a:r>
            <a:r>
              <a:rPr lang="cs-CZ" sz="3000" dirty="0" smtClean="0"/>
              <a:t> – rychlost postupného vlnění</a:t>
            </a:r>
          </a:p>
          <a:p>
            <a:pPr lvl="0"/>
            <a:r>
              <a:rPr lang="cs-CZ" sz="3000" dirty="0" smtClean="0"/>
              <a:t>λ – vlnová délka je vzdálenost dvou nejbližších bodů, </a:t>
            </a:r>
            <a:br>
              <a:rPr lang="cs-CZ" sz="3000" dirty="0" smtClean="0"/>
            </a:br>
            <a:r>
              <a:rPr lang="cs-CZ" sz="3000" dirty="0" smtClean="0"/>
              <a:t>      které kmitají se stejnou fází</a:t>
            </a:r>
          </a:p>
          <a:p>
            <a:pPr lvl="0" indent="261938">
              <a:buFont typeface="Arial" pitchFamily="34" charset="0"/>
              <a:buChar char="•"/>
            </a:pPr>
            <a:r>
              <a:rPr lang="cs-CZ" sz="3000" dirty="0" smtClean="0"/>
              <a:t>všechny body kmitají se stejnou amplitudou </a:t>
            </a:r>
            <a:br>
              <a:rPr lang="cs-CZ" sz="3000" dirty="0" smtClean="0"/>
            </a:br>
            <a:r>
              <a:rPr lang="cs-CZ" sz="3000" dirty="0" smtClean="0"/>
              <a:t>   a úhlovou frekvencí, ale liší se fází. </a:t>
            </a:r>
            <a:endParaRPr lang="cs-CZ" sz="3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2. 1. VZNIK A DRUHY VLNĚNÍ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7283450" y="1562100"/>
          <a:ext cx="163377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8749" name="Rovnice" r:id="rId4" imgW="761760" imgH="419040" progId="Equation.3">
                  <p:embed/>
                </p:oleObj>
              </mc:Choice>
              <mc:Fallback>
                <p:oleObj name="Rovnice" r:id="rId4" imgW="7617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1562100"/>
                        <a:ext cx="1633773" cy="889000"/>
                      </a:xfrm>
                      <a:prstGeom prst="rect">
                        <a:avLst/>
                      </a:prstGeom>
                      <a:solidFill>
                        <a:srgbClr val="FC5B57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/>
        </p:nvGraphicFramePr>
        <p:xfrm>
          <a:off x="349250" y="3251200"/>
          <a:ext cx="8445500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5" name="Přímá spojovací šipka 14"/>
          <p:cNvCxnSpPr/>
          <p:nvPr/>
        </p:nvCxnSpPr>
        <p:spPr>
          <a:xfrm>
            <a:off x="1117880" y="4907280"/>
            <a:ext cx="1224000" cy="1588"/>
          </a:xfrm>
          <a:prstGeom prst="straightConnector1">
            <a:avLst/>
          </a:prstGeom>
          <a:ln w="28575">
            <a:solidFill>
              <a:srgbClr val="4F81B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27150" y="4895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</a:t>
            </a:r>
            <a:endParaRPr lang="cs-CZ" sz="2800" b="1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6216650" y="2540000"/>
            <a:ext cx="3422650" cy="534988"/>
            <a:chOff x="6172200" y="3473450"/>
            <a:chExt cx="3422650" cy="534988"/>
          </a:xfrm>
        </p:grpSpPr>
        <p:cxnSp>
          <p:nvCxnSpPr>
            <p:cNvPr id="19" name="Přímá spojovací šipka 18"/>
            <p:cNvCxnSpPr/>
            <p:nvPr/>
          </p:nvCxnSpPr>
          <p:spPr>
            <a:xfrm>
              <a:off x="6661150" y="4006850"/>
              <a:ext cx="195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6172200" y="3473450"/>
              <a:ext cx="342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v</a:t>
              </a:r>
              <a:r>
                <a:rPr lang="cs-CZ" sz="2400" dirty="0" smtClean="0"/>
                <a:t> - směr šíření vlnění</a:t>
              </a:r>
              <a:endParaRPr lang="cs-CZ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Graphic spid="13" grpId="0">
        <p:bldAsOne/>
      </p:bldGraphic>
      <p:bldP spid="16" grpId="0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13400</TotalTime>
  <Words>1299</Words>
  <Application>Microsoft Office PowerPoint</Application>
  <PresentationFormat>Předvádění na obrazovce (4:3)</PresentationFormat>
  <Paragraphs>489</Paragraphs>
  <Slides>51</Slides>
  <Notes>50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2ročník prezentace</vt:lpstr>
      <vt:lpstr>2_Motiv sady Office</vt:lpstr>
      <vt:lpstr>Rovnice</vt:lpstr>
      <vt:lpstr>Rovnica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</cp:lastModifiedBy>
  <cp:revision>531</cp:revision>
  <dcterms:created xsi:type="dcterms:W3CDTF">2012-04-18T20:19:22Z</dcterms:created>
  <dcterms:modified xsi:type="dcterms:W3CDTF">2013-09-04T08:28:01Z</dcterms:modified>
</cp:coreProperties>
</file>