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theme/themeOverride10.xml" ContentType="application/vnd.openxmlformats-officedocument.themeOverride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33" r:id="rId2"/>
  </p:sldMasterIdLst>
  <p:notesMasterIdLst>
    <p:notesMasterId r:id="rId88"/>
  </p:notesMasterIdLst>
  <p:handoutMasterIdLst>
    <p:handoutMasterId r:id="rId89"/>
  </p:handoutMasterIdLst>
  <p:sldIdLst>
    <p:sldId id="695" r:id="rId3"/>
    <p:sldId id="627" r:id="rId4"/>
    <p:sldId id="725" r:id="rId5"/>
    <p:sldId id="777" r:id="rId6"/>
    <p:sldId id="724" r:id="rId7"/>
    <p:sldId id="696" r:id="rId8"/>
    <p:sldId id="697" r:id="rId9"/>
    <p:sldId id="698" r:id="rId10"/>
    <p:sldId id="700" r:id="rId11"/>
    <p:sldId id="701" r:id="rId12"/>
    <p:sldId id="702" r:id="rId13"/>
    <p:sldId id="704" r:id="rId14"/>
    <p:sldId id="703" r:id="rId15"/>
    <p:sldId id="708" r:id="rId16"/>
    <p:sldId id="709" r:id="rId17"/>
    <p:sldId id="710" r:id="rId18"/>
    <p:sldId id="711" r:id="rId19"/>
    <p:sldId id="714" r:id="rId20"/>
    <p:sldId id="715" r:id="rId21"/>
    <p:sldId id="717" r:id="rId22"/>
    <p:sldId id="719" r:id="rId23"/>
    <p:sldId id="720" r:id="rId24"/>
    <p:sldId id="768" r:id="rId25"/>
    <p:sldId id="769" r:id="rId26"/>
    <p:sldId id="770" r:id="rId27"/>
    <p:sldId id="771" r:id="rId28"/>
    <p:sldId id="663" r:id="rId29"/>
    <p:sldId id="721" r:id="rId30"/>
    <p:sldId id="690" r:id="rId31"/>
    <p:sldId id="722" r:id="rId32"/>
    <p:sldId id="723" r:id="rId33"/>
    <p:sldId id="726" r:id="rId34"/>
    <p:sldId id="772" r:id="rId35"/>
    <p:sldId id="775" r:id="rId36"/>
    <p:sldId id="773" r:id="rId37"/>
    <p:sldId id="728" r:id="rId38"/>
    <p:sldId id="730" r:id="rId39"/>
    <p:sldId id="733" r:id="rId40"/>
    <p:sldId id="778" r:id="rId41"/>
    <p:sldId id="738" r:id="rId42"/>
    <p:sldId id="779" r:id="rId43"/>
    <p:sldId id="776" r:id="rId44"/>
    <p:sldId id="780" r:id="rId45"/>
    <p:sldId id="737" r:id="rId46"/>
    <p:sldId id="781" r:id="rId47"/>
    <p:sldId id="731" r:id="rId48"/>
    <p:sldId id="783" r:id="rId49"/>
    <p:sldId id="740" r:id="rId50"/>
    <p:sldId id="782" r:id="rId51"/>
    <p:sldId id="784" r:id="rId52"/>
    <p:sldId id="785" r:id="rId53"/>
    <p:sldId id="739" r:id="rId54"/>
    <p:sldId id="734" r:id="rId55"/>
    <p:sldId id="741" r:id="rId56"/>
    <p:sldId id="742" r:id="rId57"/>
    <p:sldId id="743" r:id="rId58"/>
    <p:sldId id="745" r:id="rId59"/>
    <p:sldId id="746" r:id="rId60"/>
    <p:sldId id="747" r:id="rId61"/>
    <p:sldId id="786" r:id="rId62"/>
    <p:sldId id="787" r:id="rId63"/>
    <p:sldId id="790" r:id="rId64"/>
    <p:sldId id="791" r:id="rId65"/>
    <p:sldId id="749" r:id="rId66"/>
    <p:sldId id="751" r:id="rId67"/>
    <p:sldId id="789" r:id="rId68"/>
    <p:sldId id="752" r:id="rId69"/>
    <p:sldId id="753" r:id="rId70"/>
    <p:sldId id="754" r:id="rId71"/>
    <p:sldId id="755" r:id="rId72"/>
    <p:sldId id="756" r:id="rId73"/>
    <p:sldId id="792" r:id="rId74"/>
    <p:sldId id="793" r:id="rId75"/>
    <p:sldId id="757" r:id="rId76"/>
    <p:sldId id="759" r:id="rId77"/>
    <p:sldId id="760" r:id="rId78"/>
    <p:sldId id="761" r:id="rId79"/>
    <p:sldId id="762" r:id="rId80"/>
    <p:sldId id="764" r:id="rId81"/>
    <p:sldId id="763" r:id="rId82"/>
    <p:sldId id="765" r:id="rId83"/>
    <p:sldId id="766" r:id="rId84"/>
    <p:sldId id="262" r:id="rId85"/>
    <p:sldId id="788" r:id="rId86"/>
    <p:sldId id="325" r:id="rId87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2"/>
    <a:srgbClr val="FF6400"/>
    <a:srgbClr val="4F81BD"/>
    <a:srgbClr val="0000FF"/>
    <a:srgbClr val="33CC33"/>
    <a:srgbClr val="32C832"/>
    <a:srgbClr val="66FF33"/>
    <a:srgbClr val="009900"/>
    <a:srgbClr val="FF4B00"/>
    <a:srgbClr val="196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EFE92-F051-418B-9491-24C03E63C167}" v="49" dt="2021-01-25T14:51:1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8" autoAdjust="0"/>
    <p:restoredTop sz="92321" autoAdjust="0"/>
  </p:normalViewPr>
  <p:slideViewPr>
    <p:cSldViewPr>
      <p:cViewPr varScale="1">
        <p:scale>
          <a:sx n="102" d="100"/>
          <a:sy n="102" d="100"/>
        </p:scale>
        <p:origin x="1614" y="132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1872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chalová Monika" userId="109d95b4-2bb8-49cf-b576-f29ce8faf883" providerId="ADAL" clId="{B59EFE92-F051-418B-9491-24C03E63C167}"/>
    <pc:docChg chg="undo custSel modSld">
      <pc:chgData name="Bouchalová Monika" userId="109d95b4-2bb8-49cf-b576-f29ce8faf883" providerId="ADAL" clId="{B59EFE92-F051-418B-9491-24C03E63C167}" dt="2021-01-25T14:51:30.941" v="55" actId="14100"/>
      <pc:docMkLst>
        <pc:docMk/>
      </pc:docMkLst>
      <pc:sldChg chg="addSp delSp modSp mod addAnim delAnim modAnim">
        <pc:chgData name="Bouchalová Monika" userId="109d95b4-2bb8-49cf-b576-f29ce8faf883" providerId="ADAL" clId="{B59EFE92-F051-418B-9491-24C03E63C167}" dt="2021-01-25T14:51:30.941" v="55" actId="14100"/>
        <pc:sldMkLst>
          <pc:docMk/>
          <pc:sldMk cId="0" sldId="757"/>
        </pc:sldMkLst>
        <pc:spChg chg="add mod">
          <ac:chgData name="Bouchalová Monika" userId="109d95b4-2bb8-49cf-b576-f29ce8faf883" providerId="ADAL" clId="{B59EFE92-F051-418B-9491-24C03E63C167}" dt="2021-01-25T14:51:30.941" v="55" actId="14100"/>
          <ac:spMkLst>
            <pc:docMk/>
            <pc:sldMk cId="0" sldId="757"/>
            <ac:spMk id="5" creationId="{92F607CA-06AE-4823-8755-F7A8269B64E1}"/>
          </ac:spMkLst>
        </pc:spChg>
        <pc:spChg chg="add del mod">
          <ac:chgData name="Bouchalová Monika" userId="109d95b4-2bb8-49cf-b576-f29ce8faf883" providerId="ADAL" clId="{B59EFE92-F051-418B-9491-24C03E63C167}" dt="2021-01-25T14:49:30.983" v="10" actId="478"/>
          <ac:spMkLst>
            <pc:docMk/>
            <pc:sldMk cId="0" sldId="757"/>
            <ac:spMk id="2391042" creationId="{00000000-0000-0000-0000-000000000000}"/>
          </ac:spMkLst>
        </pc:spChg>
        <pc:graphicFrameChg chg="add del mod replId">
          <ac:chgData name="Bouchalová Monika" userId="109d95b4-2bb8-49cf-b576-f29ce8faf883" providerId="ADAL" clId="{B59EFE92-F051-418B-9491-24C03E63C167}" dt="2021-01-25T14:49:26.729" v="9"/>
          <ac:graphicFrameMkLst>
            <pc:docMk/>
            <pc:sldMk cId="0" sldId="757"/>
            <ac:graphicFrameMk id="2" creationId="{00000000-0000-0000-0000-000000000000}"/>
          </ac:graphicFrameMkLst>
        </pc:graphicFrameChg>
        <pc:graphicFrameChg chg="add del mod">
          <ac:chgData name="Bouchalová Monika" userId="109d95b4-2bb8-49cf-b576-f29ce8faf883" providerId="ADAL" clId="{B59EFE92-F051-418B-9491-24C03E63C167}" dt="2021-01-25T14:51:22.687" v="52" actId="478"/>
          <ac:graphicFrameMkLst>
            <pc:docMk/>
            <pc:sldMk cId="0" sldId="757"/>
            <ac:graphicFrameMk id="7" creationId="{8910C255-93D7-4AFB-A767-4557CBCC79C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10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1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73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1.7000000000000006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9.9833416646828196E-2</c:v>
                </c:pt>
                <c:pt idx="2">
                  <c:v>0.19866933079506227</c:v>
                </c:pt>
                <c:pt idx="3">
                  <c:v>0.29552020666133955</c:v>
                </c:pt>
                <c:pt idx="4">
                  <c:v>0.38941834230865302</c:v>
                </c:pt>
                <c:pt idx="5">
                  <c:v>0.47942553860420423</c:v>
                </c:pt>
                <c:pt idx="6">
                  <c:v>0.56464247339503826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0.8912073600614332</c:v>
                </c:pt>
                <c:pt idx="12">
                  <c:v>0.9320390859672234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0.97384763087819992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0.86320936664887871</c:v>
                </c:pt>
                <c:pt idx="22">
                  <c:v>0.80849640381959065</c:v>
                </c:pt>
                <c:pt idx="23">
                  <c:v>0.74570521217672536</c:v>
                </c:pt>
                <c:pt idx="24">
                  <c:v>0.67546318055115051</c:v>
                </c:pt>
                <c:pt idx="25">
                  <c:v>0.59847214410395244</c:v>
                </c:pt>
                <c:pt idx="26">
                  <c:v>0.51550137182146083</c:v>
                </c:pt>
                <c:pt idx="27">
                  <c:v>0.427379880233832</c:v>
                </c:pt>
                <c:pt idx="28">
                  <c:v>0.33498815015590716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-0.15774569414324907</c:v>
                </c:pt>
                <c:pt idx="34">
                  <c:v>-0.25554110202683011</c:v>
                </c:pt>
                <c:pt idx="35">
                  <c:v>-0.350783227689621</c:v>
                </c:pt>
                <c:pt idx="36">
                  <c:v>-0.44252044329485518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-0.6877661591839741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-0.8715757724135943</c:v>
                </c:pt>
                <c:pt idx="43">
                  <c:v>-0.9161659367494549</c:v>
                </c:pt>
                <c:pt idx="44">
                  <c:v>-0.95160207388951845</c:v>
                </c:pt>
                <c:pt idx="45">
                  <c:v>-0.97753011766509912</c:v>
                </c:pt>
                <c:pt idx="46">
                  <c:v>-0.99369100363346774</c:v>
                </c:pt>
                <c:pt idx="47">
                  <c:v>-0.99992325756410372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-0.95892427466314334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-0.77276448755598959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-0.37387666483023857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-8.3089402817496827E-2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CB-4F3F-930E-E4011096E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4608"/>
        <c:axId val="121303808"/>
      </c:scatterChart>
      <c:valAx>
        <c:axId val="115844608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21303808"/>
        <c:crosses val="autoZero"/>
        <c:crossBetween val="midCat"/>
      </c:valAx>
      <c:valAx>
        <c:axId val="121303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8446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0.19866933079506202</c:v>
                </c:pt>
                <c:pt idx="3">
                  <c:v>0.29552020666133955</c:v>
                </c:pt>
                <c:pt idx="4">
                  <c:v>0.38941834230865252</c:v>
                </c:pt>
                <c:pt idx="5">
                  <c:v>0.479425538604204</c:v>
                </c:pt>
                <c:pt idx="6">
                  <c:v>0.56464247339503781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0.89120736006143342</c:v>
                </c:pt>
                <c:pt idx="12">
                  <c:v>0.93203908596722407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0.97384763087819914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0.86320936664887771</c:v>
                </c:pt>
                <c:pt idx="22">
                  <c:v>0.80849640381959065</c:v>
                </c:pt>
                <c:pt idx="23">
                  <c:v>0.74570521217672436</c:v>
                </c:pt>
                <c:pt idx="24">
                  <c:v>0.67546318055115051</c:v>
                </c:pt>
                <c:pt idx="25">
                  <c:v>0.598472144103953</c:v>
                </c:pt>
                <c:pt idx="26">
                  <c:v>0.51550137182146138</c:v>
                </c:pt>
                <c:pt idx="27">
                  <c:v>0.42737988023383156</c:v>
                </c:pt>
                <c:pt idx="28">
                  <c:v>0.33498815015590677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-0.15774569414324893</c:v>
                </c:pt>
                <c:pt idx="34">
                  <c:v>-0.25554110202683034</c:v>
                </c:pt>
                <c:pt idx="35">
                  <c:v>-0.35078322768962078</c:v>
                </c:pt>
                <c:pt idx="36">
                  <c:v>-0.44252044329485446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-0.87157577241359308</c:v>
                </c:pt>
                <c:pt idx="43">
                  <c:v>-0.9161659367494549</c:v>
                </c:pt>
                <c:pt idx="44">
                  <c:v>-0.95160207388951801</c:v>
                </c:pt>
                <c:pt idx="45">
                  <c:v>-0.97753011766509901</c:v>
                </c:pt>
                <c:pt idx="46">
                  <c:v>-0.99369100363346696</c:v>
                </c:pt>
                <c:pt idx="47">
                  <c:v>-0.99992325756410305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-0.95892427466314234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-0.77276448755598937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-0.37387666483023807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-8.3089402817496744E-2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C6-4ABF-9E3F-32E089D80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42976"/>
        <c:axId val="139523584"/>
      </c:scatterChart>
      <c:valAx>
        <c:axId val="139342976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39523584"/>
        <c:crosses val="autoZero"/>
        <c:crossBetween val="midCat"/>
      </c:valAx>
      <c:valAx>
        <c:axId val="13952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9342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2"/>
          <c:tx>
            <c:strRef>
              <c:f>'UKÁZKA (3)'!$E$6</c:f>
              <c:strCache>
                <c:ptCount val="1"/>
                <c:pt idx="0">
                  <c:v>a/ms-2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(3)'!$E$7:$E$27</c:f>
              <c:numCache>
                <c:formatCode>0.000</c:formatCode>
                <c:ptCount val="21"/>
                <c:pt idx="0">
                  <c:v>0</c:v>
                </c:pt>
                <c:pt idx="1">
                  <c:v>-12.199501950777545</c:v>
                </c:pt>
                <c:pt idx="2">
                  <c:v>-23.204831651684845</c:v>
                </c:pt>
                <c:pt idx="3">
                  <c:v>-31.938710752956236</c:v>
                </c:pt>
                <c:pt idx="4">
                  <c:v>-37.546206315645392</c:v>
                </c:pt>
                <c:pt idx="5">
                  <c:v>-39.478417604357425</c:v>
                </c:pt>
                <c:pt idx="6">
                  <c:v>-37.546206315645392</c:v>
                </c:pt>
                <c:pt idx="7">
                  <c:v>-31.938710752956236</c:v>
                </c:pt>
                <c:pt idx="8">
                  <c:v>-23.204831651684874</c:v>
                </c:pt>
                <c:pt idx="9">
                  <c:v>-12.199501950777549</c:v>
                </c:pt>
                <c:pt idx="10">
                  <c:v>-4.8366922330216123E-15</c:v>
                </c:pt>
                <c:pt idx="11">
                  <c:v>12.199501950777558</c:v>
                </c:pt>
                <c:pt idx="12">
                  <c:v>23.204831651684845</c:v>
                </c:pt>
                <c:pt idx="13">
                  <c:v>31.938710752956233</c:v>
                </c:pt>
                <c:pt idx="14">
                  <c:v>37.546206315645392</c:v>
                </c:pt>
                <c:pt idx="15">
                  <c:v>39.478417604357425</c:v>
                </c:pt>
                <c:pt idx="16">
                  <c:v>37.546206315645392</c:v>
                </c:pt>
                <c:pt idx="17">
                  <c:v>31.938710752956244</c:v>
                </c:pt>
                <c:pt idx="18">
                  <c:v>23.204831651684881</c:v>
                </c:pt>
                <c:pt idx="19">
                  <c:v>12.199501950777551</c:v>
                </c:pt>
                <c:pt idx="20">
                  <c:v>9.6733844660432072E-15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5-49EF-BE28-47C1E2B55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74080"/>
        <c:axId val="140176000"/>
      </c:scatterChart>
      <c:scatterChart>
        <c:scatterStyle val="smoothMarker"/>
        <c:varyColors val="0"/>
        <c:ser>
          <c:idx val="0"/>
          <c:order val="0"/>
          <c:tx>
            <c:strRef>
              <c:f>'UKÁZKA (3)'!$C$6</c:f>
              <c:strCache>
                <c:ptCount val="1"/>
                <c:pt idx="0">
                  <c:v>y/m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(3)'!$C$7:$C$27</c:f>
              <c:numCache>
                <c:formatCode>0.00</c:formatCode>
                <c:ptCount val="21"/>
                <c:pt idx="0">
                  <c:v>0</c:v>
                </c:pt>
                <c:pt idx="1">
                  <c:v>0.30901699437494862</c:v>
                </c:pt>
                <c:pt idx="2">
                  <c:v>0.58778525229247414</c:v>
                </c:pt>
                <c:pt idx="3">
                  <c:v>0.80901699437494667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0.80901699437494667</c:v>
                </c:pt>
                <c:pt idx="8">
                  <c:v>0.58778525229247425</c:v>
                </c:pt>
                <c:pt idx="9">
                  <c:v>0.30901699437494867</c:v>
                </c:pt>
                <c:pt idx="10">
                  <c:v>1.2251484549086277E-16</c:v>
                </c:pt>
                <c:pt idx="11">
                  <c:v>-0.30901699437494895</c:v>
                </c:pt>
                <c:pt idx="12">
                  <c:v>-0.58778525229247403</c:v>
                </c:pt>
                <c:pt idx="13">
                  <c:v>-0.80901699437494656</c:v>
                </c:pt>
                <c:pt idx="14">
                  <c:v>-0.95105651629515364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-0.58778525229247436</c:v>
                </c:pt>
                <c:pt idx="19">
                  <c:v>-0.30901699437494878</c:v>
                </c:pt>
                <c:pt idx="20">
                  <c:v>-2.4502969098172528E-16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5-49EF-BE28-47C1E2B55C85}"/>
            </c:ext>
          </c:extLst>
        </c:ser>
        <c:ser>
          <c:idx val="1"/>
          <c:order val="1"/>
          <c:tx>
            <c:strRef>
              <c:f>'UKÁZKA (3)'!$D$6</c:f>
              <c:strCache>
                <c:ptCount val="1"/>
                <c:pt idx="0">
                  <c:v>v/ms-1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(3)'!$D$7:$D$27</c:f>
              <c:numCache>
                <c:formatCode>0.000</c:formatCode>
                <c:ptCount val="21"/>
                <c:pt idx="0">
                  <c:v>6.2831853071795845</c:v>
                </c:pt>
                <c:pt idx="1">
                  <c:v>5.9756643294831182</c:v>
                </c:pt>
                <c:pt idx="2">
                  <c:v>5.0832036923152666</c:v>
                </c:pt>
                <c:pt idx="3">
                  <c:v>3.6931636609809178</c:v>
                </c:pt>
                <c:pt idx="4">
                  <c:v>1.9416110387254666</c:v>
                </c:pt>
                <c:pt idx="5">
                  <c:v>3.8489173854978317E-16</c:v>
                </c:pt>
                <c:pt idx="6">
                  <c:v>-1.9416110387254659</c:v>
                </c:pt>
                <c:pt idx="7">
                  <c:v>-3.6931636609809178</c:v>
                </c:pt>
                <c:pt idx="8">
                  <c:v>-5.0832036923152666</c:v>
                </c:pt>
                <c:pt idx="9">
                  <c:v>-5.9756643294831182</c:v>
                </c:pt>
                <c:pt idx="10">
                  <c:v>-6.2831853071795845</c:v>
                </c:pt>
                <c:pt idx="11">
                  <c:v>-5.9756643294831182</c:v>
                </c:pt>
                <c:pt idx="12">
                  <c:v>-5.0832036923152684</c:v>
                </c:pt>
                <c:pt idx="13">
                  <c:v>-3.6931636609809186</c:v>
                </c:pt>
                <c:pt idx="14">
                  <c:v>-1.9416110387254675</c:v>
                </c:pt>
                <c:pt idx="15">
                  <c:v>-1.1546752156493476E-15</c:v>
                </c:pt>
                <c:pt idx="16">
                  <c:v>1.9416110387254653</c:v>
                </c:pt>
                <c:pt idx="17">
                  <c:v>3.6931636609809169</c:v>
                </c:pt>
                <c:pt idx="18">
                  <c:v>5.0832036923152666</c:v>
                </c:pt>
                <c:pt idx="19">
                  <c:v>5.9756643294831182</c:v>
                </c:pt>
                <c:pt idx="20">
                  <c:v>6.2831853071795845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E65-49EF-BE28-47C1E2B55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69440"/>
        <c:axId val="140267904"/>
      </c:scatterChart>
      <c:valAx>
        <c:axId val="14017408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t/s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40176000"/>
        <c:crosses val="autoZero"/>
        <c:crossBetween val="midCat"/>
      </c:valAx>
      <c:valAx>
        <c:axId val="140176000"/>
        <c:scaling>
          <c:orientation val="minMax"/>
          <c:max val="40"/>
          <c:min val="-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40174080"/>
        <c:crosses val="autoZero"/>
        <c:crossBetween val="midCat"/>
        <c:majorUnit val="20"/>
        <c:minorUnit val="2"/>
      </c:valAx>
      <c:valAx>
        <c:axId val="14026790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40269440"/>
        <c:crosses val="max"/>
        <c:crossBetween val="midCat"/>
        <c:majorUnit val="4"/>
      </c:valAx>
      <c:valAx>
        <c:axId val="14026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026790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57150">
      <a:solidFill>
        <a:srgbClr val="FF0000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'výchylky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0.65000000000000124</c:v>
                </c:pt>
                <c:pt idx="14">
                  <c:v>0.70000000000000062</c:v>
                </c:pt>
                <c:pt idx="15">
                  <c:v>0.75000000000000111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1.1499999999999977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0.15643446504023145</c:v>
                </c:pt>
                <c:pt idx="2">
                  <c:v>0.30901699437494895</c:v>
                </c:pt>
                <c:pt idx="3">
                  <c:v>0.45399049973954747</c:v>
                </c:pt>
                <c:pt idx="4">
                  <c:v>0.58778525229247436</c:v>
                </c:pt>
                <c:pt idx="5">
                  <c:v>0.70710678118654746</c:v>
                </c:pt>
                <c:pt idx="6">
                  <c:v>0.80901699437494656</c:v>
                </c:pt>
                <c:pt idx="7">
                  <c:v>0.89100652418836757</c:v>
                </c:pt>
                <c:pt idx="8">
                  <c:v>0.95105651629515364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0.95105651629515364</c:v>
                </c:pt>
                <c:pt idx="13">
                  <c:v>0.89100652418836757</c:v>
                </c:pt>
                <c:pt idx="14">
                  <c:v>0.80901699437494656</c:v>
                </c:pt>
                <c:pt idx="15">
                  <c:v>0.70710678118654757</c:v>
                </c:pt>
                <c:pt idx="16">
                  <c:v>0.58778525229247458</c:v>
                </c:pt>
                <c:pt idx="17">
                  <c:v>0.45399049973954753</c:v>
                </c:pt>
                <c:pt idx="18">
                  <c:v>0.30901699437494901</c:v>
                </c:pt>
                <c:pt idx="19">
                  <c:v>0.15643446504023151</c:v>
                </c:pt>
                <c:pt idx="20">
                  <c:v>1.2251484549086299E-16</c:v>
                </c:pt>
                <c:pt idx="21" formatCode="General">
                  <c:v>-0.15643446504023126</c:v>
                </c:pt>
                <c:pt idx="22" formatCode="General">
                  <c:v>-0.30901699437494928</c:v>
                </c:pt>
                <c:pt idx="23" formatCode="General">
                  <c:v>-0.45399049973954697</c:v>
                </c:pt>
                <c:pt idx="24" formatCode="General">
                  <c:v>-0.58778525229247425</c:v>
                </c:pt>
                <c:pt idx="25" formatCode="General">
                  <c:v>-0.70710678118654746</c:v>
                </c:pt>
                <c:pt idx="26" formatCode="General">
                  <c:v>-0.80901699437494656</c:v>
                </c:pt>
                <c:pt idx="27" formatCode="General">
                  <c:v>-0.89100652418836757</c:v>
                </c:pt>
                <c:pt idx="28" formatCode="General">
                  <c:v>-0.95105651629515364</c:v>
                </c:pt>
                <c:pt idx="29" formatCode="General">
                  <c:v>-0.98768834059513766</c:v>
                </c:pt>
                <c:pt idx="30" formatCode="General">
                  <c:v>-1</c:v>
                </c:pt>
                <c:pt idx="31" formatCode="General">
                  <c:v>-0.98768834059513777</c:v>
                </c:pt>
                <c:pt idx="32" formatCode="General">
                  <c:v>-0.95105651629515364</c:v>
                </c:pt>
                <c:pt idx="33" formatCode="General">
                  <c:v>-0.89100652418836757</c:v>
                </c:pt>
                <c:pt idx="34" formatCode="General">
                  <c:v>-0.80901699437494756</c:v>
                </c:pt>
                <c:pt idx="35" formatCode="General">
                  <c:v>-0.70710678118654757</c:v>
                </c:pt>
                <c:pt idx="36" formatCode="General">
                  <c:v>-0.5877852522924748</c:v>
                </c:pt>
                <c:pt idx="37" formatCode="General">
                  <c:v>-0.45399049973954775</c:v>
                </c:pt>
                <c:pt idx="38" formatCode="General">
                  <c:v>-0.30901699437494912</c:v>
                </c:pt>
                <c:pt idx="39" formatCode="General">
                  <c:v>-0.1564344650402317</c:v>
                </c:pt>
                <c:pt idx="40" formatCode="General">
                  <c:v>-2.4502969098172573E-16</c:v>
                </c:pt>
                <c:pt idx="41" formatCode="General">
                  <c:v>0.15643446504023026</c:v>
                </c:pt>
                <c:pt idx="42" formatCode="General">
                  <c:v>0.30901699437494867</c:v>
                </c:pt>
                <c:pt idx="43" formatCode="General">
                  <c:v>0.45399049973954736</c:v>
                </c:pt>
                <c:pt idx="44" formatCode="General">
                  <c:v>0.58778525229247491</c:v>
                </c:pt>
                <c:pt idx="45" formatCode="General">
                  <c:v>0.70710678118654657</c:v>
                </c:pt>
                <c:pt idx="46" formatCode="General">
                  <c:v>0.80901699437494656</c:v>
                </c:pt>
                <c:pt idx="47" formatCode="General">
                  <c:v>0.89100652418836757</c:v>
                </c:pt>
                <c:pt idx="48" formatCode="General">
                  <c:v>0.95105651629515364</c:v>
                </c:pt>
                <c:pt idx="49" formatCode="General">
                  <c:v>0.98768834059513777</c:v>
                </c:pt>
                <c:pt idx="5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3E-4E9C-B4E5-94170833EDBF}"/>
            </c:ext>
          </c:extLst>
        </c:ser>
        <c:ser>
          <c:idx val="1"/>
          <c:order val="1"/>
          <c:tx>
            <c:strRef>
              <c:f>'výchylky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0.65000000000000124</c:v>
                </c:pt>
                <c:pt idx="14">
                  <c:v>0.70000000000000062</c:v>
                </c:pt>
                <c:pt idx="15">
                  <c:v>0.75000000000000111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1.1499999999999977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(2)'!$D$7:$D$57</c:f>
              <c:numCache>
                <c:formatCode>0.000</c:formatCode>
                <c:ptCount val="51"/>
                <c:pt idx="0">
                  <c:v>1.2135254915624187</c:v>
                </c:pt>
                <c:pt idx="1">
                  <c:v>1.3365097862825517</c:v>
                </c:pt>
                <c:pt idx="2">
                  <c:v>1.4265847744427302</c:v>
                </c:pt>
                <c:pt idx="3">
                  <c:v>1.4815325108927064</c:v>
                </c:pt>
                <c:pt idx="4">
                  <c:v>1.5</c:v>
                </c:pt>
                <c:pt idx="5">
                  <c:v>1.4815325108927064</c:v>
                </c:pt>
                <c:pt idx="6">
                  <c:v>1.4265847744427305</c:v>
                </c:pt>
                <c:pt idx="7">
                  <c:v>1.3365097862825519</c:v>
                </c:pt>
                <c:pt idx="8">
                  <c:v>1.2135254915624187</c:v>
                </c:pt>
                <c:pt idx="9">
                  <c:v>1.0606601717798221</c:v>
                </c:pt>
                <c:pt idx="10">
                  <c:v>0.88167787843871104</c:v>
                </c:pt>
                <c:pt idx="11">
                  <c:v>0.68098574960931968</c:v>
                </c:pt>
                <c:pt idx="12">
                  <c:v>0.46352549156242251</c:v>
                </c:pt>
                <c:pt idx="13">
                  <c:v>0.23465169756034648</c:v>
                </c:pt>
                <c:pt idx="14">
                  <c:v>1.8377226823629411E-16</c:v>
                </c:pt>
                <c:pt idx="15">
                  <c:v>-0.23465169756034621</c:v>
                </c:pt>
                <c:pt idx="16">
                  <c:v>-0.46352549156242218</c:v>
                </c:pt>
                <c:pt idx="17">
                  <c:v>-0.68098574960931935</c:v>
                </c:pt>
                <c:pt idx="18">
                  <c:v>-0.88167787843871093</c:v>
                </c:pt>
                <c:pt idx="19">
                  <c:v>-1.0606601717798221</c:v>
                </c:pt>
                <c:pt idx="20">
                  <c:v>-1.2135254915624183</c:v>
                </c:pt>
                <c:pt idx="21">
                  <c:v>-1.3365097862825517</c:v>
                </c:pt>
                <c:pt idx="22">
                  <c:v>-1.4265847744427302</c:v>
                </c:pt>
                <c:pt idx="23">
                  <c:v>-1.4815325108927064</c:v>
                </c:pt>
                <c:pt idx="24">
                  <c:v>-1.5</c:v>
                </c:pt>
                <c:pt idx="25">
                  <c:v>-1.4815325108927067</c:v>
                </c:pt>
                <c:pt idx="26">
                  <c:v>-1.4265847744427305</c:v>
                </c:pt>
                <c:pt idx="27">
                  <c:v>-1.3365097862825519</c:v>
                </c:pt>
                <c:pt idx="28">
                  <c:v>-1.213525491562419</c:v>
                </c:pt>
                <c:pt idx="29">
                  <c:v>-1.0606601717798221</c:v>
                </c:pt>
                <c:pt idx="30">
                  <c:v>-0.88167787843871126</c:v>
                </c:pt>
                <c:pt idx="31">
                  <c:v>-0.68098574960932068</c:v>
                </c:pt>
                <c:pt idx="32">
                  <c:v>-0.46352549156242195</c:v>
                </c:pt>
                <c:pt idx="33">
                  <c:v>-0.23465169756034671</c:v>
                </c:pt>
                <c:pt idx="34">
                  <c:v>-3.6754453647258832E-16</c:v>
                </c:pt>
                <c:pt idx="35">
                  <c:v>0.23465169756034471</c:v>
                </c:pt>
                <c:pt idx="36">
                  <c:v>0.46352549156242134</c:v>
                </c:pt>
                <c:pt idx="37">
                  <c:v>0.6809857496093199</c:v>
                </c:pt>
                <c:pt idx="38">
                  <c:v>0.88167787843870971</c:v>
                </c:pt>
                <c:pt idx="39">
                  <c:v>1.0606601717798221</c:v>
                </c:pt>
                <c:pt idx="40">
                  <c:v>1.2135254915624176</c:v>
                </c:pt>
                <c:pt idx="41">
                  <c:v>1.336509786282551</c:v>
                </c:pt>
                <c:pt idx="42">
                  <c:v>1.4265847744427302</c:v>
                </c:pt>
                <c:pt idx="43">
                  <c:v>1.4815325108927064</c:v>
                </c:pt>
                <c:pt idx="44">
                  <c:v>1.5</c:v>
                </c:pt>
                <c:pt idx="45">
                  <c:v>1.4815325108927069</c:v>
                </c:pt>
                <c:pt idx="46">
                  <c:v>1.426584774442732</c:v>
                </c:pt>
                <c:pt idx="47">
                  <c:v>1.3365097862825528</c:v>
                </c:pt>
                <c:pt idx="48">
                  <c:v>1.2135254915624192</c:v>
                </c:pt>
                <c:pt idx="49">
                  <c:v>1.0606601717798225</c:v>
                </c:pt>
                <c:pt idx="50">
                  <c:v>0.88167787843871126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D3E-4E9C-B4E5-94170833E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95552"/>
        <c:axId val="140408320"/>
      </c:scatterChart>
      <c:valAx>
        <c:axId val="14029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515588571727968"/>
              <c:y val="0.905942604623478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0408320"/>
        <c:crosses val="autoZero"/>
        <c:crossBetween val="midCat"/>
      </c:valAx>
      <c:valAx>
        <c:axId val="140408320"/>
        <c:scaling>
          <c:orientation val="minMax"/>
          <c:max val="2.5"/>
          <c:min val="-2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95298760996E-2"/>
              <c:y val="2.702550139947599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0295552"/>
        <c:crosses val="autoZero"/>
        <c:crossBetween val="midCat"/>
        <c:majorUnit val="0.5"/>
        <c:minorUnit val="0.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64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'výchylky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0.15643446504023137</c:v>
                </c:pt>
                <c:pt idx="2">
                  <c:v>0.30901699437494878</c:v>
                </c:pt>
                <c:pt idx="3">
                  <c:v>0.45399049973954742</c:v>
                </c:pt>
                <c:pt idx="4">
                  <c:v>0.58778525229247425</c:v>
                </c:pt>
                <c:pt idx="5">
                  <c:v>0.70710678118654746</c:v>
                </c:pt>
                <c:pt idx="6">
                  <c:v>0.80901699437494656</c:v>
                </c:pt>
                <c:pt idx="7">
                  <c:v>0.89100652418836757</c:v>
                </c:pt>
                <c:pt idx="8">
                  <c:v>0.95105651629515364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0.95105651629515364</c:v>
                </c:pt>
                <c:pt idx="13">
                  <c:v>0.89100652418836757</c:v>
                </c:pt>
                <c:pt idx="14">
                  <c:v>0.80901699437494656</c:v>
                </c:pt>
                <c:pt idx="15">
                  <c:v>0.70710678118654757</c:v>
                </c:pt>
                <c:pt idx="16">
                  <c:v>0.58778525229247436</c:v>
                </c:pt>
                <c:pt idx="17">
                  <c:v>0.45399049973954747</c:v>
                </c:pt>
                <c:pt idx="18">
                  <c:v>0.30901699437494884</c:v>
                </c:pt>
                <c:pt idx="19">
                  <c:v>0.15643446504023145</c:v>
                </c:pt>
                <c:pt idx="20">
                  <c:v>1.2251484549086289E-16</c:v>
                </c:pt>
                <c:pt idx="21" formatCode="General">
                  <c:v>-0.1564344650402312</c:v>
                </c:pt>
                <c:pt idx="22" formatCode="General">
                  <c:v>-0.30901699437494912</c:v>
                </c:pt>
                <c:pt idx="23" formatCode="General">
                  <c:v>-0.45399049973954692</c:v>
                </c:pt>
                <c:pt idx="24" formatCode="General">
                  <c:v>-0.58778525229247414</c:v>
                </c:pt>
                <c:pt idx="25" formatCode="General">
                  <c:v>-0.70710678118654746</c:v>
                </c:pt>
                <c:pt idx="26" formatCode="General">
                  <c:v>-0.80901699437494656</c:v>
                </c:pt>
                <c:pt idx="27" formatCode="General">
                  <c:v>-0.89100652418836757</c:v>
                </c:pt>
                <c:pt idx="28" formatCode="General">
                  <c:v>-0.95105651629515364</c:v>
                </c:pt>
                <c:pt idx="29" formatCode="General">
                  <c:v>-0.98768834059513766</c:v>
                </c:pt>
                <c:pt idx="30" formatCode="General">
                  <c:v>-1</c:v>
                </c:pt>
                <c:pt idx="31" formatCode="General">
                  <c:v>-0.98768834059513777</c:v>
                </c:pt>
                <c:pt idx="32" formatCode="General">
                  <c:v>-0.95105651629515364</c:v>
                </c:pt>
                <c:pt idx="33" formatCode="General">
                  <c:v>-0.89100652418836757</c:v>
                </c:pt>
                <c:pt idx="34" formatCode="General">
                  <c:v>-0.80901699437494756</c:v>
                </c:pt>
                <c:pt idx="35" formatCode="General">
                  <c:v>-0.70710678118654757</c:v>
                </c:pt>
                <c:pt idx="36" formatCode="General">
                  <c:v>-0.58778525229247458</c:v>
                </c:pt>
                <c:pt idx="37" formatCode="General">
                  <c:v>-0.45399049973954764</c:v>
                </c:pt>
                <c:pt idx="38" formatCode="General">
                  <c:v>-0.30901699437494895</c:v>
                </c:pt>
                <c:pt idx="39" formatCode="General">
                  <c:v>-0.15643446504023162</c:v>
                </c:pt>
                <c:pt idx="40" formatCode="General">
                  <c:v>-2.4502969098172553E-16</c:v>
                </c:pt>
                <c:pt idx="41" formatCode="General">
                  <c:v>0.1564344650402302</c:v>
                </c:pt>
                <c:pt idx="42" formatCode="General">
                  <c:v>0.30901699437494851</c:v>
                </c:pt>
                <c:pt idx="43" formatCode="General">
                  <c:v>0.45399049973954725</c:v>
                </c:pt>
                <c:pt idx="44" formatCode="General">
                  <c:v>0.5877852522924748</c:v>
                </c:pt>
                <c:pt idx="45" formatCode="General">
                  <c:v>0.70710678118654657</c:v>
                </c:pt>
                <c:pt idx="46" formatCode="General">
                  <c:v>0.80901699437494656</c:v>
                </c:pt>
                <c:pt idx="47" formatCode="General">
                  <c:v>0.89100652418836757</c:v>
                </c:pt>
                <c:pt idx="48" formatCode="General">
                  <c:v>0.95105651629515364</c:v>
                </c:pt>
                <c:pt idx="49" formatCode="General">
                  <c:v>0.98768834059513777</c:v>
                </c:pt>
                <c:pt idx="5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07-483C-8F35-C8C442D47961}"/>
            </c:ext>
          </c:extLst>
        </c:ser>
        <c:ser>
          <c:idx val="1"/>
          <c:order val="1"/>
          <c:tx>
            <c:strRef>
              <c:f>'výchylky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(2)'!$D$7:$D$57</c:f>
              <c:numCache>
                <c:formatCode>0.000</c:formatCode>
                <c:ptCount val="51"/>
                <c:pt idx="0">
                  <c:v>1.213525491562419</c:v>
                </c:pt>
                <c:pt idx="1">
                  <c:v>1.3365097862825517</c:v>
                </c:pt>
                <c:pt idx="2">
                  <c:v>1.4265847744427302</c:v>
                </c:pt>
                <c:pt idx="3">
                  <c:v>1.4815325108927064</c:v>
                </c:pt>
                <c:pt idx="4">
                  <c:v>1.5</c:v>
                </c:pt>
                <c:pt idx="5">
                  <c:v>1.4815325108927064</c:v>
                </c:pt>
                <c:pt idx="6">
                  <c:v>1.4265847744427305</c:v>
                </c:pt>
                <c:pt idx="7">
                  <c:v>1.3365097862825519</c:v>
                </c:pt>
                <c:pt idx="8">
                  <c:v>1.213525491562419</c:v>
                </c:pt>
                <c:pt idx="9">
                  <c:v>1.0606601717798221</c:v>
                </c:pt>
                <c:pt idx="10">
                  <c:v>0.88167787843871093</c:v>
                </c:pt>
                <c:pt idx="11">
                  <c:v>0.68098574960931968</c:v>
                </c:pt>
                <c:pt idx="12">
                  <c:v>0.46352549156242245</c:v>
                </c:pt>
                <c:pt idx="13">
                  <c:v>0.23465169756034648</c:v>
                </c:pt>
                <c:pt idx="14">
                  <c:v>1.8377226823629399E-16</c:v>
                </c:pt>
                <c:pt idx="15">
                  <c:v>-0.23465169756034621</c:v>
                </c:pt>
                <c:pt idx="16">
                  <c:v>-0.46352549156242212</c:v>
                </c:pt>
                <c:pt idx="17">
                  <c:v>-0.68098574960931935</c:v>
                </c:pt>
                <c:pt idx="18">
                  <c:v>-0.88167787843871082</c:v>
                </c:pt>
                <c:pt idx="19">
                  <c:v>-1.0606601717798221</c:v>
                </c:pt>
                <c:pt idx="20">
                  <c:v>-1.2135254915624187</c:v>
                </c:pt>
                <c:pt idx="21">
                  <c:v>-1.3365097862825517</c:v>
                </c:pt>
                <c:pt idx="22">
                  <c:v>-1.4265847744427302</c:v>
                </c:pt>
                <c:pt idx="23">
                  <c:v>-1.4815325108927064</c:v>
                </c:pt>
                <c:pt idx="24">
                  <c:v>-1.5</c:v>
                </c:pt>
                <c:pt idx="25">
                  <c:v>-1.4815325108927067</c:v>
                </c:pt>
                <c:pt idx="26">
                  <c:v>-1.4265847744427305</c:v>
                </c:pt>
                <c:pt idx="27">
                  <c:v>-1.3365097862825519</c:v>
                </c:pt>
                <c:pt idx="28">
                  <c:v>-1.2135254915624192</c:v>
                </c:pt>
                <c:pt idx="29">
                  <c:v>-1.0606601717798221</c:v>
                </c:pt>
                <c:pt idx="30">
                  <c:v>-0.88167787843871115</c:v>
                </c:pt>
                <c:pt idx="31">
                  <c:v>-0.68098574960932068</c:v>
                </c:pt>
                <c:pt idx="32">
                  <c:v>-0.4635254915624219</c:v>
                </c:pt>
                <c:pt idx="33">
                  <c:v>-0.23465169756034671</c:v>
                </c:pt>
                <c:pt idx="34">
                  <c:v>-3.6754453647258807E-16</c:v>
                </c:pt>
                <c:pt idx="35">
                  <c:v>0.23465169756034471</c:v>
                </c:pt>
                <c:pt idx="36">
                  <c:v>0.46352549156242123</c:v>
                </c:pt>
                <c:pt idx="37">
                  <c:v>0.6809857496093199</c:v>
                </c:pt>
                <c:pt idx="38">
                  <c:v>0.88167787843870948</c:v>
                </c:pt>
                <c:pt idx="39">
                  <c:v>1.0606601717798221</c:v>
                </c:pt>
                <c:pt idx="40">
                  <c:v>1.2135254915624178</c:v>
                </c:pt>
                <c:pt idx="41">
                  <c:v>1.336509786282551</c:v>
                </c:pt>
                <c:pt idx="42">
                  <c:v>1.4265847744427302</c:v>
                </c:pt>
                <c:pt idx="43">
                  <c:v>1.4815325108927064</c:v>
                </c:pt>
                <c:pt idx="44">
                  <c:v>1.5</c:v>
                </c:pt>
                <c:pt idx="45">
                  <c:v>1.4815325108927069</c:v>
                </c:pt>
                <c:pt idx="46">
                  <c:v>1.426584774442732</c:v>
                </c:pt>
                <c:pt idx="47">
                  <c:v>1.3365097862825528</c:v>
                </c:pt>
                <c:pt idx="48">
                  <c:v>1.2135254915624194</c:v>
                </c:pt>
                <c:pt idx="49">
                  <c:v>1.0606601717798225</c:v>
                </c:pt>
                <c:pt idx="50">
                  <c:v>0.88167787843871115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507-483C-8F35-C8C442D47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220096"/>
        <c:axId val="141279616"/>
      </c:scatterChart>
      <c:valAx>
        <c:axId val="14122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5155885717279713"/>
              <c:y val="0.905942604623478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1279616"/>
        <c:crosses val="autoZero"/>
        <c:crossBetween val="midCat"/>
      </c:valAx>
      <c:valAx>
        <c:axId val="141279616"/>
        <c:scaling>
          <c:orientation val="minMax"/>
          <c:max val="2.5"/>
          <c:min val="-2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95298760996E-2"/>
              <c:y val="2.702550139947599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1220096"/>
        <c:crosses val="autoZero"/>
        <c:crossBetween val="midCat"/>
        <c:majorUnit val="0.5"/>
        <c:minorUnit val="0.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64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1"/>
          <c:tx>
            <c:strRef>
              <c:f>'výchylky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0.15643446504023131</c:v>
                </c:pt>
                <c:pt idx="2">
                  <c:v>0.30901699437494862</c:v>
                </c:pt>
                <c:pt idx="3">
                  <c:v>0.45399049973954736</c:v>
                </c:pt>
                <c:pt idx="4">
                  <c:v>0.58778525229247414</c:v>
                </c:pt>
                <c:pt idx="5">
                  <c:v>0.70710678118654746</c:v>
                </c:pt>
                <c:pt idx="6">
                  <c:v>0.80901699437494667</c:v>
                </c:pt>
                <c:pt idx="7">
                  <c:v>0.89100652418836757</c:v>
                </c:pt>
                <c:pt idx="8">
                  <c:v>0.95105651629515364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0.95105651629515364</c:v>
                </c:pt>
                <c:pt idx="13">
                  <c:v>0.89100652418836757</c:v>
                </c:pt>
                <c:pt idx="14">
                  <c:v>0.80901699437494667</c:v>
                </c:pt>
                <c:pt idx="15">
                  <c:v>0.70710678118654757</c:v>
                </c:pt>
                <c:pt idx="16">
                  <c:v>0.58778525229247425</c:v>
                </c:pt>
                <c:pt idx="17">
                  <c:v>0.45399049973954742</c:v>
                </c:pt>
                <c:pt idx="18">
                  <c:v>0.30901699437494867</c:v>
                </c:pt>
                <c:pt idx="19">
                  <c:v>0.1564344650402314</c:v>
                </c:pt>
                <c:pt idx="20">
                  <c:v>1.2251484549086277E-16</c:v>
                </c:pt>
                <c:pt idx="21" formatCode="General">
                  <c:v>-0.15643446504023112</c:v>
                </c:pt>
                <c:pt idx="22" formatCode="General">
                  <c:v>-0.30901699437494895</c:v>
                </c:pt>
                <c:pt idx="23" formatCode="General">
                  <c:v>-0.45399049973954686</c:v>
                </c:pt>
                <c:pt idx="24" formatCode="General">
                  <c:v>-0.58778525229247403</c:v>
                </c:pt>
                <c:pt idx="25" formatCode="General">
                  <c:v>-0.70710678118654746</c:v>
                </c:pt>
                <c:pt idx="26" formatCode="General">
                  <c:v>-0.80901699437494656</c:v>
                </c:pt>
                <c:pt idx="27" formatCode="General">
                  <c:v>-0.89100652418836757</c:v>
                </c:pt>
                <c:pt idx="28" formatCode="General">
                  <c:v>-0.95105651629515364</c:v>
                </c:pt>
                <c:pt idx="29" formatCode="General">
                  <c:v>-0.98768834059513766</c:v>
                </c:pt>
                <c:pt idx="30" formatCode="General">
                  <c:v>-1</c:v>
                </c:pt>
                <c:pt idx="31" formatCode="General">
                  <c:v>-0.98768834059513777</c:v>
                </c:pt>
                <c:pt idx="32" formatCode="General">
                  <c:v>-0.95105651629515364</c:v>
                </c:pt>
                <c:pt idx="33" formatCode="General">
                  <c:v>-0.89100652418836757</c:v>
                </c:pt>
                <c:pt idx="34" formatCode="General">
                  <c:v>-0.80901699437494756</c:v>
                </c:pt>
                <c:pt idx="35" formatCode="General">
                  <c:v>-0.70710678118654757</c:v>
                </c:pt>
                <c:pt idx="36" formatCode="General">
                  <c:v>-0.58778525229247436</c:v>
                </c:pt>
                <c:pt idx="37" formatCode="General">
                  <c:v>-0.45399049973954753</c:v>
                </c:pt>
                <c:pt idx="38" formatCode="General">
                  <c:v>-0.30901699437494878</c:v>
                </c:pt>
                <c:pt idx="39" formatCode="General">
                  <c:v>-0.15643446504023156</c:v>
                </c:pt>
                <c:pt idx="40" formatCode="General">
                  <c:v>-2.4502969098172528E-16</c:v>
                </c:pt>
                <c:pt idx="41" formatCode="General">
                  <c:v>0.15643446504023012</c:v>
                </c:pt>
                <c:pt idx="42" formatCode="General">
                  <c:v>0.30901699437494834</c:v>
                </c:pt>
                <c:pt idx="43" formatCode="General">
                  <c:v>0.45399049973954714</c:v>
                </c:pt>
                <c:pt idx="44" formatCode="General">
                  <c:v>0.58778525229247458</c:v>
                </c:pt>
                <c:pt idx="45" formatCode="General">
                  <c:v>0.70710678118654657</c:v>
                </c:pt>
                <c:pt idx="46" formatCode="General">
                  <c:v>0.80901699437494656</c:v>
                </c:pt>
                <c:pt idx="47" formatCode="General">
                  <c:v>0.89100652418836757</c:v>
                </c:pt>
                <c:pt idx="48" formatCode="General">
                  <c:v>0.95105651629515364</c:v>
                </c:pt>
                <c:pt idx="49" formatCode="General">
                  <c:v>0.98768834059513777</c:v>
                </c:pt>
                <c:pt idx="5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A9-4EB0-B7E8-73EBA1D7D4D6}"/>
            </c:ext>
          </c:extLst>
        </c:ser>
        <c:ser>
          <c:idx val="1"/>
          <c:order val="2"/>
          <c:tx>
            <c:strRef>
              <c:f>'výchylky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(2)'!$D$7:$D$57</c:f>
              <c:numCache>
                <c:formatCode>0.000</c:formatCode>
                <c:ptCount val="51"/>
                <c:pt idx="0">
                  <c:v>1.2135254915624192</c:v>
                </c:pt>
                <c:pt idx="1">
                  <c:v>1.3365097862825517</c:v>
                </c:pt>
                <c:pt idx="2">
                  <c:v>1.4265847744427302</c:v>
                </c:pt>
                <c:pt idx="3">
                  <c:v>1.4815325108927064</c:v>
                </c:pt>
                <c:pt idx="4">
                  <c:v>1.5</c:v>
                </c:pt>
                <c:pt idx="5">
                  <c:v>1.4815325108927064</c:v>
                </c:pt>
                <c:pt idx="6">
                  <c:v>1.4265847744427305</c:v>
                </c:pt>
                <c:pt idx="7">
                  <c:v>1.3365097862825519</c:v>
                </c:pt>
                <c:pt idx="8">
                  <c:v>1.2135254915624192</c:v>
                </c:pt>
                <c:pt idx="9">
                  <c:v>1.0606601717798221</c:v>
                </c:pt>
                <c:pt idx="10">
                  <c:v>0.88167787843871082</c:v>
                </c:pt>
                <c:pt idx="11">
                  <c:v>0.68098574960931968</c:v>
                </c:pt>
                <c:pt idx="12">
                  <c:v>0.4635254915624224</c:v>
                </c:pt>
                <c:pt idx="13">
                  <c:v>0.23465169756034648</c:v>
                </c:pt>
                <c:pt idx="14">
                  <c:v>1.8377226823629386E-16</c:v>
                </c:pt>
                <c:pt idx="15">
                  <c:v>-0.23465169756034621</c:v>
                </c:pt>
                <c:pt idx="16">
                  <c:v>-0.46352549156242207</c:v>
                </c:pt>
                <c:pt idx="17">
                  <c:v>-0.68098574960931935</c:v>
                </c:pt>
                <c:pt idx="18">
                  <c:v>-0.8816778784387107</c:v>
                </c:pt>
                <c:pt idx="19">
                  <c:v>-1.0606601717798221</c:v>
                </c:pt>
                <c:pt idx="20">
                  <c:v>-1.213525491562419</c:v>
                </c:pt>
                <c:pt idx="21">
                  <c:v>-1.3365097862825517</c:v>
                </c:pt>
                <c:pt idx="22">
                  <c:v>-1.4265847744427302</c:v>
                </c:pt>
                <c:pt idx="23">
                  <c:v>-1.4815325108927064</c:v>
                </c:pt>
                <c:pt idx="24">
                  <c:v>-1.5</c:v>
                </c:pt>
                <c:pt idx="25">
                  <c:v>-1.4815325108927067</c:v>
                </c:pt>
                <c:pt idx="26">
                  <c:v>-1.4265847744427305</c:v>
                </c:pt>
                <c:pt idx="27">
                  <c:v>-1.3365097862825519</c:v>
                </c:pt>
                <c:pt idx="28">
                  <c:v>-1.2135254915624194</c:v>
                </c:pt>
                <c:pt idx="29">
                  <c:v>-1.0606601717798221</c:v>
                </c:pt>
                <c:pt idx="30">
                  <c:v>-0.88167787843871104</c:v>
                </c:pt>
                <c:pt idx="31">
                  <c:v>-0.68098574960932068</c:v>
                </c:pt>
                <c:pt idx="32">
                  <c:v>-0.46352549156242184</c:v>
                </c:pt>
                <c:pt idx="33">
                  <c:v>-0.23465169756034671</c:v>
                </c:pt>
                <c:pt idx="34">
                  <c:v>-3.6754453647258778E-16</c:v>
                </c:pt>
                <c:pt idx="35">
                  <c:v>0.23465169756034471</c:v>
                </c:pt>
                <c:pt idx="36">
                  <c:v>0.46352549156242118</c:v>
                </c:pt>
                <c:pt idx="37">
                  <c:v>0.6809857496093199</c:v>
                </c:pt>
                <c:pt idx="38">
                  <c:v>0.88167787843870926</c:v>
                </c:pt>
                <c:pt idx="39">
                  <c:v>1.0606601717798221</c:v>
                </c:pt>
                <c:pt idx="40">
                  <c:v>1.2135254915624183</c:v>
                </c:pt>
                <c:pt idx="41">
                  <c:v>1.336509786282551</c:v>
                </c:pt>
                <c:pt idx="42">
                  <c:v>1.4265847744427302</c:v>
                </c:pt>
                <c:pt idx="43">
                  <c:v>1.4815325108927064</c:v>
                </c:pt>
                <c:pt idx="44">
                  <c:v>1.5</c:v>
                </c:pt>
                <c:pt idx="45">
                  <c:v>1.4815325108927069</c:v>
                </c:pt>
                <c:pt idx="46">
                  <c:v>1.426584774442732</c:v>
                </c:pt>
                <c:pt idx="47">
                  <c:v>1.3365097862825528</c:v>
                </c:pt>
                <c:pt idx="48">
                  <c:v>1.2135254915624196</c:v>
                </c:pt>
                <c:pt idx="49">
                  <c:v>1.0606601717798225</c:v>
                </c:pt>
                <c:pt idx="50">
                  <c:v>0.88167787843871104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A9-4EB0-B7E8-73EBA1D7D4D6}"/>
            </c:ext>
          </c:extLst>
        </c:ser>
        <c:ser>
          <c:idx val="2"/>
          <c:order val="0"/>
          <c:tx>
            <c:strRef>
              <c:f>'výchylky (2)'!$E$6</c:f>
              <c:strCache>
                <c:ptCount val="1"/>
                <c:pt idx="0">
                  <c:v>y/m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'výchylky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'výchylky (2)'!$E$7:$E$57</c:f>
              <c:numCache>
                <c:formatCode>0.000</c:formatCode>
                <c:ptCount val="51"/>
                <c:pt idx="0">
                  <c:v>1.2135254915624192</c:v>
                </c:pt>
                <c:pt idx="1">
                  <c:v>1.4929442513227811</c:v>
                </c:pt>
                <c:pt idx="2">
                  <c:v>1.7356017688176761</c:v>
                </c:pt>
                <c:pt idx="3">
                  <c:v>1.9355230106322532</c:v>
                </c:pt>
                <c:pt idx="4">
                  <c:v>2.0877852522924818</c:v>
                </c:pt>
                <c:pt idx="5">
                  <c:v>2.1886392920792552</c:v>
                </c:pt>
                <c:pt idx="6">
                  <c:v>2.2356017688176824</c:v>
                </c:pt>
                <c:pt idx="7">
                  <c:v>2.2275163104709237</c:v>
                </c:pt>
                <c:pt idx="8">
                  <c:v>2.1645820078575806</c:v>
                </c:pt>
                <c:pt idx="9">
                  <c:v>2.0483485123749592</c:v>
                </c:pt>
                <c:pt idx="10">
                  <c:v>1.8816778784387118</c:v>
                </c:pt>
                <c:pt idx="11">
                  <c:v>1.6686740902044557</c:v>
                </c:pt>
                <c:pt idx="12">
                  <c:v>1.4145820078575757</c:v>
                </c:pt>
                <c:pt idx="13">
                  <c:v>1.1256582217487165</c:v>
                </c:pt>
                <c:pt idx="14">
                  <c:v>0.80901699437494756</c:v>
                </c:pt>
                <c:pt idx="15">
                  <c:v>0.47245508362620148</c:v>
                </c:pt>
                <c:pt idx="16">
                  <c:v>0.12425976073005172</c:v>
                </c:pt>
                <c:pt idx="17">
                  <c:v>-0.22699524986977276</c:v>
                </c:pt>
                <c:pt idx="18">
                  <c:v>-0.57266088406376214</c:v>
                </c:pt>
                <c:pt idx="19">
                  <c:v>-0.90422570673959113</c:v>
                </c:pt>
                <c:pt idx="20">
                  <c:v>-1.2135254915624187</c:v>
                </c:pt>
                <c:pt idx="21">
                  <c:v>-1.4929442513227809</c:v>
                </c:pt>
                <c:pt idx="22">
                  <c:v>-1.7356017688176764</c:v>
                </c:pt>
                <c:pt idx="23">
                  <c:v>-1.9355230106322519</c:v>
                </c:pt>
                <c:pt idx="24">
                  <c:v>-2.0877852522924809</c:v>
                </c:pt>
                <c:pt idx="25">
                  <c:v>-2.1886392920792552</c:v>
                </c:pt>
                <c:pt idx="26">
                  <c:v>-2.2356017688176824</c:v>
                </c:pt>
                <c:pt idx="27">
                  <c:v>-2.2275163104709237</c:v>
                </c:pt>
                <c:pt idx="28">
                  <c:v>-2.1645820078575806</c:v>
                </c:pt>
                <c:pt idx="29">
                  <c:v>-2.0483485123749592</c:v>
                </c:pt>
                <c:pt idx="30">
                  <c:v>-1.8816778784387118</c:v>
                </c:pt>
                <c:pt idx="31">
                  <c:v>-1.6686740902044566</c:v>
                </c:pt>
                <c:pt idx="32">
                  <c:v>-1.414582007857575</c:v>
                </c:pt>
                <c:pt idx="33">
                  <c:v>-1.1256582217487168</c:v>
                </c:pt>
                <c:pt idx="34">
                  <c:v>-0.80901699437494756</c:v>
                </c:pt>
                <c:pt idx="35">
                  <c:v>-0.47245508362620331</c:v>
                </c:pt>
                <c:pt idx="36">
                  <c:v>-0.12425976073005272</c:v>
                </c:pt>
                <c:pt idx="37">
                  <c:v>0.22699524986977318</c:v>
                </c:pt>
                <c:pt idx="38">
                  <c:v>0.5726608840637607</c:v>
                </c:pt>
                <c:pt idx="39">
                  <c:v>0.90422570673959068</c:v>
                </c:pt>
                <c:pt idx="40">
                  <c:v>1.2135254915624178</c:v>
                </c:pt>
                <c:pt idx="41">
                  <c:v>1.4929442513227793</c:v>
                </c:pt>
                <c:pt idx="42">
                  <c:v>1.7356017688176757</c:v>
                </c:pt>
                <c:pt idx="43">
                  <c:v>1.935523010632253</c:v>
                </c:pt>
                <c:pt idx="44">
                  <c:v>2.0877852522924818</c:v>
                </c:pt>
                <c:pt idx="45">
                  <c:v>2.1886392920792552</c:v>
                </c:pt>
                <c:pt idx="46">
                  <c:v>2.2356017688176824</c:v>
                </c:pt>
                <c:pt idx="47">
                  <c:v>2.2275163104709246</c:v>
                </c:pt>
                <c:pt idx="48">
                  <c:v>2.164582007857581</c:v>
                </c:pt>
                <c:pt idx="49">
                  <c:v>2.0483485123749601</c:v>
                </c:pt>
                <c:pt idx="50">
                  <c:v>1.8816778784387118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A9-4EB0-B7E8-73EBA1D7D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77152"/>
        <c:axId val="141779328"/>
      </c:scatterChart>
      <c:valAx>
        <c:axId val="14177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5155885717279702"/>
              <c:y val="0.905942604623478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1779328"/>
        <c:crosses val="autoZero"/>
        <c:crossBetween val="midCat"/>
      </c:valAx>
      <c:valAx>
        <c:axId val="1417793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95298760996E-2"/>
              <c:y val="2.702550139947599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177715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64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0.14500000000000016</c:v>
                </c:pt>
                <c:pt idx="30">
                  <c:v>0.15000000000000016</c:v>
                </c:pt>
                <c:pt idx="31">
                  <c:v>0.15500000000000017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0.18000000000000016</c:v>
                </c:pt>
                <c:pt idx="37">
                  <c:v>0.18500000000000016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0.21000000000000016</c:v>
                </c:pt>
                <c:pt idx="43">
                  <c:v>0.21500000000000016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0.24000000000000016</c:v>
                </c:pt>
                <c:pt idx="49">
                  <c:v>0.24500000000000016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0.31000000000000033</c:v>
                </c:pt>
                <c:pt idx="63">
                  <c:v>0.31500000000000034</c:v>
                </c:pt>
                <c:pt idx="64">
                  <c:v>0.3200000000000004</c:v>
                </c:pt>
                <c:pt idx="65">
                  <c:v>0.3250000000000004</c:v>
                </c:pt>
                <c:pt idx="66">
                  <c:v>0.33000000000000046</c:v>
                </c:pt>
                <c:pt idx="67">
                  <c:v>0.33500000000000046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0.37000000000000033</c:v>
                </c:pt>
                <c:pt idx="75">
                  <c:v>0.37500000000000033</c:v>
                </c:pt>
                <c:pt idx="76">
                  <c:v>0.38000000000000039</c:v>
                </c:pt>
                <c:pt idx="77">
                  <c:v>0.3850000000000004</c:v>
                </c:pt>
                <c:pt idx="78">
                  <c:v>0.3900000000000004</c:v>
                </c:pt>
                <c:pt idx="79">
                  <c:v>0.39500000000000046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0.43000000000000033</c:v>
                </c:pt>
                <c:pt idx="87">
                  <c:v>0.43500000000000033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0.49500000000000033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0.61500000000000066</c:v>
                </c:pt>
                <c:pt idx="124">
                  <c:v>0.62000000000000066</c:v>
                </c:pt>
                <c:pt idx="125">
                  <c:v>0.62500000000000078</c:v>
                </c:pt>
                <c:pt idx="126">
                  <c:v>0.63000000000000078</c:v>
                </c:pt>
                <c:pt idx="127">
                  <c:v>0.63500000000000079</c:v>
                </c:pt>
                <c:pt idx="128">
                  <c:v>0.64000000000000079</c:v>
                </c:pt>
                <c:pt idx="129">
                  <c:v>0.64500000000000079</c:v>
                </c:pt>
                <c:pt idx="130">
                  <c:v>0.65000000000000091</c:v>
                </c:pt>
                <c:pt idx="131">
                  <c:v>0.65500000000000091</c:v>
                </c:pt>
                <c:pt idx="132">
                  <c:v>0.66000000000000092</c:v>
                </c:pt>
                <c:pt idx="133">
                  <c:v>0.66500000000000092</c:v>
                </c:pt>
                <c:pt idx="134">
                  <c:v>0.67000000000000093</c:v>
                </c:pt>
                <c:pt idx="135">
                  <c:v>0.67500000000000093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0.74000000000000066</c:v>
                </c:pt>
                <c:pt idx="149">
                  <c:v>0.74500000000000066</c:v>
                </c:pt>
                <c:pt idx="150">
                  <c:v>0.75000000000000078</c:v>
                </c:pt>
                <c:pt idx="151">
                  <c:v>0.75500000000000078</c:v>
                </c:pt>
                <c:pt idx="152">
                  <c:v>0.76000000000000079</c:v>
                </c:pt>
                <c:pt idx="153">
                  <c:v>0.76500000000000079</c:v>
                </c:pt>
                <c:pt idx="154">
                  <c:v>0.77000000000000079</c:v>
                </c:pt>
                <c:pt idx="155">
                  <c:v>0.77500000000000091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0.86500000000000066</c:v>
                </c:pt>
                <c:pt idx="174">
                  <c:v>0.87000000000000066</c:v>
                </c:pt>
                <c:pt idx="175">
                  <c:v>0.87500000000000078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1.0049999999999986</c:v>
                </c:pt>
                <c:pt idx="202">
                  <c:v>1.01</c:v>
                </c:pt>
                <c:pt idx="203">
                  <c:v>1.0149999999999986</c:v>
                </c:pt>
                <c:pt idx="204">
                  <c:v>1.02</c:v>
                </c:pt>
                <c:pt idx="205">
                  <c:v>1.0249999999999986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1.04</c:v>
                </c:pt>
                <c:pt idx="209">
                  <c:v>1.0449999999999986</c:v>
                </c:pt>
                <c:pt idx="210">
                  <c:v>1.05</c:v>
                </c:pt>
                <c:pt idx="211">
                  <c:v>1.0549999999999986</c:v>
                </c:pt>
                <c:pt idx="212">
                  <c:v>1.06</c:v>
                </c:pt>
                <c:pt idx="213">
                  <c:v>1.0649999999999986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1.1299999999999986</c:v>
                </c:pt>
                <c:pt idx="227">
                  <c:v>1.135</c:v>
                </c:pt>
                <c:pt idx="228">
                  <c:v>1.1399999999999986</c:v>
                </c:pt>
                <c:pt idx="229">
                  <c:v>1.145</c:v>
                </c:pt>
                <c:pt idx="230">
                  <c:v>1.1499999999999986</c:v>
                </c:pt>
                <c:pt idx="231">
                  <c:v>1.155</c:v>
                </c:pt>
                <c:pt idx="232">
                  <c:v>1.1599999999999986</c:v>
                </c:pt>
                <c:pt idx="233">
                  <c:v>1.165</c:v>
                </c:pt>
                <c:pt idx="234">
                  <c:v>1.1700000000000013</c:v>
                </c:pt>
                <c:pt idx="235">
                  <c:v>1.175</c:v>
                </c:pt>
                <c:pt idx="236">
                  <c:v>1.1800000000000013</c:v>
                </c:pt>
                <c:pt idx="237">
                  <c:v>1.1850000000000001</c:v>
                </c:pt>
                <c:pt idx="238">
                  <c:v>1.1900000000000013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1.2049999999999987</c:v>
                </c:pt>
                <c:pt idx="242">
                  <c:v>1.21</c:v>
                </c:pt>
                <c:pt idx="243">
                  <c:v>1.2149999999999987</c:v>
                </c:pt>
                <c:pt idx="244">
                  <c:v>1.22</c:v>
                </c:pt>
                <c:pt idx="245">
                  <c:v>1.2249999999999988</c:v>
                </c:pt>
                <c:pt idx="246">
                  <c:v>1.23</c:v>
                </c:pt>
                <c:pt idx="247">
                  <c:v>1.2349999999999988</c:v>
                </c:pt>
                <c:pt idx="248">
                  <c:v>1.24</c:v>
                </c:pt>
                <c:pt idx="249">
                  <c:v>1.2449999999999988</c:v>
                </c:pt>
                <c:pt idx="250">
                  <c:v>1.25</c:v>
                </c:pt>
                <c:pt idx="251">
                  <c:v>1.2549999999999986</c:v>
                </c:pt>
                <c:pt idx="252">
                  <c:v>1.26</c:v>
                </c:pt>
                <c:pt idx="253">
                  <c:v>1.2649999999999986</c:v>
                </c:pt>
                <c:pt idx="254">
                  <c:v>1.27</c:v>
                </c:pt>
                <c:pt idx="255">
                  <c:v>1.2749999999999986</c:v>
                </c:pt>
                <c:pt idx="256">
                  <c:v>1.28</c:v>
                </c:pt>
                <c:pt idx="257">
                  <c:v>1.2849999999999986</c:v>
                </c:pt>
                <c:pt idx="258">
                  <c:v>1.29</c:v>
                </c:pt>
                <c:pt idx="259">
                  <c:v>1.2949999999999986</c:v>
                </c:pt>
                <c:pt idx="260">
                  <c:v>1.3</c:v>
                </c:pt>
                <c:pt idx="261">
                  <c:v>1.3049999999999986</c:v>
                </c:pt>
                <c:pt idx="262">
                  <c:v>1.31</c:v>
                </c:pt>
                <c:pt idx="263">
                  <c:v>1.3149999999999986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1.4049999999999983</c:v>
                </c:pt>
                <c:pt idx="282">
                  <c:v>1.41</c:v>
                </c:pt>
                <c:pt idx="283">
                  <c:v>1.4149999999999983</c:v>
                </c:pt>
                <c:pt idx="284">
                  <c:v>1.42</c:v>
                </c:pt>
                <c:pt idx="285">
                  <c:v>1.4249999999999985</c:v>
                </c:pt>
                <c:pt idx="286">
                  <c:v>1.43</c:v>
                </c:pt>
                <c:pt idx="287">
                  <c:v>1.4349999999999985</c:v>
                </c:pt>
                <c:pt idx="288">
                  <c:v>1.44</c:v>
                </c:pt>
                <c:pt idx="289">
                  <c:v>1.4449999999999987</c:v>
                </c:pt>
                <c:pt idx="290">
                  <c:v>1.45</c:v>
                </c:pt>
                <c:pt idx="291">
                  <c:v>1.4549999999999987</c:v>
                </c:pt>
                <c:pt idx="292">
                  <c:v>1.46</c:v>
                </c:pt>
                <c:pt idx="293">
                  <c:v>1.4649999999999987</c:v>
                </c:pt>
                <c:pt idx="294">
                  <c:v>1.47</c:v>
                </c:pt>
                <c:pt idx="295">
                  <c:v>1.4749999999999988</c:v>
                </c:pt>
                <c:pt idx="296">
                  <c:v>1.48</c:v>
                </c:pt>
                <c:pt idx="297">
                  <c:v>1.4849999999999988</c:v>
                </c:pt>
                <c:pt idx="298">
                  <c:v>1.49</c:v>
                </c:pt>
                <c:pt idx="299">
                  <c:v>1.4949999999999988</c:v>
                </c:pt>
                <c:pt idx="300">
                  <c:v>1.5</c:v>
                </c:pt>
                <c:pt idx="301">
                  <c:v>1.5049999999999986</c:v>
                </c:pt>
                <c:pt idx="302">
                  <c:v>1.51</c:v>
                </c:pt>
                <c:pt idx="303">
                  <c:v>1.5149999999999986</c:v>
                </c:pt>
                <c:pt idx="304">
                  <c:v>1.52</c:v>
                </c:pt>
                <c:pt idx="305">
                  <c:v>1.5249999999999986</c:v>
                </c:pt>
                <c:pt idx="306">
                  <c:v>1.53</c:v>
                </c:pt>
                <c:pt idx="307">
                  <c:v>1.5349999999999986</c:v>
                </c:pt>
                <c:pt idx="308">
                  <c:v>1.54</c:v>
                </c:pt>
                <c:pt idx="309">
                  <c:v>1.5449999999999986</c:v>
                </c:pt>
                <c:pt idx="310">
                  <c:v>1.55</c:v>
                </c:pt>
                <c:pt idx="311">
                  <c:v>1.5549999999999986</c:v>
                </c:pt>
                <c:pt idx="312">
                  <c:v>1.56</c:v>
                </c:pt>
                <c:pt idx="313">
                  <c:v>1.5649999999999986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1.6700000000000013</c:v>
                </c:pt>
                <c:pt idx="335">
                  <c:v>1.675</c:v>
                </c:pt>
                <c:pt idx="336">
                  <c:v>1.6800000000000013</c:v>
                </c:pt>
                <c:pt idx="337">
                  <c:v>1.6850000000000001</c:v>
                </c:pt>
                <c:pt idx="338">
                  <c:v>1.6900000000000013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1.7049999999999987</c:v>
                </c:pt>
                <c:pt idx="342">
                  <c:v>1.71</c:v>
                </c:pt>
                <c:pt idx="343">
                  <c:v>1.7149999999999987</c:v>
                </c:pt>
                <c:pt idx="344">
                  <c:v>1.72</c:v>
                </c:pt>
                <c:pt idx="345">
                  <c:v>1.7249999999999988</c:v>
                </c:pt>
                <c:pt idx="346">
                  <c:v>1.73</c:v>
                </c:pt>
                <c:pt idx="347">
                  <c:v>1.7349999999999988</c:v>
                </c:pt>
                <c:pt idx="348">
                  <c:v>1.74</c:v>
                </c:pt>
                <c:pt idx="349">
                  <c:v>1.7449999999999988</c:v>
                </c:pt>
                <c:pt idx="350">
                  <c:v>1.75</c:v>
                </c:pt>
                <c:pt idx="351">
                  <c:v>1.7549999999999986</c:v>
                </c:pt>
                <c:pt idx="352">
                  <c:v>1.76</c:v>
                </c:pt>
                <c:pt idx="353">
                  <c:v>1.7649999999999986</c:v>
                </c:pt>
                <c:pt idx="354">
                  <c:v>1.77</c:v>
                </c:pt>
                <c:pt idx="355">
                  <c:v>1.7749999999999986</c:v>
                </c:pt>
                <c:pt idx="356">
                  <c:v>1.78</c:v>
                </c:pt>
                <c:pt idx="357">
                  <c:v>1.7849999999999986</c:v>
                </c:pt>
                <c:pt idx="358">
                  <c:v>1.79</c:v>
                </c:pt>
                <c:pt idx="359">
                  <c:v>1.7949999999999986</c:v>
                </c:pt>
                <c:pt idx="360">
                  <c:v>1.8</c:v>
                </c:pt>
                <c:pt idx="361">
                  <c:v>1.8049999999999986</c:v>
                </c:pt>
                <c:pt idx="362">
                  <c:v>1.81</c:v>
                </c:pt>
                <c:pt idx="363">
                  <c:v>1.8149999999999986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1.9200000000000013</c:v>
                </c:pt>
                <c:pt idx="385">
                  <c:v>1.925</c:v>
                </c:pt>
                <c:pt idx="386">
                  <c:v>1.9300000000000013</c:v>
                </c:pt>
                <c:pt idx="387">
                  <c:v>1.9350000000000001</c:v>
                </c:pt>
                <c:pt idx="388">
                  <c:v>1.9400000000000013</c:v>
                </c:pt>
                <c:pt idx="389">
                  <c:v>1.9450000000000001</c:v>
                </c:pt>
                <c:pt idx="390">
                  <c:v>1.9500000000000013</c:v>
                </c:pt>
                <c:pt idx="391">
                  <c:v>1.9550000000000001</c:v>
                </c:pt>
                <c:pt idx="392">
                  <c:v>1.9600000000000013</c:v>
                </c:pt>
                <c:pt idx="393">
                  <c:v>1.9650000000000001</c:v>
                </c:pt>
                <c:pt idx="394">
                  <c:v>1.9700000000000013</c:v>
                </c:pt>
                <c:pt idx="395">
                  <c:v>1.9750000000000001</c:v>
                </c:pt>
                <c:pt idx="396">
                  <c:v>1.9800000000000013</c:v>
                </c:pt>
                <c:pt idx="397">
                  <c:v>1.9850000000000001</c:v>
                </c:pt>
                <c:pt idx="398">
                  <c:v>1.9900000000000013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2.3199999999999972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fázevýchylky'!$C$7:$C$507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4.7106450709642728E-2</c:v>
                </c:pt>
                <c:pt idx="4">
                  <c:v>6.2790519529313457E-2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0.12533323356430445</c:v>
                </c:pt>
                <c:pt idx="9">
                  <c:v>0.14090123193758286</c:v>
                </c:pt>
                <c:pt idx="10">
                  <c:v>0.15643446504023126</c:v>
                </c:pt>
                <c:pt idx="11">
                  <c:v>0.17192910027940969</c:v>
                </c:pt>
                <c:pt idx="12">
                  <c:v>0.18738131458572488</c:v>
                </c:pt>
                <c:pt idx="13">
                  <c:v>0.20278729535651249</c:v>
                </c:pt>
                <c:pt idx="14">
                  <c:v>0.21814324139654279</c:v>
                </c:pt>
                <c:pt idx="15">
                  <c:v>0.23344536385590575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0.29404032523230428</c:v>
                </c:pt>
                <c:pt idx="20">
                  <c:v>0.30901699437494845</c:v>
                </c:pt>
                <c:pt idx="21">
                  <c:v>0.32391741819814973</c:v>
                </c:pt>
                <c:pt idx="22">
                  <c:v>0.33873792024529137</c:v>
                </c:pt>
                <c:pt idx="23">
                  <c:v>0.35347484377925797</c:v>
                </c:pt>
                <c:pt idx="24">
                  <c:v>0.36812455268467842</c:v>
                </c:pt>
                <c:pt idx="25">
                  <c:v>0.38268343236509011</c:v>
                </c:pt>
                <c:pt idx="26">
                  <c:v>0.39714789063478101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0.43993916985591552</c:v>
                </c:pt>
                <c:pt idx="30">
                  <c:v>0.45399049973954725</c:v>
                </c:pt>
                <c:pt idx="31">
                  <c:v>0.46792981426057373</c:v>
                </c:pt>
                <c:pt idx="32">
                  <c:v>0.48175367410171527</c:v>
                </c:pt>
                <c:pt idx="33">
                  <c:v>0.49545866843240816</c:v>
                </c:pt>
                <c:pt idx="34">
                  <c:v>0.50904141575037165</c:v>
                </c:pt>
                <c:pt idx="35">
                  <c:v>0.52249856471594769</c:v>
                </c:pt>
                <c:pt idx="36">
                  <c:v>0.53582679497899666</c:v>
                </c:pt>
                <c:pt idx="37">
                  <c:v>0.54902281799813246</c:v>
                </c:pt>
                <c:pt idx="38">
                  <c:v>0.56208337785213058</c:v>
                </c:pt>
                <c:pt idx="39">
                  <c:v>0.57500525204328012</c:v>
                </c:pt>
                <c:pt idx="40">
                  <c:v>0.58778525229247403</c:v>
                </c:pt>
                <c:pt idx="41">
                  <c:v>0.60042022532588468</c:v>
                </c:pt>
                <c:pt idx="42">
                  <c:v>0.61290705365297715</c:v>
                </c:pt>
                <c:pt idx="43">
                  <c:v>0.6252426563357063</c:v>
                </c:pt>
                <c:pt idx="44">
                  <c:v>0.63742398974868952</c:v>
                </c:pt>
                <c:pt idx="45">
                  <c:v>0.64944804833018499</c:v>
                </c:pt>
                <c:pt idx="46">
                  <c:v>0.66131186532365183</c:v>
                </c:pt>
                <c:pt idx="47">
                  <c:v>0.67301251350977465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0.7181262977631897</c:v>
                </c:pt>
                <c:pt idx="52">
                  <c:v>0.72896862742141222</c:v>
                </c:pt>
                <c:pt idx="53">
                  <c:v>0.73963109497861035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0.79015501237569152</c:v>
                </c:pt>
                <c:pt idx="59">
                  <c:v>0.79968465848709125</c:v>
                </c:pt>
                <c:pt idx="60">
                  <c:v>0.80901699437494679</c:v>
                </c:pt>
                <c:pt idx="61">
                  <c:v>0.8181497174250244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0.85264016435409318</c:v>
                </c:pt>
                <c:pt idx="66">
                  <c:v>0.86074202700394364</c:v>
                </c:pt>
                <c:pt idx="67">
                  <c:v>0.8686315144381932</c:v>
                </c:pt>
                <c:pt idx="68">
                  <c:v>0.87630668004386369</c:v>
                </c:pt>
                <c:pt idx="69">
                  <c:v>0.88376563008869413</c:v>
                </c:pt>
                <c:pt idx="70">
                  <c:v>0.89100652418836757</c:v>
                </c:pt>
                <c:pt idx="71">
                  <c:v>0.89802757576061487</c:v>
                </c:pt>
                <c:pt idx="72">
                  <c:v>0.90482705246602035</c:v>
                </c:pt>
                <c:pt idx="73">
                  <c:v>0.91140327663544562</c:v>
                </c:pt>
                <c:pt idx="74">
                  <c:v>0.91775462568398203</c:v>
                </c:pt>
                <c:pt idx="75">
                  <c:v>0.92387953251128774</c:v>
                </c:pt>
                <c:pt idx="76">
                  <c:v>0.92977648588825068</c:v>
                </c:pt>
                <c:pt idx="77">
                  <c:v>0.9354440308298676</c:v>
                </c:pt>
                <c:pt idx="78">
                  <c:v>0.94088076895422479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0.9557930147983309</c:v>
                </c:pt>
                <c:pt idx="82">
                  <c:v>0.96029368567694251</c:v>
                </c:pt>
                <c:pt idx="83">
                  <c:v>0.96455741845779863</c:v>
                </c:pt>
                <c:pt idx="84">
                  <c:v>0.96858316112863019</c:v>
                </c:pt>
                <c:pt idx="85">
                  <c:v>0.97236992039767667</c:v>
                </c:pt>
                <c:pt idx="86">
                  <c:v>0.97591676193874666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0.98510932615477464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0.9995065603657306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0.9995065603657306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0.98510932615477453</c:v>
                </c:pt>
                <c:pt idx="112">
                  <c:v>0.9822872507286885</c:v>
                </c:pt>
                <c:pt idx="113">
                  <c:v>0.97922281062176653</c:v>
                </c:pt>
                <c:pt idx="114">
                  <c:v>0.97591676193874677</c:v>
                </c:pt>
                <c:pt idx="115">
                  <c:v>0.97236992039767667</c:v>
                </c:pt>
                <c:pt idx="116">
                  <c:v>0.9685831611286303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0.95579301479833101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0.94088076895422479</c:v>
                </c:pt>
                <c:pt idx="123">
                  <c:v>0.9354440308298676</c:v>
                </c:pt>
                <c:pt idx="124">
                  <c:v>0.92977648588825068</c:v>
                </c:pt>
                <c:pt idx="125">
                  <c:v>0.92387953251128774</c:v>
                </c:pt>
                <c:pt idx="126">
                  <c:v>0.91775462568398214</c:v>
                </c:pt>
                <c:pt idx="127">
                  <c:v>0.91140327663544562</c:v>
                </c:pt>
                <c:pt idx="128">
                  <c:v>0.90482705246602024</c:v>
                </c:pt>
                <c:pt idx="129">
                  <c:v>0.89802757576061487</c:v>
                </c:pt>
                <c:pt idx="130">
                  <c:v>0.89100652418836757</c:v>
                </c:pt>
                <c:pt idx="131">
                  <c:v>0.88376563008869424</c:v>
                </c:pt>
                <c:pt idx="132">
                  <c:v>0.87630668004386369</c:v>
                </c:pt>
                <c:pt idx="133">
                  <c:v>0.8686315144381932</c:v>
                </c:pt>
                <c:pt idx="134">
                  <c:v>0.86074202700394364</c:v>
                </c:pt>
                <c:pt idx="135">
                  <c:v>0.8526401643540934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0.81814971742502474</c:v>
                </c:pt>
                <c:pt idx="140">
                  <c:v>0.80901699437494679</c:v>
                </c:pt>
                <c:pt idx="141">
                  <c:v>0.79968465848709136</c:v>
                </c:pt>
                <c:pt idx="142">
                  <c:v>0.79015501237569175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0.73963109497861068</c:v>
                </c:pt>
                <c:pt idx="148">
                  <c:v>0.72896862742141211</c:v>
                </c:pt>
                <c:pt idx="149">
                  <c:v>0.7181262977631897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0.67301251350977465</c:v>
                </c:pt>
                <c:pt idx="154">
                  <c:v>0.66131186532365183</c:v>
                </c:pt>
                <c:pt idx="155">
                  <c:v>0.6494480483301851</c:v>
                </c:pt>
                <c:pt idx="156">
                  <c:v>0.63742398974868986</c:v>
                </c:pt>
                <c:pt idx="157">
                  <c:v>0.6252426563357063</c:v>
                </c:pt>
                <c:pt idx="158">
                  <c:v>0.61290705365297715</c:v>
                </c:pt>
                <c:pt idx="159">
                  <c:v>0.60042022532588479</c:v>
                </c:pt>
                <c:pt idx="160">
                  <c:v>0.58778525229247414</c:v>
                </c:pt>
                <c:pt idx="161">
                  <c:v>0.5750052520432799</c:v>
                </c:pt>
                <c:pt idx="162">
                  <c:v>0.56208337785213047</c:v>
                </c:pt>
                <c:pt idx="163">
                  <c:v>0.54902281799813279</c:v>
                </c:pt>
                <c:pt idx="164">
                  <c:v>0.53582679497899699</c:v>
                </c:pt>
                <c:pt idx="165">
                  <c:v>0.52249856471594769</c:v>
                </c:pt>
                <c:pt idx="166">
                  <c:v>0.50904141575037165</c:v>
                </c:pt>
                <c:pt idx="167">
                  <c:v>0.49545866843240838</c:v>
                </c:pt>
                <c:pt idx="168">
                  <c:v>0.4817536741017156</c:v>
                </c:pt>
                <c:pt idx="169">
                  <c:v>0.46792981426057373</c:v>
                </c:pt>
                <c:pt idx="170">
                  <c:v>0.45399049973954736</c:v>
                </c:pt>
                <c:pt idx="171">
                  <c:v>0.43993916985591563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0.39714789063478101</c:v>
                </c:pt>
                <c:pt idx="175">
                  <c:v>0.38268343236509023</c:v>
                </c:pt>
                <c:pt idx="176">
                  <c:v>0.36812455268467864</c:v>
                </c:pt>
                <c:pt idx="177">
                  <c:v>0.35347484377925825</c:v>
                </c:pt>
                <c:pt idx="178">
                  <c:v>0.33873792024529131</c:v>
                </c:pt>
                <c:pt idx="179">
                  <c:v>0.32391741819814984</c:v>
                </c:pt>
                <c:pt idx="180">
                  <c:v>0.30901699437494851</c:v>
                </c:pt>
                <c:pt idx="181">
                  <c:v>0.2940403252323045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0.23344536385590586</c:v>
                </c:pt>
                <c:pt idx="186">
                  <c:v>0.21814324139654251</c:v>
                </c:pt>
                <c:pt idx="187">
                  <c:v>0.20278729535651241</c:v>
                </c:pt>
                <c:pt idx="188">
                  <c:v>0.18738131458572532</c:v>
                </c:pt>
                <c:pt idx="189">
                  <c:v>0.17192910027941019</c:v>
                </c:pt>
                <c:pt idx="190">
                  <c:v>0.15643446504023134</c:v>
                </c:pt>
                <c:pt idx="191">
                  <c:v>0.14090123193758294</c:v>
                </c:pt>
                <c:pt idx="192">
                  <c:v>0.12533323356430476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6.2790519529313679E-2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1.2251484549086267E-16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-4.7106450709642325E-2</c:v>
                </c:pt>
                <c:pt idx="204">
                  <c:v>-6.2790519529313443E-2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-0.12533323356430448</c:v>
                </c:pt>
                <c:pt idx="209">
                  <c:v>-0.14090123193758236</c:v>
                </c:pt>
                <c:pt idx="210">
                  <c:v>-0.15643446504023106</c:v>
                </c:pt>
                <c:pt idx="211">
                  <c:v>-0.17192910027940941</c:v>
                </c:pt>
                <c:pt idx="212">
                  <c:v>-0.18738131458572502</c:v>
                </c:pt>
                <c:pt idx="213">
                  <c:v>-0.20278729535651221</c:v>
                </c:pt>
                <c:pt idx="214">
                  <c:v>-0.21814324139654273</c:v>
                </c:pt>
                <c:pt idx="215">
                  <c:v>-0.23344536385590561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-0.29404032523230422</c:v>
                </c:pt>
                <c:pt idx="220">
                  <c:v>-0.30901699437494878</c:v>
                </c:pt>
                <c:pt idx="221">
                  <c:v>-0.32391741819814956</c:v>
                </c:pt>
                <c:pt idx="222">
                  <c:v>-0.33873792024529148</c:v>
                </c:pt>
                <c:pt idx="223">
                  <c:v>-0.35347484377925797</c:v>
                </c:pt>
                <c:pt idx="224">
                  <c:v>-0.36812455268467875</c:v>
                </c:pt>
                <c:pt idx="225">
                  <c:v>-0.38268343236509006</c:v>
                </c:pt>
                <c:pt idx="226">
                  <c:v>-0.3971478906347804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-0.43993916985591552</c:v>
                </c:pt>
                <c:pt idx="230">
                  <c:v>-0.45399049973954675</c:v>
                </c:pt>
                <c:pt idx="231">
                  <c:v>-0.46792981426057356</c:v>
                </c:pt>
                <c:pt idx="232">
                  <c:v>-0.48175367410171499</c:v>
                </c:pt>
                <c:pt idx="233">
                  <c:v>-0.49545866843240816</c:v>
                </c:pt>
                <c:pt idx="234">
                  <c:v>-0.50904141575037154</c:v>
                </c:pt>
                <c:pt idx="235">
                  <c:v>-0.52249856471594747</c:v>
                </c:pt>
                <c:pt idx="236">
                  <c:v>-0.53582679497899643</c:v>
                </c:pt>
                <c:pt idx="237">
                  <c:v>-0.54902281799813246</c:v>
                </c:pt>
                <c:pt idx="238">
                  <c:v>-0.56208337785212958</c:v>
                </c:pt>
                <c:pt idx="239">
                  <c:v>-0.57500525204328012</c:v>
                </c:pt>
                <c:pt idx="240">
                  <c:v>-0.58778525229247391</c:v>
                </c:pt>
                <c:pt idx="241">
                  <c:v>-0.60042022532588502</c:v>
                </c:pt>
                <c:pt idx="242">
                  <c:v>-0.61290705365297715</c:v>
                </c:pt>
                <c:pt idx="243">
                  <c:v>-0.6252426563357063</c:v>
                </c:pt>
                <c:pt idx="244">
                  <c:v>-0.63742398974868952</c:v>
                </c:pt>
                <c:pt idx="245">
                  <c:v>-0.64944804833018521</c:v>
                </c:pt>
                <c:pt idx="246">
                  <c:v>-0.66131186532365172</c:v>
                </c:pt>
                <c:pt idx="247">
                  <c:v>-0.67301251350977465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-0.71812629776318926</c:v>
                </c:pt>
                <c:pt idx="252">
                  <c:v>-0.728968627421412</c:v>
                </c:pt>
                <c:pt idx="253">
                  <c:v>-0.73963109497861024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-0.79015501237569152</c:v>
                </c:pt>
                <c:pt idx="259">
                  <c:v>-0.79968465848709125</c:v>
                </c:pt>
                <c:pt idx="260">
                  <c:v>-0.80901699437494667</c:v>
                </c:pt>
                <c:pt idx="261">
                  <c:v>-0.8181497174250244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-0.85264016435409296</c:v>
                </c:pt>
                <c:pt idx="266">
                  <c:v>-0.86074202700394375</c:v>
                </c:pt>
                <c:pt idx="267">
                  <c:v>-0.8686315144381932</c:v>
                </c:pt>
                <c:pt idx="268">
                  <c:v>-0.87630668004386369</c:v>
                </c:pt>
                <c:pt idx="269">
                  <c:v>-0.88376563008869413</c:v>
                </c:pt>
                <c:pt idx="270">
                  <c:v>-0.89100652418836757</c:v>
                </c:pt>
                <c:pt idx="271">
                  <c:v>-0.89802757576061487</c:v>
                </c:pt>
                <c:pt idx="272">
                  <c:v>-0.90482705246602047</c:v>
                </c:pt>
                <c:pt idx="273">
                  <c:v>-0.91140327663544562</c:v>
                </c:pt>
                <c:pt idx="274">
                  <c:v>-0.91775462568398214</c:v>
                </c:pt>
                <c:pt idx="275">
                  <c:v>-0.92387953251128763</c:v>
                </c:pt>
                <c:pt idx="276">
                  <c:v>-0.92977648588825057</c:v>
                </c:pt>
                <c:pt idx="277">
                  <c:v>-0.9354440308298676</c:v>
                </c:pt>
                <c:pt idx="278">
                  <c:v>-0.94088076895422457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-0.95579301479833079</c:v>
                </c:pt>
                <c:pt idx="282">
                  <c:v>-0.96029368567694251</c:v>
                </c:pt>
                <c:pt idx="283">
                  <c:v>-0.96455741845779863</c:v>
                </c:pt>
                <c:pt idx="284">
                  <c:v>-0.96858316112863008</c:v>
                </c:pt>
                <c:pt idx="285">
                  <c:v>-0.97236992039767667</c:v>
                </c:pt>
                <c:pt idx="286">
                  <c:v>-0.97591676193874655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-0.98510932615477453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-0.9995065603657306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-0.9995065603657306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-0.98510932615477464</c:v>
                </c:pt>
                <c:pt idx="312">
                  <c:v>-0.9822872507286885</c:v>
                </c:pt>
                <c:pt idx="313">
                  <c:v>-0.97922281062176653</c:v>
                </c:pt>
                <c:pt idx="314">
                  <c:v>-0.97591676193874666</c:v>
                </c:pt>
                <c:pt idx="315">
                  <c:v>-0.97236992039767678</c:v>
                </c:pt>
                <c:pt idx="316">
                  <c:v>-0.96858316112863019</c:v>
                </c:pt>
                <c:pt idx="317">
                  <c:v>-0.96455741845779863</c:v>
                </c:pt>
                <c:pt idx="318">
                  <c:v>-0.96029368567694307</c:v>
                </c:pt>
                <c:pt idx="319">
                  <c:v>-0.9557930147983309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-0.94088076895422468</c:v>
                </c:pt>
                <c:pt idx="323">
                  <c:v>-0.9354440308298676</c:v>
                </c:pt>
                <c:pt idx="324">
                  <c:v>-0.92977648588825057</c:v>
                </c:pt>
                <c:pt idx="325">
                  <c:v>-0.92387953251128763</c:v>
                </c:pt>
                <c:pt idx="326">
                  <c:v>-0.91775462568398225</c:v>
                </c:pt>
                <c:pt idx="327">
                  <c:v>-0.91140327663544562</c:v>
                </c:pt>
                <c:pt idx="328">
                  <c:v>-0.90482705246602069</c:v>
                </c:pt>
                <c:pt idx="329">
                  <c:v>-0.89802757576061487</c:v>
                </c:pt>
                <c:pt idx="330">
                  <c:v>-0.89100652418836757</c:v>
                </c:pt>
                <c:pt idx="331">
                  <c:v>-0.88376563008869435</c:v>
                </c:pt>
                <c:pt idx="332">
                  <c:v>-0.87630668004386381</c:v>
                </c:pt>
                <c:pt idx="333">
                  <c:v>-0.86863151443819353</c:v>
                </c:pt>
                <c:pt idx="334">
                  <c:v>-0.86074202700394464</c:v>
                </c:pt>
                <c:pt idx="335">
                  <c:v>-0.85264016435409318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-0.81814971742502463</c:v>
                </c:pt>
                <c:pt idx="340">
                  <c:v>-0.80901699437494756</c:v>
                </c:pt>
                <c:pt idx="341">
                  <c:v>-0.79968465848709136</c:v>
                </c:pt>
                <c:pt idx="342">
                  <c:v>-0.79015501237569175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-0.73963109497861035</c:v>
                </c:pt>
                <c:pt idx="348">
                  <c:v>-0.72896862742141222</c:v>
                </c:pt>
                <c:pt idx="349">
                  <c:v>-0.71812629776318981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-0.67301251350977476</c:v>
                </c:pt>
                <c:pt idx="354">
                  <c:v>-0.6613118653236526</c:v>
                </c:pt>
                <c:pt idx="355">
                  <c:v>-0.64944804833018555</c:v>
                </c:pt>
                <c:pt idx="356">
                  <c:v>-0.63742398974868952</c:v>
                </c:pt>
                <c:pt idx="357">
                  <c:v>-0.62524265633570708</c:v>
                </c:pt>
                <c:pt idx="358">
                  <c:v>-0.61290705365297726</c:v>
                </c:pt>
                <c:pt idx="359">
                  <c:v>-0.6004202253258849</c:v>
                </c:pt>
                <c:pt idx="360">
                  <c:v>-0.58778525229247425</c:v>
                </c:pt>
                <c:pt idx="361">
                  <c:v>-0.57500525204328023</c:v>
                </c:pt>
                <c:pt idx="362">
                  <c:v>-0.56208337785213058</c:v>
                </c:pt>
                <c:pt idx="363">
                  <c:v>-0.54902281799813291</c:v>
                </c:pt>
                <c:pt idx="364">
                  <c:v>-0.53582679497899632</c:v>
                </c:pt>
                <c:pt idx="365">
                  <c:v>-0.52249856471594835</c:v>
                </c:pt>
                <c:pt idx="366">
                  <c:v>-0.50904141575037165</c:v>
                </c:pt>
                <c:pt idx="367">
                  <c:v>-0.49545866843240804</c:v>
                </c:pt>
                <c:pt idx="368">
                  <c:v>-0.48175367410171527</c:v>
                </c:pt>
                <c:pt idx="369">
                  <c:v>-0.4679298142605739</c:v>
                </c:pt>
                <c:pt idx="370">
                  <c:v>-0.45399049973954747</c:v>
                </c:pt>
                <c:pt idx="371">
                  <c:v>-0.43993916985591586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-0.39714789063478068</c:v>
                </c:pt>
                <c:pt idx="375">
                  <c:v>-0.38268343236509073</c:v>
                </c:pt>
                <c:pt idx="376">
                  <c:v>-0.36812455268467914</c:v>
                </c:pt>
                <c:pt idx="377">
                  <c:v>-0.35347484377925797</c:v>
                </c:pt>
                <c:pt idx="378">
                  <c:v>-0.33873792024529231</c:v>
                </c:pt>
                <c:pt idx="379">
                  <c:v>-0.32391741819814995</c:v>
                </c:pt>
                <c:pt idx="380">
                  <c:v>-0.30901699437494862</c:v>
                </c:pt>
                <c:pt idx="381">
                  <c:v>-0.29404032523230461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-0.23344536385590553</c:v>
                </c:pt>
                <c:pt idx="386">
                  <c:v>-0.21814324139654351</c:v>
                </c:pt>
                <c:pt idx="387">
                  <c:v>-0.20278729535651246</c:v>
                </c:pt>
                <c:pt idx="388">
                  <c:v>-0.18738131458572496</c:v>
                </c:pt>
                <c:pt idx="389">
                  <c:v>-0.17192910027940986</c:v>
                </c:pt>
                <c:pt idx="390">
                  <c:v>-0.15643446504023151</c:v>
                </c:pt>
                <c:pt idx="391">
                  <c:v>-0.14090123193758317</c:v>
                </c:pt>
                <c:pt idx="392">
                  <c:v>-0.12533323356430484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-6.2790519529313374E-2</c:v>
                </c:pt>
                <c:pt idx="397">
                  <c:v>-4.7106450709642707E-2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-2.4502969098172509E-16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4.7106450709643102E-2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0.12533323356430437</c:v>
                </c:pt>
                <c:pt idx="409">
                  <c:v>0.14090123193758267</c:v>
                </c:pt>
                <c:pt idx="410">
                  <c:v>0.15643446504023006</c:v>
                </c:pt>
                <c:pt idx="411">
                  <c:v>0.17192910027941025</c:v>
                </c:pt>
                <c:pt idx="412">
                  <c:v>0.18738131458572446</c:v>
                </c:pt>
                <c:pt idx="413">
                  <c:v>0.20278729535651199</c:v>
                </c:pt>
                <c:pt idx="414">
                  <c:v>0.21814324139654212</c:v>
                </c:pt>
                <c:pt idx="415">
                  <c:v>0.23344536385590592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0.294040325232305</c:v>
                </c:pt>
                <c:pt idx="420">
                  <c:v>0.30901699437494817</c:v>
                </c:pt>
                <c:pt idx="421">
                  <c:v>0.32391741819814945</c:v>
                </c:pt>
                <c:pt idx="422">
                  <c:v>0.33873792024529098</c:v>
                </c:pt>
                <c:pt idx="423">
                  <c:v>0.35347484377925836</c:v>
                </c:pt>
                <c:pt idx="424">
                  <c:v>0.36812455268467864</c:v>
                </c:pt>
                <c:pt idx="425">
                  <c:v>0.38268343236509034</c:v>
                </c:pt>
                <c:pt idx="426">
                  <c:v>0.39714789063478023</c:v>
                </c:pt>
                <c:pt idx="427">
                  <c:v>0.41151435860510799</c:v>
                </c:pt>
                <c:pt idx="428">
                  <c:v>0.42577929156507288</c:v>
                </c:pt>
                <c:pt idx="429">
                  <c:v>0.43993916985591541</c:v>
                </c:pt>
                <c:pt idx="430">
                  <c:v>0.45399049973954703</c:v>
                </c:pt>
                <c:pt idx="431">
                  <c:v>0.46792981426057267</c:v>
                </c:pt>
                <c:pt idx="432">
                  <c:v>0.48175367410171566</c:v>
                </c:pt>
                <c:pt idx="433">
                  <c:v>0.49545866843240766</c:v>
                </c:pt>
                <c:pt idx="434">
                  <c:v>0.50904141575037143</c:v>
                </c:pt>
                <c:pt idx="435">
                  <c:v>0.52249856471594724</c:v>
                </c:pt>
                <c:pt idx="436">
                  <c:v>0.53582679497899666</c:v>
                </c:pt>
                <c:pt idx="437">
                  <c:v>0.54902281799813246</c:v>
                </c:pt>
                <c:pt idx="438">
                  <c:v>0.56208337785213047</c:v>
                </c:pt>
                <c:pt idx="439">
                  <c:v>0.57500525204327912</c:v>
                </c:pt>
                <c:pt idx="440">
                  <c:v>0.58778525229247436</c:v>
                </c:pt>
                <c:pt idx="441">
                  <c:v>0.60042022532588446</c:v>
                </c:pt>
                <c:pt idx="442">
                  <c:v>0.61290705365297704</c:v>
                </c:pt>
                <c:pt idx="443">
                  <c:v>0.62524265633570586</c:v>
                </c:pt>
                <c:pt idx="444">
                  <c:v>0.63742398974868986</c:v>
                </c:pt>
                <c:pt idx="445">
                  <c:v>0.6494480483301851</c:v>
                </c:pt>
                <c:pt idx="446">
                  <c:v>0.66131186532365194</c:v>
                </c:pt>
                <c:pt idx="447">
                  <c:v>0.67301251350977376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0.70710678118654668</c:v>
                </c:pt>
                <c:pt idx="451">
                  <c:v>0.71812629776318948</c:v>
                </c:pt>
                <c:pt idx="452">
                  <c:v>0.72896862742141122</c:v>
                </c:pt>
                <c:pt idx="453">
                  <c:v>0.73963109497861068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0.79015501237569152</c:v>
                </c:pt>
                <c:pt idx="459">
                  <c:v>0.79968465848709125</c:v>
                </c:pt>
                <c:pt idx="460">
                  <c:v>0.80901699437494656</c:v>
                </c:pt>
                <c:pt idx="461">
                  <c:v>0.81814971742502474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0.8526401643540934</c:v>
                </c:pt>
                <c:pt idx="466">
                  <c:v>0.86074202700394364</c:v>
                </c:pt>
                <c:pt idx="467">
                  <c:v>0.8686315144381932</c:v>
                </c:pt>
                <c:pt idx="468">
                  <c:v>0.87630668004386314</c:v>
                </c:pt>
                <c:pt idx="469">
                  <c:v>0.88376563008869446</c:v>
                </c:pt>
                <c:pt idx="470">
                  <c:v>0.89100652418836757</c:v>
                </c:pt>
                <c:pt idx="471">
                  <c:v>0.89802757576061476</c:v>
                </c:pt>
                <c:pt idx="472">
                  <c:v>0.90482705246602013</c:v>
                </c:pt>
                <c:pt idx="473">
                  <c:v>0.91140327663544562</c:v>
                </c:pt>
                <c:pt idx="474">
                  <c:v>0.91775462568398214</c:v>
                </c:pt>
                <c:pt idx="475">
                  <c:v>0.92387953251128763</c:v>
                </c:pt>
                <c:pt idx="476">
                  <c:v>0.92977648588825057</c:v>
                </c:pt>
                <c:pt idx="477">
                  <c:v>0.93544403082986705</c:v>
                </c:pt>
                <c:pt idx="478">
                  <c:v>0.94088076895422479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0.95579301479833045</c:v>
                </c:pt>
                <c:pt idx="482">
                  <c:v>0.96029368567694318</c:v>
                </c:pt>
                <c:pt idx="483">
                  <c:v>0.96455741845779863</c:v>
                </c:pt>
                <c:pt idx="484">
                  <c:v>0.96858316112863008</c:v>
                </c:pt>
                <c:pt idx="485">
                  <c:v>0.97236992039767645</c:v>
                </c:pt>
                <c:pt idx="486">
                  <c:v>0.97591676193874677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0.98510932615477442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0.9995065603657306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EF-4155-8DCD-CA54B9BD6289}"/>
            </c:ext>
          </c:extLst>
        </c:ser>
        <c:ser>
          <c:idx val="1"/>
          <c:order val="1"/>
          <c:tx>
            <c:strRef>
              <c:f>'součet stejná fázevýchylky'!$D$6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0.14500000000000016</c:v>
                </c:pt>
                <c:pt idx="30">
                  <c:v>0.15000000000000016</c:v>
                </c:pt>
                <c:pt idx="31">
                  <c:v>0.15500000000000017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0.18000000000000016</c:v>
                </c:pt>
                <c:pt idx="37">
                  <c:v>0.18500000000000016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0.21000000000000016</c:v>
                </c:pt>
                <c:pt idx="43">
                  <c:v>0.21500000000000016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0.24000000000000016</c:v>
                </c:pt>
                <c:pt idx="49">
                  <c:v>0.24500000000000016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0.31000000000000033</c:v>
                </c:pt>
                <c:pt idx="63">
                  <c:v>0.31500000000000034</c:v>
                </c:pt>
                <c:pt idx="64">
                  <c:v>0.3200000000000004</c:v>
                </c:pt>
                <c:pt idx="65">
                  <c:v>0.3250000000000004</c:v>
                </c:pt>
                <c:pt idx="66">
                  <c:v>0.33000000000000046</c:v>
                </c:pt>
                <c:pt idx="67">
                  <c:v>0.33500000000000046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0.37000000000000033</c:v>
                </c:pt>
                <c:pt idx="75">
                  <c:v>0.37500000000000033</c:v>
                </c:pt>
                <c:pt idx="76">
                  <c:v>0.38000000000000039</c:v>
                </c:pt>
                <c:pt idx="77">
                  <c:v>0.3850000000000004</c:v>
                </c:pt>
                <c:pt idx="78">
                  <c:v>0.3900000000000004</c:v>
                </c:pt>
                <c:pt idx="79">
                  <c:v>0.39500000000000046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0.43000000000000033</c:v>
                </c:pt>
                <c:pt idx="87">
                  <c:v>0.43500000000000033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0.49500000000000033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0.61500000000000066</c:v>
                </c:pt>
                <c:pt idx="124">
                  <c:v>0.62000000000000066</c:v>
                </c:pt>
                <c:pt idx="125">
                  <c:v>0.62500000000000078</c:v>
                </c:pt>
                <c:pt idx="126">
                  <c:v>0.63000000000000078</c:v>
                </c:pt>
                <c:pt idx="127">
                  <c:v>0.63500000000000079</c:v>
                </c:pt>
                <c:pt idx="128">
                  <c:v>0.64000000000000079</c:v>
                </c:pt>
                <c:pt idx="129">
                  <c:v>0.64500000000000079</c:v>
                </c:pt>
                <c:pt idx="130">
                  <c:v>0.65000000000000091</c:v>
                </c:pt>
                <c:pt idx="131">
                  <c:v>0.65500000000000091</c:v>
                </c:pt>
                <c:pt idx="132">
                  <c:v>0.66000000000000092</c:v>
                </c:pt>
                <c:pt idx="133">
                  <c:v>0.66500000000000092</c:v>
                </c:pt>
                <c:pt idx="134">
                  <c:v>0.67000000000000093</c:v>
                </c:pt>
                <c:pt idx="135">
                  <c:v>0.67500000000000093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0.74000000000000066</c:v>
                </c:pt>
                <c:pt idx="149">
                  <c:v>0.74500000000000066</c:v>
                </c:pt>
                <c:pt idx="150">
                  <c:v>0.75000000000000078</c:v>
                </c:pt>
                <c:pt idx="151">
                  <c:v>0.75500000000000078</c:v>
                </c:pt>
                <c:pt idx="152">
                  <c:v>0.76000000000000079</c:v>
                </c:pt>
                <c:pt idx="153">
                  <c:v>0.76500000000000079</c:v>
                </c:pt>
                <c:pt idx="154">
                  <c:v>0.77000000000000079</c:v>
                </c:pt>
                <c:pt idx="155">
                  <c:v>0.77500000000000091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0.86500000000000066</c:v>
                </c:pt>
                <c:pt idx="174">
                  <c:v>0.87000000000000066</c:v>
                </c:pt>
                <c:pt idx="175">
                  <c:v>0.87500000000000078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1.0049999999999986</c:v>
                </c:pt>
                <c:pt idx="202">
                  <c:v>1.01</c:v>
                </c:pt>
                <c:pt idx="203">
                  <c:v>1.0149999999999986</c:v>
                </c:pt>
                <c:pt idx="204">
                  <c:v>1.02</c:v>
                </c:pt>
                <c:pt idx="205">
                  <c:v>1.0249999999999986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1.04</c:v>
                </c:pt>
                <c:pt idx="209">
                  <c:v>1.0449999999999986</c:v>
                </c:pt>
                <c:pt idx="210">
                  <c:v>1.05</c:v>
                </c:pt>
                <c:pt idx="211">
                  <c:v>1.0549999999999986</c:v>
                </c:pt>
                <c:pt idx="212">
                  <c:v>1.06</c:v>
                </c:pt>
                <c:pt idx="213">
                  <c:v>1.0649999999999986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1.1299999999999986</c:v>
                </c:pt>
                <c:pt idx="227">
                  <c:v>1.135</c:v>
                </c:pt>
                <c:pt idx="228">
                  <c:v>1.1399999999999986</c:v>
                </c:pt>
                <c:pt idx="229">
                  <c:v>1.145</c:v>
                </c:pt>
                <c:pt idx="230">
                  <c:v>1.1499999999999986</c:v>
                </c:pt>
                <c:pt idx="231">
                  <c:v>1.155</c:v>
                </c:pt>
                <c:pt idx="232">
                  <c:v>1.1599999999999986</c:v>
                </c:pt>
                <c:pt idx="233">
                  <c:v>1.165</c:v>
                </c:pt>
                <c:pt idx="234">
                  <c:v>1.1700000000000013</c:v>
                </c:pt>
                <c:pt idx="235">
                  <c:v>1.175</c:v>
                </c:pt>
                <c:pt idx="236">
                  <c:v>1.1800000000000013</c:v>
                </c:pt>
                <c:pt idx="237">
                  <c:v>1.1850000000000001</c:v>
                </c:pt>
                <c:pt idx="238">
                  <c:v>1.1900000000000013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1.2049999999999987</c:v>
                </c:pt>
                <c:pt idx="242">
                  <c:v>1.21</c:v>
                </c:pt>
                <c:pt idx="243">
                  <c:v>1.2149999999999987</c:v>
                </c:pt>
                <c:pt idx="244">
                  <c:v>1.22</c:v>
                </c:pt>
                <c:pt idx="245">
                  <c:v>1.2249999999999988</c:v>
                </c:pt>
                <c:pt idx="246">
                  <c:v>1.23</c:v>
                </c:pt>
                <c:pt idx="247">
                  <c:v>1.2349999999999988</c:v>
                </c:pt>
                <c:pt idx="248">
                  <c:v>1.24</c:v>
                </c:pt>
                <c:pt idx="249">
                  <c:v>1.2449999999999988</c:v>
                </c:pt>
                <c:pt idx="250">
                  <c:v>1.25</c:v>
                </c:pt>
                <c:pt idx="251">
                  <c:v>1.2549999999999986</c:v>
                </c:pt>
                <c:pt idx="252">
                  <c:v>1.26</c:v>
                </c:pt>
                <c:pt idx="253">
                  <c:v>1.2649999999999986</c:v>
                </c:pt>
                <c:pt idx="254">
                  <c:v>1.27</c:v>
                </c:pt>
                <c:pt idx="255">
                  <c:v>1.2749999999999986</c:v>
                </c:pt>
                <c:pt idx="256">
                  <c:v>1.28</c:v>
                </c:pt>
                <c:pt idx="257">
                  <c:v>1.2849999999999986</c:v>
                </c:pt>
                <c:pt idx="258">
                  <c:v>1.29</c:v>
                </c:pt>
                <c:pt idx="259">
                  <c:v>1.2949999999999986</c:v>
                </c:pt>
                <c:pt idx="260">
                  <c:v>1.3</c:v>
                </c:pt>
                <c:pt idx="261">
                  <c:v>1.3049999999999986</c:v>
                </c:pt>
                <c:pt idx="262">
                  <c:v>1.31</c:v>
                </c:pt>
                <c:pt idx="263">
                  <c:v>1.3149999999999986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1.4049999999999983</c:v>
                </c:pt>
                <c:pt idx="282">
                  <c:v>1.41</c:v>
                </c:pt>
                <c:pt idx="283">
                  <c:v>1.4149999999999983</c:v>
                </c:pt>
                <c:pt idx="284">
                  <c:v>1.42</c:v>
                </c:pt>
                <c:pt idx="285">
                  <c:v>1.4249999999999985</c:v>
                </c:pt>
                <c:pt idx="286">
                  <c:v>1.43</c:v>
                </c:pt>
                <c:pt idx="287">
                  <c:v>1.4349999999999985</c:v>
                </c:pt>
                <c:pt idx="288">
                  <c:v>1.44</c:v>
                </c:pt>
                <c:pt idx="289">
                  <c:v>1.4449999999999987</c:v>
                </c:pt>
                <c:pt idx="290">
                  <c:v>1.45</c:v>
                </c:pt>
                <c:pt idx="291">
                  <c:v>1.4549999999999987</c:v>
                </c:pt>
                <c:pt idx="292">
                  <c:v>1.46</c:v>
                </c:pt>
                <c:pt idx="293">
                  <c:v>1.4649999999999987</c:v>
                </c:pt>
                <c:pt idx="294">
                  <c:v>1.47</c:v>
                </c:pt>
                <c:pt idx="295">
                  <c:v>1.4749999999999988</c:v>
                </c:pt>
                <c:pt idx="296">
                  <c:v>1.48</c:v>
                </c:pt>
                <c:pt idx="297">
                  <c:v>1.4849999999999988</c:v>
                </c:pt>
                <c:pt idx="298">
                  <c:v>1.49</c:v>
                </c:pt>
                <c:pt idx="299">
                  <c:v>1.4949999999999988</c:v>
                </c:pt>
                <c:pt idx="300">
                  <c:v>1.5</c:v>
                </c:pt>
                <c:pt idx="301">
                  <c:v>1.5049999999999986</c:v>
                </c:pt>
                <c:pt idx="302">
                  <c:v>1.51</c:v>
                </c:pt>
                <c:pt idx="303">
                  <c:v>1.5149999999999986</c:v>
                </c:pt>
                <c:pt idx="304">
                  <c:v>1.52</c:v>
                </c:pt>
                <c:pt idx="305">
                  <c:v>1.5249999999999986</c:v>
                </c:pt>
                <c:pt idx="306">
                  <c:v>1.53</c:v>
                </c:pt>
                <c:pt idx="307">
                  <c:v>1.5349999999999986</c:v>
                </c:pt>
                <c:pt idx="308">
                  <c:v>1.54</c:v>
                </c:pt>
                <c:pt idx="309">
                  <c:v>1.5449999999999986</c:v>
                </c:pt>
                <c:pt idx="310">
                  <c:v>1.55</c:v>
                </c:pt>
                <c:pt idx="311">
                  <c:v>1.5549999999999986</c:v>
                </c:pt>
                <c:pt idx="312">
                  <c:v>1.56</c:v>
                </c:pt>
                <c:pt idx="313">
                  <c:v>1.5649999999999986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1.6700000000000013</c:v>
                </c:pt>
                <c:pt idx="335">
                  <c:v>1.675</c:v>
                </c:pt>
                <c:pt idx="336">
                  <c:v>1.6800000000000013</c:v>
                </c:pt>
                <c:pt idx="337">
                  <c:v>1.6850000000000001</c:v>
                </c:pt>
                <c:pt idx="338">
                  <c:v>1.6900000000000013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1.7049999999999987</c:v>
                </c:pt>
                <c:pt idx="342">
                  <c:v>1.71</c:v>
                </c:pt>
                <c:pt idx="343">
                  <c:v>1.7149999999999987</c:v>
                </c:pt>
                <c:pt idx="344">
                  <c:v>1.72</c:v>
                </c:pt>
                <c:pt idx="345">
                  <c:v>1.7249999999999988</c:v>
                </c:pt>
                <c:pt idx="346">
                  <c:v>1.73</c:v>
                </c:pt>
                <c:pt idx="347">
                  <c:v>1.7349999999999988</c:v>
                </c:pt>
                <c:pt idx="348">
                  <c:v>1.74</c:v>
                </c:pt>
                <c:pt idx="349">
                  <c:v>1.7449999999999988</c:v>
                </c:pt>
                <c:pt idx="350">
                  <c:v>1.75</c:v>
                </c:pt>
                <c:pt idx="351">
                  <c:v>1.7549999999999986</c:v>
                </c:pt>
                <c:pt idx="352">
                  <c:v>1.76</c:v>
                </c:pt>
                <c:pt idx="353">
                  <c:v>1.7649999999999986</c:v>
                </c:pt>
                <c:pt idx="354">
                  <c:v>1.77</c:v>
                </c:pt>
                <c:pt idx="355">
                  <c:v>1.7749999999999986</c:v>
                </c:pt>
                <c:pt idx="356">
                  <c:v>1.78</c:v>
                </c:pt>
                <c:pt idx="357">
                  <c:v>1.7849999999999986</c:v>
                </c:pt>
                <c:pt idx="358">
                  <c:v>1.79</c:v>
                </c:pt>
                <c:pt idx="359">
                  <c:v>1.7949999999999986</c:v>
                </c:pt>
                <c:pt idx="360">
                  <c:v>1.8</c:v>
                </c:pt>
                <c:pt idx="361">
                  <c:v>1.8049999999999986</c:v>
                </c:pt>
                <c:pt idx="362">
                  <c:v>1.81</c:v>
                </c:pt>
                <c:pt idx="363">
                  <c:v>1.8149999999999986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1.9200000000000013</c:v>
                </c:pt>
                <c:pt idx="385">
                  <c:v>1.925</c:v>
                </c:pt>
                <c:pt idx="386">
                  <c:v>1.9300000000000013</c:v>
                </c:pt>
                <c:pt idx="387">
                  <c:v>1.9350000000000001</c:v>
                </c:pt>
                <c:pt idx="388">
                  <c:v>1.9400000000000013</c:v>
                </c:pt>
                <c:pt idx="389">
                  <c:v>1.9450000000000001</c:v>
                </c:pt>
                <c:pt idx="390">
                  <c:v>1.9500000000000013</c:v>
                </c:pt>
                <c:pt idx="391">
                  <c:v>1.9550000000000001</c:v>
                </c:pt>
                <c:pt idx="392">
                  <c:v>1.9600000000000013</c:v>
                </c:pt>
                <c:pt idx="393">
                  <c:v>1.9650000000000001</c:v>
                </c:pt>
                <c:pt idx="394">
                  <c:v>1.9700000000000013</c:v>
                </c:pt>
                <c:pt idx="395">
                  <c:v>1.9750000000000001</c:v>
                </c:pt>
                <c:pt idx="396">
                  <c:v>1.9800000000000013</c:v>
                </c:pt>
                <c:pt idx="397">
                  <c:v>1.9850000000000001</c:v>
                </c:pt>
                <c:pt idx="398">
                  <c:v>1.9900000000000013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2.3199999999999972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fázevýchylky'!$D$7:$D$507</c:f>
              <c:numCache>
                <c:formatCode>0.000</c:formatCode>
                <c:ptCount val="501"/>
                <c:pt idx="0">
                  <c:v>0</c:v>
                </c:pt>
                <c:pt idx="1">
                  <c:v>2.3560975967731008E-2</c:v>
                </c:pt>
                <c:pt idx="2">
                  <c:v>4.7116138617192438E-2</c:v>
                </c:pt>
                <c:pt idx="3">
                  <c:v>7.065967606446398E-2</c:v>
                </c:pt>
                <c:pt idx="4">
                  <c:v>9.4185779293970054E-2</c:v>
                </c:pt>
                <c:pt idx="5">
                  <c:v>0.11768864359176741</c:v>
                </c:pt>
                <c:pt idx="6">
                  <c:v>0.14116246997777146</c:v>
                </c:pt>
                <c:pt idx="7">
                  <c:v>0.16460146663656788</c:v>
                </c:pt>
                <c:pt idx="8">
                  <c:v>0.18799985034645669</c:v>
                </c:pt>
                <c:pt idx="9">
                  <c:v>0.21135184790637401</c:v>
                </c:pt>
                <c:pt idx="10">
                  <c:v>0.2346516975603464</c:v>
                </c:pt>
                <c:pt idx="11">
                  <c:v>0.25789365041911394</c:v>
                </c:pt>
                <c:pt idx="12">
                  <c:v>0.28107197187858723</c:v>
                </c:pt>
                <c:pt idx="13">
                  <c:v>0.30418094303476939</c:v>
                </c:pt>
                <c:pt idx="14">
                  <c:v>0.32721486209481476</c:v>
                </c:pt>
                <c:pt idx="15">
                  <c:v>0.35016804578385852</c:v>
                </c:pt>
                <c:pt idx="16">
                  <c:v>0.3730348307472825</c:v>
                </c:pt>
                <c:pt idx="17">
                  <c:v>0.39580957494806007</c:v>
                </c:pt>
                <c:pt idx="18">
                  <c:v>0.41848665905884463</c:v>
                </c:pt>
                <c:pt idx="19">
                  <c:v>0.44106048784845642</c:v>
                </c:pt>
                <c:pt idx="20">
                  <c:v>0.46352549156242145</c:v>
                </c:pt>
                <c:pt idx="21">
                  <c:v>0.48587612729722479</c:v>
                </c:pt>
                <c:pt idx="22">
                  <c:v>0.50810688036793605</c:v>
                </c:pt>
                <c:pt idx="23">
                  <c:v>0.53021226566888568</c:v>
                </c:pt>
                <c:pt idx="24">
                  <c:v>0.55218682902701621</c:v>
                </c:pt>
                <c:pt idx="25">
                  <c:v>0.57402514854763453</c:v>
                </c:pt>
                <c:pt idx="26">
                  <c:v>0.59572183595217165</c:v>
                </c:pt>
                <c:pt idx="27">
                  <c:v>0.6172715379076632</c:v>
                </c:pt>
                <c:pt idx="28">
                  <c:v>0.63866893734760977</c:v>
                </c:pt>
                <c:pt idx="29">
                  <c:v>0.65990875478387412</c:v>
                </c:pt>
                <c:pt idx="30">
                  <c:v>0.68098574960932012</c:v>
                </c:pt>
                <c:pt idx="31">
                  <c:v>0.70189472139086062</c:v>
                </c:pt>
                <c:pt idx="32">
                  <c:v>0.72263051115257393</c:v>
                </c:pt>
                <c:pt idx="33">
                  <c:v>0.7431880026486124</c:v>
                </c:pt>
                <c:pt idx="34">
                  <c:v>0.76356212362555698</c:v>
                </c:pt>
                <c:pt idx="35">
                  <c:v>0.78374784707392364</c:v>
                </c:pt>
                <c:pt idx="36">
                  <c:v>0.80374019246849659</c:v>
                </c:pt>
                <c:pt idx="37">
                  <c:v>0.82353422699719769</c:v>
                </c:pt>
                <c:pt idx="38">
                  <c:v>0.84312506677819721</c:v>
                </c:pt>
                <c:pt idx="39">
                  <c:v>0.8625078780649178</c:v>
                </c:pt>
                <c:pt idx="40">
                  <c:v>0.88167787843871048</c:v>
                </c:pt>
                <c:pt idx="41">
                  <c:v>0.90063033798882652</c:v>
                </c:pt>
                <c:pt idx="42">
                  <c:v>0.91936058047946456</c:v>
                </c:pt>
                <c:pt idx="43">
                  <c:v>0.93786398450355768</c:v>
                </c:pt>
                <c:pt idx="44">
                  <c:v>0.95613598462303462</c:v>
                </c:pt>
                <c:pt idx="45">
                  <c:v>0.97417207249527626</c:v>
                </c:pt>
                <c:pt idx="46">
                  <c:v>0.99196779798547752</c:v>
                </c:pt>
                <c:pt idx="47">
                  <c:v>1.0095187702646586</c:v>
                </c:pt>
                <c:pt idx="48">
                  <c:v>1.0268206588930318</c:v>
                </c:pt>
                <c:pt idx="49">
                  <c:v>1.0438691948884702</c:v>
                </c:pt>
                <c:pt idx="50">
                  <c:v>1.0606601717798221</c:v>
                </c:pt>
                <c:pt idx="51">
                  <c:v>1.0771894466447831</c:v>
                </c:pt>
                <c:pt idx="52">
                  <c:v>1.0934529411321181</c:v>
                </c:pt>
                <c:pt idx="53">
                  <c:v>1.109446642467913</c:v>
                </c:pt>
                <c:pt idx="54">
                  <c:v>1.1251666044456894</c:v>
                </c:pt>
                <c:pt idx="55">
                  <c:v>1.1406089484000479</c:v>
                </c:pt>
                <c:pt idx="56">
                  <c:v>1.155769864163684</c:v>
                </c:pt>
                <c:pt idx="57">
                  <c:v>1.1706456110074939</c:v>
                </c:pt>
                <c:pt idx="58">
                  <c:v>1.1852325185635368</c:v>
                </c:pt>
                <c:pt idx="59">
                  <c:v>1.1995269877306356</c:v>
                </c:pt>
                <c:pt idx="60">
                  <c:v>1.2135254915624194</c:v>
                </c:pt>
                <c:pt idx="61">
                  <c:v>1.2272245761375338</c:v>
                </c:pt>
                <c:pt idx="62">
                  <c:v>1.2406208614118441</c:v>
                </c:pt>
                <c:pt idx="63">
                  <c:v>1.2537110420524031</c:v>
                </c:pt>
                <c:pt idx="64">
                  <c:v>1.2664918882530218</c:v>
                </c:pt>
                <c:pt idx="65">
                  <c:v>1.2789602465311378</c:v>
                </c:pt>
                <c:pt idx="66">
                  <c:v>1.2911130405059155</c:v>
                </c:pt>
                <c:pt idx="67">
                  <c:v>1.3029472716572867</c:v>
                </c:pt>
                <c:pt idx="68">
                  <c:v>1.3144600200657961</c:v>
                </c:pt>
                <c:pt idx="69">
                  <c:v>1.3256484451330399</c:v>
                </c:pt>
                <c:pt idx="70">
                  <c:v>1.3365097862825517</c:v>
                </c:pt>
                <c:pt idx="71">
                  <c:v>1.3470413636409233</c:v>
                </c:pt>
                <c:pt idx="72">
                  <c:v>1.35724057869903</c:v>
                </c:pt>
                <c:pt idx="73">
                  <c:v>1.367104914953168</c:v>
                </c:pt>
                <c:pt idx="74">
                  <c:v>1.376631938525972</c:v>
                </c:pt>
                <c:pt idx="75">
                  <c:v>1.3858192987669298</c:v>
                </c:pt>
                <c:pt idx="76">
                  <c:v>1.394664728832377</c:v>
                </c:pt>
                <c:pt idx="77">
                  <c:v>1.4031660462447995</c:v>
                </c:pt>
                <c:pt idx="78">
                  <c:v>1.4113211534313366</c:v>
                </c:pt>
                <c:pt idx="79">
                  <c:v>1.4191280382413178</c:v>
                </c:pt>
                <c:pt idx="80">
                  <c:v>1.4265847744427302</c:v>
                </c:pt>
                <c:pt idx="81">
                  <c:v>1.4336895221974937</c:v>
                </c:pt>
                <c:pt idx="82">
                  <c:v>1.4404405285154145</c:v>
                </c:pt>
                <c:pt idx="83">
                  <c:v>1.446836127686697</c:v>
                </c:pt>
                <c:pt idx="84">
                  <c:v>1.4528747416929453</c:v>
                </c:pt>
                <c:pt idx="85">
                  <c:v>1.4585548805965147</c:v>
                </c:pt>
                <c:pt idx="86">
                  <c:v>1.4638751429081198</c:v>
                </c:pt>
                <c:pt idx="87">
                  <c:v>1.468834215932646</c:v>
                </c:pt>
                <c:pt idx="88">
                  <c:v>1.4734308760930328</c:v>
                </c:pt>
                <c:pt idx="89">
                  <c:v>1.4776639892321595</c:v>
                </c:pt>
                <c:pt idx="90">
                  <c:v>1.4815325108927067</c:v>
                </c:pt>
                <c:pt idx="91">
                  <c:v>1.4850354865748359</c:v>
                </c:pt>
                <c:pt idx="92">
                  <c:v>1.4881720519717188</c:v>
                </c:pt>
                <c:pt idx="93">
                  <c:v>1.4909414331827695</c:v>
                </c:pt>
                <c:pt idx="94">
                  <c:v>1.49334294690462</c:v>
                </c:pt>
                <c:pt idx="95">
                  <c:v>1.4953760005996906</c:v>
                </c:pt>
                <c:pt idx="96">
                  <c:v>1.4970400926424057</c:v>
                </c:pt>
                <c:pt idx="97">
                  <c:v>1.4983348124429532</c:v>
                </c:pt>
                <c:pt idx="98">
                  <c:v>1.4992598405485973</c:v>
                </c:pt>
                <c:pt idx="99">
                  <c:v>1.4998149487224892</c:v>
                </c:pt>
                <c:pt idx="100">
                  <c:v>1.5</c:v>
                </c:pt>
                <c:pt idx="101">
                  <c:v>1.4998149487224892</c:v>
                </c:pt>
                <c:pt idx="102">
                  <c:v>1.4992598405485973</c:v>
                </c:pt>
                <c:pt idx="103">
                  <c:v>1.4983348124429532</c:v>
                </c:pt>
                <c:pt idx="104">
                  <c:v>1.4970400926424057</c:v>
                </c:pt>
                <c:pt idx="105">
                  <c:v>1.4953760005996906</c:v>
                </c:pt>
                <c:pt idx="106">
                  <c:v>1.49334294690462</c:v>
                </c:pt>
                <c:pt idx="107">
                  <c:v>1.4909414331827695</c:v>
                </c:pt>
                <c:pt idx="108">
                  <c:v>1.4881720519717188</c:v>
                </c:pt>
                <c:pt idx="109">
                  <c:v>1.4850354865748359</c:v>
                </c:pt>
                <c:pt idx="110">
                  <c:v>1.4815325108927064</c:v>
                </c:pt>
                <c:pt idx="111">
                  <c:v>1.4776639892321592</c:v>
                </c:pt>
                <c:pt idx="112">
                  <c:v>1.4734308760930328</c:v>
                </c:pt>
                <c:pt idx="113">
                  <c:v>1.4688342159326462</c:v>
                </c:pt>
                <c:pt idx="114">
                  <c:v>1.4638751429081212</c:v>
                </c:pt>
                <c:pt idx="115">
                  <c:v>1.4585548805965149</c:v>
                </c:pt>
                <c:pt idx="116">
                  <c:v>1.4528747416929455</c:v>
                </c:pt>
                <c:pt idx="117">
                  <c:v>1.4468361276866972</c:v>
                </c:pt>
                <c:pt idx="118">
                  <c:v>1.4404405285154147</c:v>
                </c:pt>
                <c:pt idx="119">
                  <c:v>1.4336895221974937</c:v>
                </c:pt>
                <c:pt idx="120">
                  <c:v>1.4265847744427305</c:v>
                </c:pt>
                <c:pt idx="121">
                  <c:v>1.4191280382413178</c:v>
                </c:pt>
                <c:pt idx="122">
                  <c:v>1.4113211534313366</c:v>
                </c:pt>
                <c:pt idx="123">
                  <c:v>1.4031660462447995</c:v>
                </c:pt>
                <c:pt idx="124">
                  <c:v>1.394664728832377</c:v>
                </c:pt>
                <c:pt idx="125">
                  <c:v>1.3858192987669298</c:v>
                </c:pt>
                <c:pt idx="126">
                  <c:v>1.376631938525972</c:v>
                </c:pt>
                <c:pt idx="127">
                  <c:v>1.367104914953168</c:v>
                </c:pt>
                <c:pt idx="128">
                  <c:v>1.3572405786990291</c:v>
                </c:pt>
                <c:pt idx="129">
                  <c:v>1.3470413636409235</c:v>
                </c:pt>
                <c:pt idx="130">
                  <c:v>1.3365097862825519</c:v>
                </c:pt>
                <c:pt idx="131">
                  <c:v>1.3256484451330399</c:v>
                </c:pt>
                <c:pt idx="132">
                  <c:v>1.3144600200657961</c:v>
                </c:pt>
                <c:pt idx="133">
                  <c:v>1.3029472716572867</c:v>
                </c:pt>
                <c:pt idx="134">
                  <c:v>1.2911130405059155</c:v>
                </c:pt>
                <c:pt idx="135">
                  <c:v>1.2789602465311378</c:v>
                </c:pt>
                <c:pt idx="136">
                  <c:v>1.2664918882530218</c:v>
                </c:pt>
                <c:pt idx="137">
                  <c:v>1.2537110420524031</c:v>
                </c:pt>
                <c:pt idx="138">
                  <c:v>1.2406208614118441</c:v>
                </c:pt>
                <c:pt idx="139">
                  <c:v>1.2272245761375342</c:v>
                </c:pt>
                <c:pt idx="140">
                  <c:v>1.2135254915624194</c:v>
                </c:pt>
                <c:pt idx="141">
                  <c:v>1.1995269877306358</c:v>
                </c:pt>
                <c:pt idx="142">
                  <c:v>1.1852325185635371</c:v>
                </c:pt>
                <c:pt idx="143">
                  <c:v>1.1706456110074948</c:v>
                </c:pt>
                <c:pt idx="144">
                  <c:v>1.155769864163684</c:v>
                </c:pt>
                <c:pt idx="145">
                  <c:v>1.1406089484000479</c:v>
                </c:pt>
                <c:pt idx="146">
                  <c:v>1.1251666044456896</c:v>
                </c:pt>
                <c:pt idx="147">
                  <c:v>1.1094466424679132</c:v>
                </c:pt>
                <c:pt idx="148">
                  <c:v>1.0934529411321181</c:v>
                </c:pt>
                <c:pt idx="149">
                  <c:v>1.0771894466447831</c:v>
                </c:pt>
                <c:pt idx="150">
                  <c:v>1.0606601717798221</c:v>
                </c:pt>
                <c:pt idx="151">
                  <c:v>1.0438691948884702</c:v>
                </c:pt>
                <c:pt idx="152">
                  <c:v>1.026820658893032</c:v>
                </c:pt>
                <c:pt idx="153">
                  <c:v>1.0095187702646586</c:v>
                </c:pt>
                <c:pt idx="154">
                  <c:v>0.99196779798547752</c:v>
                </c:pt>
                <c:pt idx="155">
                  <c:v>0.97417207249527626</c:v>
                </c:pt>
                <c:pt idx="156">
                  <c:v>0.95613598462303484</c:v>
                </c:pt>
                <c:pt idx="157">
                  <c:v>0.93786398450355768</c:v>
                </c:pt>
                <c:pt idx="158">
                  <c:v>0.91936058047946456</c:v>
                </c:pt>
                <c:pt idx="159">
                  <c:v>0.90063033798882663</c:v>
                </c:pt>
                <c:pt idx="160">
                  <c:v>0.8816778784387107</c:v>
                </c:pt>
                <c:pt idx="161">
                  <c:v>0.86250787806491769</c:v>
                </c:pt>
                <c:pt idx="162">
                  <c:v>0.84312506677819699</c:v>
                </c:pt>
                <c:pt idx="163">
                  <c:v>0.82353422699719803</c:v>
                </c:pt>
                <c:pt idx="164">
                  <c:v>0.80374019246849715</c:v>
                </c:pt>
                <c:pt idx="165">
                  <c:v>0.78374784707392364</c:v>
                </c:pt>
                <c:pt idx="166">
                  <c:v>0.7635621236255572</c:v>
                </c:pt>
                <c:pt idx="167">
                  <c:v>0.74318800264861262</c:v>
                </c:pt>
                <c:pt idx="168">
                  <c:v>0.72263051115257415</c:v>
                </c:pt>
                <c:pt idx="169">
                  <c:v>0.70189472139086062</c:v>
                </c:pt>
                <c:pt idx="170">
                  <c:v>0.68098574960932035</c:v>
                </c:pt>
                <c:pt idx="171">
                  <c:v>0.65990875478387434</c:v>
                </c:pt>
                <c:pt idx="172">
                  <c:v>0.63866893734760999</c:v>
                </c:pt>
                <c:pt idx="173">
                  <c:v>0.61727153790766309</c:v>
                </c:pt>
                <c:pt idx="174">
                  <c:v>0.59572183595217165</c:v>
                </c:pt>
                <c:pt idx="175">
                  <c:v>0.57402514854763487</c:v>
                </c:pt>
                <c:pt idx="176">
                  <c:v>0.55218682902701655</c:v>
                </c:pt>
                <c:pt idx="177">
                  <c:v>0.53021226566888613</c:v>
                </c:pt>
                <c:pt idx="178">
                  <c:v>0.50810688036793605</c:v>
                </c:pt>
                <c:pt idx="179">
                  <c:v>0.48587612729722496</c:v>
                </c:pt>
                <c:pt idx="180">
                  <c:v>0.46352549156242168</c:v>
                </c:pt>
                <c:pt idx="181">
                  <c:v>0.44106048784845675</c:v>
                </c:pt>
                <c:pt idx="182">
                  <c:v>0.41848665905884441</c:v>
                </c:pt>
                <c:pt idx="183">
                  <c:v>0.39580957494806007</c:v>
                </c:pt>
                <c:pt idx="184">
                  <c:v>0.37303483074728255</c:v>
                </c:pt>
                <c:pt idx="185">
                  <c:v>0.35016804578385874</c:v>
                </c:pt>
                <c:pt idx="186">
                  <c:v>0.32721486209481443</c:v>
                </c:pt>
                <c:pt idx="187">
                  <c:v>0.30418094303476917</c:v>
                </c:pt>
                <c:pt idx="188">
                  <c:v>0.2810719718785879</c:v>
                </c:pt>
                <c:pt idx="189">
                  <c:v>0.25789365041911466</c:v>
                </c:pt>
                <c:pt idx="190">
                  <c:v>0.23465169756034648</c:v>
                </c:pt>
                <c:pt idx="191">
                  <c:v>0.21135184790637429</c:v>
                </c:pt>
                <c:pt idx="192">
                  <c:v>0.18799985034645708</c:v>
                </c:pt>
                <c:pt idx="193">
                  <c:v>0.16460146663656847</c:v>
                </c:pt>
                <c:pt idx="194">
                  <c:v>0.14116246997777154</c:v>
                </c:pt>
                <c:pt idx="195">
                  <c:v>0.11768864359176755</c:v>
                </c:pt>
                <c:pt idx="196">
                  <c:v>9.4185779293970373E-2</c:v>
                </c:pt>
                <c:pt idx="197">
                  <c:v>7.0659676064464425E-2</c:v>
                </c:pt>
                <c:pt idx="198">
                  <c:v>4.7116138617192382E-2</c:v>
                </c:pt>
                <c:pt idx="199">
                  <c:v>2.356097596773107E-2</c:v>
                </c:pt>
                <c:pt idx="200">
                  <c:v>1.8377226823629374E-16</c:v>
                </c:pt>
                <c:pt idx="201">
                  <c:v>-2.3560975967730029E-2</c:v>
                </c:pt>
                <c:pt idx="202">
                  <c:v>-4.7116138617191994E-2</c:v>
                </c:pt>
                <c:pt idx="203">
                  <c:v>-7.0659676064463411E-2</c:v>
                </c:pt>
                <c:pt idx="204">
                  <c:v>-9.4185779293970026E-2</c:v>
                </c:pt>
                <c:pt idx="205">
                  <c:v>-0.11768864359176655</c:v>
                </c:pt>
                <c:pt idx="206">
                  <c:v>-0.14116246997777121</c:v>
                </c:pt>
                <c:pt idx="207">
                  <c:v>-0.16460146663656738</c:v>
                </c:pt>
                <c:pt idx="208">
                  <c:v>-0.18799985034645675</c:v>
                </c:pt>
                <c:pt idx="209">
                  <c:v>-0.21135184790637329</c:v>
                </c:pt>
                <c:pt idx="210">
                  <c:v>-0.23465169756034621</c:v>
                </c:pt>
                <c:pt idx="211">
                  <c:v>-0.25789365041911361</c:v>
                </c:pt>
                <c:pt idx="212">
                  <c:v>-0.28107197187858751</c:v>
                </c:pt>
                <c:pt idx="213">
                  <c:v>-0.30418094303476884</c:v>
                </c:pt>
                <c:pt idx="214">
                  <c:v>-0.32721486209481476</c:v>
                </c:pt>
                <c:pt idx="215">
                  <c:v>-0.35016804578385835</c:v>
                </c:pt>
                <c:pt idx="216">
                  <c:v>-0.37303483074728283</c:v>
                </c:pt>
                <c:pt idx="217">
                  <c:v>-0.39580957494805963</c:v>
                </c:pt>
                <c:pt idx="218">
                  <c:v>-0.41848665905884463</c:v>
                </c:pt>
                <c:pt idx="219">
                  <c:v>-0.44106048784845636</c:v>
                </c:pt>
                <c:pt idx="220">
                  <c:v>-0.46352549156242201</c:v>
                </c:pt>
                <c:pt idx="221">
                  <c:v>-0.48587612729722457</c:v>
                </c:pt>
                <c:pt idx="222">
                  <c:v>-0.50810688036793616</c:v>
                </c:pt>
                <c:pt idx="223">
                  <c:v>-0.53021226566888568</c:v>
                </c:pt>
                <c:pt idx="224">
                  <c:v>-0.55218682902701677</c:v>
                </c:pt>
                <c:pt idx="225">
                  <c:v>-0.57402514854763453</c:v>
                </c:pt>
                <c:pt idx="226">
                  <c:v>-0.59572183595216999</c:v>
                </c:pt>
                <c:pt idx="227">
                  <c:v>-0.61727153790766276</c:v>
                </c:pt>
                <c:pt idx="228">
                  <c:v>-0.6386689373476091</c:v>
                </c:pt>
                <c:pt idx="229">
                  <c:v>-0.65990875478387412</c:v>
                </c:pt>
                <c:pt idx="230">
                  <c:v>-0.68098574960931935</c:v>
                </c:pt>
                <c:pt idx="231">
                  <c:v>-0.70189472139085973</c:v>
                </c:pt>
                <c:pt idx="232">
                  <c:v>-0.72263051115257326</c:v>
                </c:pt>
                <c:pt idx="233">
                  <c:v>-0.7431880026486124</c:v>
                </c:pt>
                <c:pt idx="234">
                  <c:v>-0.76356212362555631</c:v>
                </c:pt>
                <c:pt idx="235">
                  <c:v>-0.78374784707392364</c:v>
                </c:pt>
                <c:pt idx="236">
                  <c:v>-0.80374019246849604</c:v>
                </c:pt>
                <c:pt idx="237">
                  <c:v>-0.82353422699719769</c:v>
                </c:pt>
                <c:pt idx="238">
                  <c:v>-0.84312506677819665</c:v>
                </c:pt>
                <c:pt idx="239">
                  <c:v>-0.8625078780649178</c:v>
                </c:pt>
                <c:pt idx="240">
                  <c:v>-0.88167787843871048</c:v>
                </c:pt>
                <c:pt idx="241">
                  <c:v>-0.90063033798882663</c:v>
                </c:pt>
                <c:pt idx="242">
                  <c:v>-0.91936058047946378</c:v>
                </c:pt>
                <c:pt idx="243">
                  <c:v>-0.93786398450355779</c:v>
                </c:pt>
                <c:pt idx="244">
                  <c:v>-0.95613598462303462</c:v>
                </c:pt>
                <c:pt idx="245">
                  <c:v>-0.97417207249527671</c:v>
                </c:pt>
                <c:pt idx="246">
                  <c:v>-0.99196779798547752</c:v>
                </c:pt>
                <c:pt idx="247">
                  <c:v>-1.0095187702646589</c:v>
                </c:pt>
                <c:pt idx="248">
                  <c:v>-1.0268206588930318</c:v>
                </c:pt>
                <c:pt idx="249">
                  <c:v>-1.0438691948884706</c:v>
                </c:pt>
                <c:pt idx="250">
                  <c:v>-1.0606601717798221</c:v>
                </c:pt>
                <c:pt idx="251">
                  <c:v>-1.0771894466447827</c:v>
                </c:pt>
                <c:pt idx="252">
                  <c:v>-1.0934529411321181</c:v>
                </c:pt>
                <c:pt idx="253">
                  <c:v>-1.1094466424679126</c:v>
                </c:pt>
                <c:pt idx="254">
                  <c:v>-1.1251666044456892</c:v>
                </c:pt>
                <c:pt idx="255">
                  <c:v>-1.1406089484000461</c:v>
                </c:pt>
                <c:pt idx="256">
                  <c:v>-1.155769864163684</c:v>
                </c:pt>
                <c:pt idx="257">
                  <c:v>-1.1706456110074939</c:v>
                </c:pt>
                <c:pt idx="258">
                  <c:v>-1.1852325185635371</c:v>
                </c:pt>
                <c:pt idx="259">
                  <c:v>-1.1995269877306356</c:v>
                </c:pt>
                <c:pt idx="260">
                  <c:v>-1.2135254915624192</c:v>
                </c:pt>
                <c:pt idx="261">
                  <c:v>-1.2272245761375338</c:v>
                </c:pt>
                <c:pt idx="262">
                  <c:v>-1.2406208614118437</c:v>
                </c:pt>
                <c:pt idx="263">
                  <c:v>-1.2537110420524031</c:v>
                </c:pt>
                <c:pt idx="264">
                  <c:v>-1.2664918882530218</c:v>
                </c:pt>
                <c:pt idx="265">
                  <c:v>-1.2789602465311378</c:v>
                </c:pt>
                <c:pt idx="266">
                  <c:v>-1.2911130405059157</c:v>
                </c:pt>
                <c:pt idx="267">
                  <c:v>-1.3029472716572881</c:v>
                </c:pt>
                <c:pt idx="268">
                  <c:v>-1.3144600200657961</c:v>
                </c:pt>
                <c:pt idx="269">
                  <c:v>-1.3256484451330399</c:v>
                </c:pt>
                <c:pt idx="270">
                  <c:v>-1.3365097862825517</c:v>
                </c:pt>
                <c:pt idx="271">
                  <c:v>-1.3470413636409233</c:v>
                </c:pt>
                <c:pt idx="272">
                  <c:v>-1.35724057869903</c:v>
                </c:pt>
                <c:pt idx="273">
                  <c:v>-1.3671049149531675</c:v>
                </c:pt>
                <c:pt idx="274">
                  <c:v>-1.376631938525972</c:v>
                </c:pt>
                <c:pt idx="275">
                  <c:v>-1.3858192987669298</c:v>
                </c:pt>
                <c:pt idx="276">
                  <c:v>-1.3946647288323768</c:v>
                </c:pt>
                <c:pt idx="277">
                  <c:v>-1.4031660462447995</c:v>
                </c:pt>
                <c:pt idx="278">
                  <c:v>-1.4113211534313364</c:v>
                </c:pt>
                <c:pt idx="279">
                  <c:v>-1.4191280382413178</c:v>
                </c:pt>
                <c:pt idx="280">
                  <c:v>-1.4265847744427302</c:v>
                </c:pt>
                <c:pt idx="281">
                  <c:v>-1.4336895221974935</c:v>
                </c:pt>
                <c:pt idx="282">
                  <c:v>-1.4404405285154145</c:v>
                </c:pt>
                <c:pt idx="283">
                  <c:v>-1.446836127686697</c:v>
                </c:pt>
                <c:pt idx="284">
                  <c:v>-1.4528747416929451</c:v>
                </c:pt>
                <c:pt idx="285">
                  <c:v>-1.4585548805965149</c:v>
                </c:pt>
                <c:pt idx="286">
                  <c:v>-1.4638751429081198</c:v>
                </c:pt>
                <c:pt idx="287">
                  <c:v>-1.468834215932646</c:v>
                </c:pt>
                <c:pt idx="288">
                  <c:v>-1.473430876093033</c:v>
                </c:pt>
                <c:pt idx="289">
                  <c:v>-1.4776639892321592</c:v>
                </c:pt>
                <c:pt idx="290">
                  <c:v>-1.4815325108927064</c:v>
                </c:pt>
                <c:pt idx="291">
                  <c:v>-1.4850354865748359</c:v>
                </c:pt>
                <c:pt idx="292">
                  <c:v>-1.4881720519717188</c:v>
                </c:pt>
                <c:pt idx="293">
                  <c:v>-1.4909414331827695</c:v>
                </c:pt>
                <c:pt idx="294">
                  <c:v>-1.49334294690462</c:v>
                </c:pt>
                <c:pt idx="295">
                  <c:v>-1.4953760005996906</c:v>
                </c:pt>
                <c:pt idx="296">
                  <c:v>-1.4970400926424057</c:v>
                </c:pt>
                <c:pt idx="297">
                  <c:v>-1.4983348124429532</c:v>
                </c:pt>
                <c:pt idx="298">
                  <c:v>-1.4992598405485973</c:v>
                </c:pt>
                <c:pt idx="299">
                  <c:v>-1.4998149487224892</c:v>
                </c:pt>
                <c:pt idx="300">
                  <c:v>-1.5</c:v>
                </c:pt>
                <c:pt idx="301">
                  <c:v>-1.4998149487224892</c:v>
                </c:pt>
                <c:pt idx="302">
                  <c:v>-1.4992598405485973</c:v>
                </c:pt>
                <c:pt idx="303">
                  <c:v>-1.4983348124429532</c:v>
                </c:pt>
                <c:pt idx="304">
                  <c:v>-1.4970400926424057</c:v>
                </c:pt>
                <c:pt idx="305">
                  <c:v>-1.4953760005996906</c:v>
                </c:pt>
                <c:pt idx="306">
                  <c:v>-1.49334294690462</c:v>
                </c:pt>
                <c:pt idx="307">
                  <c:v>-1.4909414331827697</c:v>
                </c:pt>
                <c:pt idx="308">
                  <c:v>-1.4881720519717188</c:v>
                </c:pt>
                <c:pt idx="309">
                  <c:v>-1.4850354865748359</c:v>
                </c:pt>
                <c:pt idx="310">
                  <c:v>-1.4815325108927067</c:v>
                </c:pt>
                <c:pt idx="311">
                  <c:v>-1.4776639892321595</c:v>
                </c:pt>
                <c:pt idx="312">
                  <c:v>-1.473430876093033</c:v>
                </c:pt>
                <c:pt idx="313">
                  <c:v>-1.4688342159326462</c:v>
                </c:pt>
                <c:pt idx="314">
                  <c:v>-1.4638751429081198</c:v>
                </c:pt>
                <c:pt idx="315">
                  <c:v>-1.4585548805965161</c:v>
                </c:pt>
                <c:pt idx="316">
                  <c:v>-1.4528747416929453</c:v>
                </c:pt>
                <c:pt idx="317">
                  <c:v>-1.446836127686697</c:v>
                </c:pt>
                <c:pt idx="318">
                  <c:v>-1.4404405285154147</c:v>
                </c:pt>
                <c:pt idx="319">
                  <c:v>-1.4336895221974937</c:v>
                </c:pt>
                <c:pt idx="320">
                  <c:v>-1.4265847744427305</c:v>
                </c:pt>
                <c:pt idx="321">
                  <c:v>-1.4191280382413178</c:v>
                </c:pt>
                <c:pt idx="322">
                  <c:v>-1.4113211534313366</c:v>
                </c:pt>
                <c:pt idx="323">
                  <c:v>-1.4031660462447997</c:v>
                </c:pt>
                <c:pt idx="324">
                  <c:v>-1.3946647288323768</c:v>
                </c:pt>
                <c:pt idx="325">
                  <c:v>-1.3858192987669298</c:v>
                </c:pt>
                <c:pt idx="326">
                  <c:v>-1.3766319385259722</c:v>
                </c:pt>
                <c:pt idx="327">
                  <c:v>-1.367104914953168</c:v>
                </c:pt>
                <c:pt idx="328">
                  <c:v>-1.35724057869903</c:v>
                </c:pt>
                <c:pt idx="329">
                  <c:v>-1.3470413636409235</c:v>
                </c:pt>
                <c:pt idx="330">
                  <c:v>-1.3365097862825519</c:v>
                </c:pt>
                <c:pt idx="331">
                  <c:v>-1.3256484451330404</c:v>
                </c:pt>
                <c:pt idx="332">
                  <c:v>-1.3144600200657961</c:v>
                </c:pt>
                <c:pt idx="333">
                  <c:v>-1.3029472716572881</c:v>
                </c:pt>
                <c:pt idx="334">
                  <c:v>-1.2911130405059159</c:v>
                </c:pt>
                <c:pt idx="335">
                  <c:v>-1.2789602465311378</c:v>
                </c:pt>
                <c:pt idx="336">
                  <c:v>-1.2664918882530234</c:v>
                </c:pt>
                <c:pt idx="337">
                  <c:v>-1.2537110420524034</c:v>
                </c:pt>
                <c:pt idx="338">
                  <c:v>-1.2406208614118441</c:v>
                </c:pt>
                <c:pt idx="339">
                  <c:v>-1.227224576137534</c:v>
                </c:pt>
                <c:pt idx="340">
                  <c:v>-1.2135254915624196</c:v>
                </c:pt>
                <c:pt idx="341">
                  <c:v>-1.1995269877306358</c:v>
                </c:pt>
                <c:pt idx="342">
                  <c:v>-1.1852325185635373</c:v>
                </c:pt>
                <c:pt idx="343">
                  <c:v>-1.1706456110074939</c:v>
                </c:pt>
                <c:pt idx="344">
                  <c:v>-1.1557698641636844</c:v>
                </c:pt>
                <c:pt idx="345">
                  <c:v>-1.1406089484000463</c:v>
                </c:pt>
                <c:pt idx="346">
                  <c:v>-1.1251666044456892</c:v>
                </c:pt>
                <c:pt idx="347">
                  <c:v>-1.109446642467913</c:v>
                </c:pt>
                <c:pt idx="348">
                  <c:v>-1.0934529411321181</c:v>
                </c:pt>
                <c:pt idx="349">
                  <c:v>-1.0771894466447833</c:v>
                </c:pt>
                <c:pt idx="350">
                  <c:v>-1.0606601717798221</c:v>
                </c:pt>
                <c:pt idx="351">
                  <c:v>-1.0438691948884704</c:v>
                </c:pt>
                <c:pt idx="352">
                  <c:v>-1.026820658893032</c:v>
                </c:pt>
                <c:pt idx="353">
                  <c:v>-1.0095187702646591</c:v>
                </c:pt>
                <c:pt idx="354">
                  <c:v>-0.99196779798547841</c:v>
                </c:pt>
                <c:pt idx="355">
                  <c:v>-0.97417207249527715</c:v>
                </c:pt>
                <c:pt idx="356">
                  <c:v>-0.95613598462303462</c:v>
                </c:pt>
                <c:pt idx="357">
                  <c:v>-0.93786398450355879</c:v>
                </c:pt>
                <c:pt idx="358">
                  <c:v>-0.91936058047946456</c:v>
                </c:pt>
                <c:pt idx="359">
                  <c:v>-0.90063033798882663</c:v>
                </c:pt>
                <c:pt idx="360">
                  <c:v>-0.88167787843871093</c:v>
                </c:pt>
                <c:pt idx="361">
                  <c:v>-0.86250787806491824</c:v>
                </c:pt>
                <c:pt idx="362">
                  <c:v>-0.84312506677819765</c:v>
                </c:pt>
                <c:pt idx="363">
                  <c:v>-0.82353422699719814</c:v>
                </c:pt>
                <c:pt idx="364">
                  <c:v>-0.80374019246849604</c:v>
                </c:pt>
                <c:pt idx="365">
                  <c:v>-0.78374784707392464</c:v>
                </c:pt>
                <c:pt idx="366">
                  <c:v>-0.76356212362555653</c:v>
                </c:pt>
                <c:pt idx="367">
                  <c:v>-0.7431880026486124</c:v>
                </c:pt>
                <c:pt idx="368">
                  <c:v>-0.72263051115257393</c:v>
                </c:pt>
                <c:pt idx="369">
                  <c:v>-0.70189472139086062</c:v>
                </c:pt>
                <c:pt idx="370">
                  <c:v>-0.68098574960932068</c:v>
                </c:pt>
                <c:pt idx="371">
                  <c:v>-0.65990875478387456</c:v>
                </c:pt>
                <c:pt idx="372">
                  <c:v>-0.63866893734760899</c:v>
                </c:pt>
                <c:pt idx="373">
                  <c:v>-0.61727153790766387</c:v>
                </c:pt>
                <c:pt idx="374">
                  <c:v>-0.59572183595217065</c:v>
                </c:pt>
                <c:pt idx="375">
                  <c:v>-0.57402514854763553</c:v>
                </c:pt>
                <c:pt idx="376">
                  <c:v>-0.55218682902701732</c:v>
                </c:pt>
                <c:pt idx="377">
                  <c:v>-0.53021226566888568</c:v>
                </c:pt>
                <c:pt idx="378">
                  <c:v>-0.50810688036793739</c:v>
                </c:pt>
                <c:pt idx="379">
                  <c:v>-0.48587612729722507</c:v>
                </c:pt>
                <c:pt idx="380">
                  <c:v>-0.46352549156242173</c:v>
                </c:pt>
                <c:pt idx="381">
                  <c:v>-0.44106048784845692</c:v>
                </c:pt>
                <c:pt idx="382">
                  <c:v>-0.4184866590588453</c:v>
                </c:pt>
                <c:pt idx="383">
                  <c:v>-0.39580957494806079</c:v>
                </c:pt>
                <c:pt idx="384">
                  <c:v>-0.37303483074728339</c:v>
                </c:pt>
                <c:pt idx="385">
                  <c:v>-0.35016804578385813</c:v>
                </c:pt>
                <c:pt idx="386">
                  <c:v>-0.32721486209481593</c:v>
                </c:pt>
                <c:pt idx="387">
                  <c:v>-0.30418094303476939</c:v>
                </c:pt>
                <c:pt idx="388">
                  <c:v>-0.2810719718785874</c:v>
                </c:pt>
                <c:pt idx="389">
                  <c:v>-0.25789365041911416</c:v>
                </c:pt>
                <c:pt idx="390">
                  <c:v>-0.23465169756034671</c:v>
                </c:pt>
                <c:pt idx="391">
                  <c:v>-0.21135184790637451</c:v>
                </c:pt>
                <c:pt idx="392">
                  <c:v>-0.1879998503464573</c:v>
                </c:pt>
                <c:pt idx="393">
                  <c:v>-0.16460146663656733</c:v>
                </c:pt>
                <c:pt idx="394">
                  <c:v>-0.1411624699777724</c:v>
                </c:pt>
                <c:pt idx="395">
                  <c:v>-0.11768864359176708</c:v>
                </c:pt>
                <c:pt idx="396">
                  <c:v>-9.4185779293969998E-2</c:v>
                </c:pt>
                <c:pt idx="397">
                  <c:v>-7.0659676064463953E-2</c:v>
                </c:pt>
                <c:pt idx="398">
                  <c:v>-4.7116138617192542E-2</c:v>
                </c:pt>
                <c:pt idx="399">
                  <c:v>-2.3560975967731247E-2</c:v>
                </c:pt>
                <c:pt idx="400">
                  <c:v>-3.6754453647258753E-16</c:v>
                </c:pt>
                <c:pt idx="401">
                  <c:v>2.3560975967730508E-2</c:v>
                </c:pt>
                <c:pt idx="402">
                  <c:v>4.7116138617190474E-2</c:v>
                </c:pt>
                <c:pt idx="403">
                  <c:v>7.0659676064464549E-2</c:v>
                </c:pt>
                <c:pt idx="404">
                  <c:v>9.4185779293969166E-2</c:v>
                </c:pt>
                <c:pt idx="405">
                  <c:v>0.11768864359176637</c:v>
                </c:pt>
                <c:pt idx="406">
                  <c:v>0.14116246997777029</c:v>
                </c:pt>
                <c:pt idx="407">
                  <c:v>0.16460146663656788</c:v>
                </c:pt>
                <c:pt idx="408">
                  <c:v>0.18799985034645658</c:v>
                </c:pt>
                <c:pt idx="409">
                  <c:v>0.21135184790637374</c:v>
                </c:pt>
                <c:pt idx="410">
                  <c:v>0.23465169756034471</c:v>
                </c:pt>
                <c:pt idx="411">
                  <c:v>0.25789365041911472</c:v>
                </c:pt>
                <c:pt idx="412">
                  <c:v>0.28107197187858668</c:v>
                </c:pt>
                <c:pt idx="413">
                  <c:v>0.30418094303476861</c:v>
                </c:pt>
                <c:pt idx="414">
                  <c:v>0.32721486209481393</c:v>
                </c:pt>
                <c:pt idx="415">
                  <c:v>0.35016804578385885</c:v>
                </c:pt>
                <c:pt idx="416">
                  <c:v>0.37303483074728266</c:v>
                </c:pt>
                <c:pt idx="417">
                  <c:v>0.39580957494806007</c:v>
                </c:pt>
                <c:pt idx="418">
                  <c:v>0.41848665905884336</c:v>
                </c:pt>
                <c:pt idx="419">
                  <c:v>0.44106048784845747</c:v>
                </c:pt>
                <c:pt idx="420">
                  <c:v>0.46352549156242112</c:v>
                </c:pt>
                <c:pt idx="421">
                  <c:v>0.48587612729722446</c:v>
                </c:pt>
                <c:pt idx="422">
                  <c:v>0.50810688036793561</c:v>
                </c:pt>
                <c:pt idx="423">
                  <c:v>0.53021226566888624</c:v>
                </c:pt>
                <c:pt idx="424">
                  <c:v>0.55218682902701666</c:v>
                </c:pt>
                <c:pt idx="425">
                  <c:v>0.57402514854763487</c:v>
                </c:pt>
                <c:pt idx="426">
                  <c:v>0.59572183595216988</c:v>
                </c:pt>
                <c:pt idx="427">
                  <c:v>0.61727153790766198</c:v>
                </c:pt>
                <c:pt idx="428">
                  <c:v>0.63866893734760954</c:v>
                </c:pt>
                <c:pt idx="429">
                  <c:v>0.6599087547838739</c:v>
                </c:pt>
                <c:pt idx="430">
                  <c:v>0.6809857496093199</c:v>
                </c:pt>
                <c:pt idx="431">
                  <c:v>0.70189472139085862</c:v>
                </c:pt>
                <c:pt idx="432">
                  <c:v>0.72263051115257426</c:v>
                </c:pt>
                <c:pt idx="433">
                  <c:v>0.74318800264861162</c:v>
                </c:pt>
                <c:pt idx="434">
                  <c:v>0.76356212362555609</c:v>
                </c:pt>
                <c:pt idx="435">
                  <c:v>0.78374784707392264</c:v>
                </c:pt>
                <c:pt idx="436">
                  <c:v>0.80374019246849659</c:v>
                </c:pt>
                <c:pt idx="437">
                  <c:v>0.82353422699719769</c:v>
                </c:pt>
                <c:pt idx="438">
                  <c:v>0.84312506677819699</c:v>
                </c:pt>
                <c:pt idx="439">
                  <c:v>0.86250787806491669</c:v>
                </c:pt>
                <c:pt idx="440">
                  <c:v>0.88167787843871126</c:v>
                </c:pt>
                <c:pt idx="441">
                  <c:v>0.90063033798882564</c:v>
                </c:pt>
                <c:pt idx="442">
                  <c:v>0.91936058047946356</c:v>
                </c:pt>
                <c:pt idx="443">
                  <c:v>0.93786398450355712</c:v>
                </c:pt>
                <c:pt idx="444">
                  <c:v>0.95613598462303484</c:v>
                </c:pt>
                <c:pt idx="445">
                  <c:v>0.97417207249527626</c:v>
                </c:pt>
                <c:pt idx="446">
                  <c:v>0.99196779798547796</c:v>
                </c:pt>
                <c:pt idx="447">
                  <c:v>1.0095187702646577</c:v>
                </c:pt>
                <c:pt idx="448">
                  <c:v>1.0268206588930338</c:v>
                </c:pt>
                <c:pt idx="449">
                  <c:v>1.04386919488847</c:v>
                </c:pt>
                <c:pt idx="450">
                  <c:v>1.0606601717798221</c:v>
                </c:pt>
                <c:pt idx="451">
                  <c:v>1.0771894466447829</c:v>
                </c:pt>
                <c:pt idx="452">
                  <c:v>1.0934529411321161</c:v>
                </c:pt>
                <c:pt idx="453">
                  <c:v>1.1094466424679132</c:v>
                </c:pt>
                <c:pt idx="454">
                  <c:v>1.1251666044456878</c:v>
                </c:pt>
                <c:pt idx="455">
                  <c:v>1.1406089484000461</c:v>
                </c:pt>
                <c:pt idx="456">
                  <c:v>1.1557698641636831</c:v>
                </c:pt>
                <c:pt idx="457">
                  <c:v>1.1706456110074939</c:v>
                </c:pt>
                <c:pt idx="458">
                  <c:v>1.1852325185635368</c:v>
                </c:pt>
                <c:pt idx="459">
                  <c:v>1.1995269877306356</c:v>
                </c:pt>
                <c:pt idx="460">
                  <c:v>1.2135254915624187</c:v>
                </c:pt>
                <c:pt idx="461">
                  <c:v>1.2272245761375342</c:v>
                </c:pt>
                <c:pt idx="462">
                  <c:v>1.2406208614118437</c:v>
                </c:pt>
                <c:pt idx="463">
                  <c:v>1.2537110420524027</c:v>
                </c:pt>
                <c:pt idx="464">
                  <c:v>1.2664918882530218</c:v>
                </c:pt>
                <c:pt idx="465">
                  <c:v>1.2789602465311378</c:v>
                </c:pt>
                <c:pt idx="466">
                  <c:v>1.2911130405059155</c:v>
                </c:pt>
                <c:pt idx="467">
                  <c:v>1.3029472716572867</c:v>
                </c:pt>
                <c:pt idx="468">
                  <c:v>1.3144600200657961</c:v>
                </c:pt>
                <c:pt idx="469">
                  <c:v>1.3256484451330408</c:v>
                </c:pt>
                <c:pt idx="470">
                  <c:v>1.3365097862825515</c:v>
                </c:pt>
                <c:pt idx="471">
                  <c:v>1.3470413636409231</c:v>
                </c:pt>
                <c:pt idx="472">
                  <c:v>1.3572405786990291</c:v>
                </c:pt>
                <c:pt idx="473">
                  <c:v>1.3671049149531682</c:v>
                </c:pt>
                <c:pt idx="474">
                  <c:v>1.376631938525972</c:v>
                </c:pt>
                <c:pt idx="475">
                  <c:v>1.3858192987669298</c:v>
                </c:pt>
                <c:pt idx="476">
                  <c:v>1.3946647288323768</c:v>
                </c:pt>
                <c:pt idx="477">
                  <c:v>1.403166046244799</c:v>
                </c:pt>
                <c:pt idx="478">
                  <c:v>1.4113211534313366</c:v>
                </c:pt>
                <c:pt idx="479">
                  <c:v>1.4191280382413178</c:v>
                </c:pt>
                <c:pt idx="480">
                  <c:v>1.4265847744427302</c:v>
                </c:pt>
                <c:pt idx="481">
                  <c:v>1.4336895221974932</c:v>
                </c:pt>
                <c:pt idx="482">
                  <c:v>1.4404405285154147</c:v>
                </c:pt>
                <c:pt idx="483">
                  <c:v>1.446836127686697</c:v>
                </c:pt>
                <c:pt idx="484">
                  <c:v>1.4528747416929451</c:v>
                </c:pt>
                <c:pt idx="485">
                  <c:v>1.4585548805965147</c:v>
                </c:pt>
                <c:pt idx="486">
                  <c:v>1.4638751429081212</c:v>
                </c:pt>
                <c:pt idx="487">
                  <c:v>1.468834215932646</c:v>
                </c:pt>
                <c:pt idx="488">
                  <c:v>1.4734308760930328</c:v>
                </c:pt>
                <c:pt idx="489">
                  <c:v>1.477663989232159</c:v>
                </c:pt>
                <c:pt idx="490">
                  <c:v>1.4815325108927067</c:v>
                </c:pt>
                <c:pt idx="491">
                  <c:v>1.4850354865748359</c:v>
                </c:pt>
                <c:pt idx="492">
                  <c:v>1.4881720519717188</c:v>
                </c:pt>
                <c:pt idx="493">
                  <c:v>1.4909414331827695</c:v>
                </c:pt>
                <c:pt idx="494">
                  <c:v>1.49334294690462</c:v>
                </c:pt>
                <c:pt idx="495">
                  <c:v>1.4953760005996906</c:v>
                </c:pt>
                <c:pt idx="496">
                  <c:v>1.4970400926424057</c:v>
                </c:pt>
                <c:pt idx="497">
                  <c:v>1.4983348124429532</c:v>
                </c:pt>
                <c:pt idx="498">
                  <c:v>1.4992598405485973</c:v>
                </c:pt>
                <c:pt idx="499">
                  <c:v>1.4998149487224892</c:v>
                </c:pt>
                <c:pt idx="500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8EF-4155-8DCD-CA54B9BD6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439552"/>
        <c:axId val="142441472"/>
      </c:scatterChart>
      <c:valAx>
        <c:axId val="142439552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4714698162729654"/>
              <c:y val="0.47505737175523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42441472"/>
        <c:crosses val="autoZero"/>
        <c:crossBetween val="midCat"/>
      </c:valAx>
      <c:valAx>
        <c:axId val="142441472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2439552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5.0000000000000062E-3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0.14500000000000018</c:v>
                </c:pt>
                <c:pt idx="30">
                  <c:v>0.15000000000000019</c:v>
                </c:pt>
                <c:pt idx="31">
                  <c:v>0.15500000000000022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0.18000000000000019</c:v>
                </c:pt>
                <c:pt idx="37">
                  <c:v>0.18500000000000019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0.21000000000000019</c:v>
                </c:pt>
                <c:pt idx="43">
                  <c:v>0.21500000000000019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0.24000000000000019</c:v>
                </c:pt>
                <c:pt idx="49">
                  <c:v>0.24500000000000019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0.31000000000000039</c:v>
                </c:pt>
                <c:pt idx="63">
                  <c:v>0.31500000000000039</c:v>
                </c:pt>
                <c:pt idx="64">
                  <c:v>0.32000000000000045</c:v>
                </c:pt>
                <c:pt idx="65">
                  <c:v>0.32500000000000046</c:v>
                </c:pt>
                <c:pt idx="66">
                  <c:v>0.33000000000000052</c:v>
                </c:pt>
                <c:pt idx="67">
                  <c:v>0.33500000000000052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0.37500000000000039</c:v>
                </c:pt>
                <c:pt idx="76">
                  <c:v>0.38000000000000045</c:v>
                </c:pt>
                <c:pt idx="77">
                  <c:v>0.38500000000000045</c:v>
                </c:pt>
                <c:pt idx="78">
                  <c:v>0.39000000000000046</c:v>
                </c:pt>
                <c:pt idx="79">
                  <c:v>0.39500000000000052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0.61500000000000077</c:v>
                </c:pt>
                <c:pt idx="124">
                  <c:v>0.62000000000000077</c:v>
                </c:pt>
                <c:pt idx="125">
                  <c:v>0.62500000000000089</c:v>
                </c:pt>
                <c:pt idx="126">
                  <c:v>0.63000000000000089</c:v>
                </c:pt>
                <c:pt idx="127">
                  <c:v>0.6350000000000009</c:v>
                </c:pt>
                <c:pt idx="128">
                  <c:v>0.6400000000000009</c:v>
                </c:pt>
                <c:pt idx="129">
                  <c:v>0.64500000000000091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0.74000000000000077</c:v>
                </c:pt>
                <c:pt idx="149">
                  <c:v>0.74500000000000077</c:v>
                </c:pt>
                <c:pt idx="150">
                  <c:v>0.75000000000000089</c:v>
                </c:pt>
                <c:pt idx="151">
                  <c:v>0.75500000000000089</c:v>
                </c:pt>
                <c:pt idx="152">
                  <c:v>0.7600000000000009</c:v>
                </c:pt>
                <c:pt idx="153">
                  <c:v>0.7650000000000009</c:v>
                </c:pt>
                <c:pt idx="154">
                  <c:v>0.77000000000000091</c:v>
                </c:pt>
                <c:pt idx="155">
                  <c:v>0.77500000000000102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0.86500000000000077</c:v>
                </c:pt>
                <c:pt idx="174">
                  <c:v>0.87000000000000077</c:v>
                </c:pt>
                <c:pt idx="175">
                  <c:v>0.87500000000000089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1.0249999999999984</c:v>
                </c:pt>
                <c:pt idx="206">
                  <c:v>1.03</c:v>
                </c:pt>
                <c:pt idx="207">
                  <c:v>1.0349999999999984</c:v>
                </c:pt>
                <c:pt idx="208">
                  <c:v>1.04</c:v>
                </c:pt>
                <c:pt idx="209">
                  <c:v>1.0449999999999984</c:v>
                </c:pt>
                <c:pt idx="210">
                  <c:v>1.05</c:v>
                </c:pt>
                <c:pt idx="211">
                  <c:v>1.0549999999999984</c:v>
                </c:pt>
                <c:pt idx="212">
                  <c:v>1.06</c:v>
                </c:pt>
                <c:pt idx="213">
                  <c:v>1.0649999999999984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1.1299999999999983</c:v>
                </c:pt>
                <c:pt idx="227">
                  <c:v>1.135</c:v>
                </c:pt>
                <c:pt idx="228">
                  <c:v>1.1399999999999983</c:v>
                </c:pt>
                <c:pt idx="229">
                  <c:v>1.145</c:v>
                </c:pt>
                <c:pt idx="230">
                  <c:v>1.1499999999999984</c:v>
                </c:pt>
                <c:pt idx="231">
                  <c:v>1.155</c:v>
                </c:pt>
                <c:pt idx="232">
                  <c:v>1.1599999999999984</c:v>
                </c:pt>
                <c:pt idx="233">
                  <c:v>1.165</c:v>
                </c:pt>
                <c:pt idx="234">
                  <c:v>1.1700000000000015</c:v>
                </c:pt>
                <c:pt idx="235">
                  <c:v>1.175</c:v>
                </c:pt>
                <c:pt idx="236">
                  <c:v>1.1800000000000015</c:v>
                </c:pt>
                <c:pt idx="237">
                  <c:v>1.1850000000000001</c:v>
                </c:pt>
                <c:pt idx="238">
                  <c:v>1.1900000000000015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1.2049999999999983</c:v>
                </c:pt>
                <c:pt idx="242">
                  <c:v>1.21</c:v>
                </c:pt>
                <c:pt idx="243">
                  <c:v>1.2149999999999983</c:v>
                </c:pt>
                <c:pt idx="244">
                  <c:v>1.22</c:v>
                </c:pt>
                <c:pt idx="245">
                  <c:v>1.2249999999999985</c:v>
                </c:pt>
                <c:pt idx="246">
                  <c:v>1.23</c:v>
                </c:pt>
                <c:pt idx="247">
                  <c:v>1.2349999999999985</c:v>
                </c:pt>
                <c:pt idx="248">
                  <c:v>1.24</c:v>
                </c:pt>
                <c:pt idx="249">
                  <c:v>1.2449999999999986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1.2849999999999984</c:v>
                </c:pt>
                <c:pt idx="258">
                  <c:v>1.29</c:v>
                </c:pt>
                <c:pt idx="259">
                  <c:v>1.2949999999999984</c:v>
                </c:pt>
                <c:pt idx="260">
                  <c:v>1.3</c:v>
                </c:pt>
                <c:pt idx="261">
                  <c:v>1.3049999999999984</c:v>
                </c:pt>
                <c:pt idx="262">
                  <c:v>1.31</c:v>
                </c:pt>
                <c:pt idx="263">
                  <c:v>1.3149999999999984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1.4049999999999978</c:v>
                </c:pt>
                <c:pt idx="282">
                  <c:v>1.41</c:v>
                </c:pt>
                <c:pt idx="283">
                  <c:v>1.4149999999999978</c:v>
                </c:pt>
                <c:pt idx="284">
                  <c:v>1.42</c:v>
                </c:pt>
                <c:pt idx="285">
                  <c:v>1.424999999999998</c:v>
                </c:pt>
                <c:pt idx="286">
                  <c:v>1.43</c:v>
                </c:pt>
                <c:pt idx="287">
                  <c:v>1.4349999999999981</c:v>
                </c:pt>
                <c:pt idx="288">
                  <c:v>1.44</c:v>
                </c:pt>
                <c:pt idx="289">
                  <c:v>1.4449999999999983</c:v>
                </c:pt>
                <c:pt idx="290">
                  <c:v>1.45</c:v>
                </c:pt>
                <c:pt idx="291">
                  <c:v>1.4549999999999983</c:v>
                </c:pt>
                <c:pt idx="292">
                  <c:v>1.46</c:v>
                </c:pt>
                <c:pt idx="293">
                  <c:v>1.4649999999999983</c:v>
                </c:pt>
                <c:pt idx="294">
                  <c:v>1.47</c:v>
                </c:pt>
                <c:pt idx="295">
                  <c:v>1.4749999999999985</c:v>
                </c:pt>
                <c:pt idx="296">
                  <c:v>1.48</c:v>
                </c:pt>
                <c:pt idx="297">
                  <c:v>1.4849999999999985</c:v>
                </c:pt>
                <c:pt idx="298">
                  <c:v>1.49</c:v>
                </c:pt>
                <c:pt idx="299">
                  <c:v>1.4949999999999986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1.5449999999999984</c:v>
                </c:pt>
                <c:pt idx="310">
                  <c:v>1.55</c:v>
                </c:pt>
                <c:pt idx="311">
                  <c:v>1.5549999999999984</c:v>
                </c:pt>
                <c:pt idx="312">
                  <c:v>1.56</c:v>
                </c:pt>
                <c:pt idx="313">
                  <c:v>1.5649999999999984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1.6700000000000015</c:v>
                </c:pt>
                <c:pt idx="335">
                  <c:v>1.675</c:v>
                </c:pt>
                <c:pt idx="336">
                  <c:v>1.6800000000000015</c:v>
                </c:pt>
                <c:pt idx="337">
                  <c:v>1.6850000000000001</c:v>
                </c:pt>
                <c:pt idx="338">
                  <c:v>1.6900000000000015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1.7049999999999983</c:v>
                </c:pt>
                <c:pt idx="342">
                  <c:v>1.71</c:v>
                </c:pt>
                <c:pt idx="343">
                  <c:v>1.7149999999999983</c:v>
                </c:pt>
                <c:pt idx="344">
                  <c:v>1.72</c:v>
                </c:pt>
                <c:pt idx="345">
                  <c:v>1.7249999999999985</c:v>
                </c:pt>
                <c:pt idx="346">
                  <c:v>1.73</c:v>
                </c:pt>
                <c:pt idx="347">
                  <c:v>1.7349999999999985</c:v>
                </c:pt>
                <c:pt idx="348">
                  <c:v>1.74</c:v>
                </c:pt>
                <c:pt idx="349">
                  <c:v>1.7449999999999986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1.7949999999999984</c:v>
                </c:pt>
                <c:pt idx="360">
                  <c:v>1.8</c:v>
                </c:pt>
                <c:pt idx="361">
                  <c:v>1.8049999999999984</c:v>
                </c:pt>
                <c:pt idx="362">
                  <c:v>1.81</c:v>
                </c:pt>
                <c:pt idx="363">
                  <c:v>1.8149999999999984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1.9200000000000015</c:v>
                </c:pt>
                <c:pt idx="385">
                  <c:v>1.925</c:v>
                </c:pt>
                <c:pt idx="386">
                  <c:v>1.9300000000000015</c:v>
                </c:pt>
                <c:pt idx="387">
                  <c:v>1.9350000000000001</c:v>
                </c:pt>
                <c:pt idx="388">
                  <c:v>1.9400000000000015</c:v>
                </c:pt>
                <c:pt idx="389">
                  <c:v>1.9450000000000001</c:v>
                </c:pt>
                <c:pt idx="390">
                  <c:v>1.9500000000000015</c:v>
                </c:pt>
                <c:pt idx="391">
                  <c:v>1.9550000000000001</c:v>
                </c:pt>
                <c:pt idx="392">
                  <c:v>1.9600000000000015</c:v>
                </c:pt>
                <c:pt idx="393">
                  <c:v>1.9650000000000001</c:v>
                </c:pt>
                <c:pt idx="394">
                  <c:v>1.9700000000000015</c:v>
                </c:pt>
                <c:pt idx="395">
                  <c:v>1.9750000000000001</c:v>
                </c:pt>
                <c:pt idx="396">
                  <c:v>1.9800000000000015</c:v>
                </c:pt>
                <c:pt idx="397">
                  <c:v>1.9850000000000001</c:v>
                </c:pt>
                <c:pt idx="398">
                  <c:v>1.9900000000000015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fázevýchylky'!$C$7:$C$507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4.7106450709642735E-2</c:v>
                </c:pt>
                <c:pt idx="4">
                  <c:v>6.2790519529313485E-2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0.12533323356430448</c:v>
                </c:pt>
                <c:pt idx="9">
                  <c:v>0.14090123193758289</c:v>
                </c:pt>
                <c:pt idx="10">
                  <c:v>0.15643446504023131</c:v>
                </c:pt>
                <c:pt idx="11">
                  <c:v>0.17192910027940972</c:v>
                </c:pt>
                <c:pt idx="12">
                  <c:v>0.18738131458572493</c:v>
                </c:pt>
                <c:pt idx="13">
                  <c:v>0.20278729535651249</c:v>
                </c:pt>
                <c:pt idx="14">
                  <c:v>0.21814324139654281</c:v>
                </c:pt>
                <c:pt idx="15">
                  <c:v>0.23344536385590581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0.29404032523230433</c:v>
                </c:pt>
                <c:pt idx="20">
                  <c:v>0.30901699437494862</c:v>
                </c:pt>
                <c:pt idx="21">
                  <c:v>0.32391741819814984</c:v>
                </c:pt>
                <c:pt idx="22">
                  <c:v>0.33873792024529137</c:v>
                </c:pt>
                <c:pt idx="23">
                  <c:v>0.35347484377925809</c:v>
                </c:pt>
                <c:pt idx="24">
                  <c:v>0.36812455268467847</c:v>
                </c:pt>
                <c:pt idx="25">
                  <c:v>0.38268343236509017</c:v>
                </c:pt>
                <c:pt idx="26">
                  <c:v>0.39714789063478106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0.43993916985591558</c:v>
                </c:pt>
                <c:pt idx="30">
                  <c:v>0.45399049973954736</c:v>
                </c:pt>
                <c:pt idx="31">
                  <c:v>0.46792981426057384</c:v>
                </c:pt>
                <c:pt idx="32">
                  <c:v>0.48175367410171527</c:v>
                </c:pt>
                <c:pt idx="33">
                  <c:v>0.49545866843240827</c:v>
                </c:pt>
                <c:pt idx="34">
                  <c:v>0.50904141575037165</c:v>
                </c:pt>
                <c:pt idx="35">
                  <c:v>0.52249856471594747</c:v>
                </c:pt>
                <c:pt idx="36">
                  <c:v>0.53582679497899666</c:v>
                </c:pt>
                <c:pt idx="37">
                  <c:v>0.54902281799813268</c:v>
                </c:pt>
                <c:pt idx="38">
                  <c:v>0.56208337785213058</c:v>
                </c:pt>
                <c:pt idx="39">
                  <c:v>0.57500525204328035</c:v>
                </c:pt>
                <c:pt idx="40">
                  <c:v>0.58778525229247414</c:v>
                </c:pt>
                <c:pt idx="41">
                  <c:v>0.60042022532588479</c:v>
                </c:pt>
                <c:pt idx="42">
                  <c:v>0.61290705365297726</c:v>
                </c:pt>
                <c:pt idx="43">
                  <c:v>0.62524265633570653</c:v>
                </c:pt>
                <c:pt idx="44">
                  <c:v>0.63742398974868952</c:v>
                </c:pt>
                <c:pt idx="45">
                  <c:v>0.64944804833018521</c:v>
                </c:pt>
                <c:pt idx="46">
                  <c:v>0.66131186532365183</c:v>
                </c:pt>
                <c:pt idx="47">
                  <c:v>0.67301251350977476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0.71812629776318981</c:v>
                </c:pt>
                <c:pt idx="52">
                  <c:v>0.72896862742141233</c:v>
                </c:pt>
                <c:pt idx="53">
                  <c:v>0.73963109497861046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0.79015501237569175</c:v>
                </c:pt>
                <c:pt idx="59">
                  <c:v>0.79968465848709136</c:v>
                </c:pt>
                <c:pt idx="60">
                  <c:v>0.80901699437494667</c:v>
                </c:pt>
                <c:pt idx="61">
                  <c:v>0.81814971742502463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0.8526401643540934</c:v>
                </c:pt>
                <c:pt idx="66">
                  <c:v>0.86074202700394364</c:v>
                </c:pt>
                <c:pt idx="67">
                  <c:v>0.86863151443819353</c:v>
                </c:pt>
                <c:pt idx="68">
                  <c:v>0.87630668004386369</c:v>
                </c:pt>
                <c:pt idx="69">
                  <c:v>0.88376563008869424</c:v>
                </c:pt>
                <c:pt idx="70">
                  <c:v>0.89100652418836757</c:v>
                </c:pt>
                <c:pt idx="71">
                  <c:v>0.89802757576061476</c:v>
                </c:pt>
                <c:pt idx="72">
                  <c:v>0.90482705246602047</c:v>
                </c:pt>
                <c:pt idx="73">
                  <c:v>0.91140327663544562</c:v>
                </c:pt>
                <c:pt idx="74">
                  <c:v>0.91775462568398214</c:v>
                </c:pt>
                <c:pt idx="75">
                  <c:v>0.92387953251128785</c:v>
                </c:pt>
                <c:pt idx="76">
                  <c:v>0.92977648588825057</c:v>
                </c:pt>
                <c:pt idx="77">
                  <c:v>0.9354440308298676</c:v>
                </c:pt>
                <c:pt idx="78">
                  <c:v>0.94088076895422468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0.95579301479833101</c:v>
                </c:pt>
                <c:pt idx="82">
                  <c:v>0.96029368567694251</c:v>
                </c:pt>
                <c:pt idx="83">
                  <c:v>0.96455741845779863</c:v>
                </c:pt>
                <c:pt idx="84">
                  <c:v>0.96858316112863008</c:v>
                </c:pt>
                <c:pt idx="85">
                  <c:v>0.97236992039767667</c:v>
                </c:pt>
                <c:pt idx="86">
                  <c:v>0.97591676193874655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0.98510932615477464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0.99950656036573038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0.99950656036573038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0.98510932615477464</c:v>
                </c:pt>
                <c:pt idx="112">
                  <c:v>0.9822872507286885</c:v>
                </c:pt>
                <c:pt idx="113">
                  <c:v>0.97922281062176664</c:v>
                </c:pt>
                <c:pt idx="114">
                  <c:v>0.97591676193874666</c:v>
                </c:pt>
                <c:pt idx="115">
                  <c:v>0.97236992039767667</c:v>
                </c:pt>
                <c:pt idx="116">
                  <c:v>0.96858316112863019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0.95579301479833112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0.94088076895422468</c:v>
                </c:pt>
                <c:pt idx="123">
                  <c:v>0.9354440308298676</c:v>
                </c:pt>
                <c:pt idx="124">
                  <c:v>0.92977648588825057</c:v>
                </c:pt>
                <c:pt idx="125">
                  <c:v>0.92387953251128785</c:v>
                </c:pt>
                <c:pt idx="126">
                  <c:v>0.91775462568398225</c:v>
                </c:pt>
                <c:pt idx="127">
                  <c:v>0.91140327663544562</c:v>
                </c:pt>
                <c:pt idx="128">
                  <c:v>0.90482705246602035</c:v>
                </c:pt>
                <c:pt idx="129">
                  <c:v>0.89802757576061476</c:v>
                </c:pt>
                <c:pt idx="130">
                  <c:v>0.89100652418836757</c:v>
                </c:pt>
                <c:pt idx="131">
                  <c:v>0.88376563008869435</c:v>
                </c:pt>
                <c:pt idx="132">
                  <c:v>0.87630668004386369</c:v>
                </c:pt>
                <c:pt idx="133">
                  <c:v>0.86863151443819353</c:v>
                </c:pt>
                <c:pt idx="134">
                  <c:v>0.86074202700394364</c:v>
                </c:pt>
                <c:pt idx="135">
                  <c:v>0.85264016435409362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0.81814971742502485</c:v>
                </c:pt>
                <c:pt idx="140">
                  <c:v>0.80901699437494667</c:v>
                </c:pt>
                <c:pt idx="141">
                  <c:v>0.79968465848709158</c:v>
                </c:pt>
                <c:pt idx="142">
                  <c:v>0.79015501237569186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0.73963109497861079</c:v>
                </c:pt>
                <c:pt idx="148">
                  <c:v>0.72896862742141222</c:v>
                </c:pt>
                <c:pt idx="149">
                  <c:v>0.71812629776318981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0.67301251350977476</c:v>
                </c:pt>
                <c:pt idx="154">
                  <c:v>0.66131186532365183</c:v>
                </c:pt>
                <c:pt idx="155">
                  <c:v>0.64944804833018532</c:v>
                </c:pt>
                <c:pt idx="156">
                  <c:v>0.63742398974868986</c:v>
                </c:pt>
                <c:pt idx="157">
                  <c:v>0.62524265633570653</c:v>
                </c:pt>
                <c:pt idx="158">
                  <c:v>0.61290705365297726</c:v>
                </c:pt>
                <c:pt idx="159">
                  <c:v>0.6004202253258849</c:v>
                </c:pt>
                <c:pt idx="160">
                  <c:v>0.58778525229247425</c:v>
                </c:pt>
                <c:pt idx="161">
                  <c:v>0.57500525204328012</c:v>
                </c:pt>
                <c:pt idx="162">
                  <c:v>0.56208337785213047</c:v>
                </c:pt>
                <c:pt idx="163">
                  <c:v>0.54902281799813291</c:v>
                </c:pt>
                <c:pt idx="164">
                  <c:v>0.53582679497899699</c:v>
                </c:pt>
                <c:pt idx="165">
                  <c:v>0.52249856471594747</c:v>
                </c:pt>
                <c:pt idx="166">
                  <c:v>0.50904141575037165</c:v>
                </c:pt>
                <c:pt idx="167">
                  <c:v>0.49545866843240843</c:v>
                </c:pt>
                <c:pt idx="168">
                  <c:v>0.4817536741017156</c:v>
                </c:pt>
                <c:pt idx="169">
                  <c:v>0.46792981426057384</c:v>
                </c:pt>
                <c:pt idx="170">
                  <c:v>0.45399049973954742</c:v>
                </c:pt>
                <c:pt idx="171">
                  <c:v>0.43993916985591575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0.39714789063478106</c:v>
                </c:pt>
                <c:pt idx="175">
                  <c:v>0.38268343236509034</c:v>
                </c:pt>
                <c:pt idx="176">
                  <c:v>0.36812455268467875</c:v>
                </c:pt>
                <c:pt idx="177">
                  <c:v>0.35347484377925842</c:v>
                </c:pt>
                <c:pt idx="178">
                  <c:v>0.33873792024529131</c:v>
                </c:pt>
                <c:pt idx="179">
                  <c:v>0.3239174181981499</c:v>
                </c:pt>
                <c:pt idx="180">
                  <c:v>0.30901699437494867</c:v>
                </c:pt>
                <c:pt idx="181">
                  <c:v>0.29404032523230456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0.23344536385590592</c:v>
                </c:pt>
                <c:pt idx="186">
                  <c:v>0.21814324139654254</c:v>
                </c:pt>
                <c:pt idx="187">
                  <c:v>0.20278729535651241</c:v>
                </c:pt>
                <c:pt idx="188">
                  <c:v>0.18738131458572538</c:v>
                </c:pt>
                <c:pt idx="189">
                  <c:v>0.17192910027941022</c:v>
                </c:pt>
                <c:pt idx="190">
                  <c:v>0.1564344650402314</c:v>
                </c:pt>
                <c:pt idx="191">
                  <c:v>0.14090123193758294</c:v>
                </c:pt>
                <c:pt idx="192">
                  <c:v>0.12533323356430479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6.2790519529313707E-2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1.2251484549086277E-16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-4.7106450709642339E-2</c:v>
                </c:pt>
                <c:pt idx="204">
                  <c:v>-6.2790519529313457E-2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-0.12533323356430451</c:v>
                </c:pt>
                <c:pt idx="209">
                  <c:v>-0.14090123193758239</c:v>
                </c:pt>
                <c:pt idx="210">
                  <c:v>-0.15643446504023112</c:v>
                </c:pt>
                <c:pt idx="211">
                  <c:v>-0.17192910027940941</c:v>
                </c:pt>
                <c:pt idx="212">
                  <c:v>-0.18738131458572507</c:v>
                </c:pt>
                <c:pt idx="213">
                  <c:v>-0.20278729535651221</c:v>
                </c:pt>
                <c:pt idx="214">
                  <c:v>-0.21814324139654276</c:v>
                </c:pt>
                <c:pt idx="215">
                  <c:v>-0.23344536385590567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-0.29404032523230428</c:v>
                </c:pt>
                <c:pt idx="220">
                  <c:v>-0.30901699437494895</c:v>
                </c:pt>
                <c:pt idx="221">
                  <c:v>-0.32391741819814962</c:v>
                </c:pt>
                <c:pt idx="222">
                  <c:v>-0.33873792024529148</c:v>
                </c:pt>
                <c:pt idx="223">
                  <c:v>-0.35347484377925809</c:v>
                </c:pt>
                <c:pt idx="224">
                  <c:v>-0.36812455268467886</c:v>
                </c:pt>
                <c:pt idx="225">
                  <c:v>-0.38268343236509011</c:v>
                </c:pt>
                <c:pt idx="226">
                  <c:v>-0.39714789063478045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-0.43993916985591558</c:v>
                </c:pt>
                <c:pt idx="230">
                  <c:v>-0.45399049973954686</c:v>
                </c:pt>
                <c:pt idx="231">
                  <c:v>-0.46792981426057362</c:v>
                </c:pt>
                <c:pt idx="232">
                  <c:v>-0.48175367410171499</c:v>
                </c:pt>
                <c:pt idx="233">
                  <c:v>-0.49545866843240827</c:v>
                </c:pt>
                <c:pt idx="234">
                  <c:v>-0.50904141575037165</c:v>
                </c:pt>
                <c:pt idx="235">
                  <c:v>-0.52249856471594736</c:v>
                </c:pt>
                <c:pt idx="236">
                  <c:v>-0.53582679497899643</c:v>
                </c:pt>
                <c:pt idx="237">
                  <c:v>-0.54902281799813268</c:v>
                </c:pt>
                <c:pt idx="238">
                  <c:v>-0.56208337785212958</c:v>
                </c:pt>
                <c:pt idx="239">
                  <c:v>-0.57500525204328035</c:v>
                </c:pt>
                <c:pt idx="240">
                  <c:v>-0.58778525229247403</c:v>
                </c:pt>
                <c:pt idx="241">
                  <c:v>-0.60042022532588513</c:v>
                </c:pt>
                <c:pt idx="242">
                  <c:v>-0.61290705365297726</c:v>
                </c:pt>
                <c:pt idx="243">
                  <c:v>-0.62524265633570653</c:v>
                </c:pt>
                <c:pt idx="244">
                  <c:v>-0.63742398974868952</c:v>
                </c:pt>
                <c:pt idx="245">
                  <c:v>-0.64944804833018543</c:v>
                </c:pt>
                <c:pt idx="246">
                  <c:v>-0.66131186532365172</c:v>
                </c:pt>
                <c:pt idx="247">
                  <c:v>-0.67301251350977476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-0.71812629776318948</c:v>
                </c:pt>
                <c:pt idx="252">
                  <c:v>-0.72896862742141211</c:v>
                </c:pt>
                <c:pt idx="253">
                  <c:v>-0.73963109497861035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-0.79015501237569175</c:v>
                </c:pt>
                <c:pt idx="259">
                  <c:v>-0.79968465848709136</c:v>
                </c:pt>
                <c:pt idx="260">
                  <c:v>-0.80901699437494656</c:v>
                </c:pt>
                <c:pt idx="261">
                  <c:v>-0.81814971742502463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-0.85264016435409318</c:v>
                </c:pt>
                <c:pt idx="266">
                  <c:v>-0.86074202700394375</c:v>
                </c:pt>
                <c:pt idx="267">
                  <c:v>-0.86863151443819353</c:v>
                </c:pt>
                <c:pt idx="268">
                  <c:v>-0.87630668004386369</c:v>
                </c:pt>
                <c:pt idx="269">
                  <c:v>-0.88376563008869424</c:v>
                </c:pt>
                <c:pt idx="270">
                  <c:v>-0.89100652418836757</c:v>
                </c:pt>
                <c:pt idx="271">
                  <c:v>-0.89802757576061476</c:v>
                </c:pt>
                <c:pt idx="272">
                  <c:v>-0.90482705246602069</c:v>
                </c:pt>
                <c:pt idx="273">
                  <c:v>-0.91140327663544562</c:v>
                </c:pt>
                <c:pt idx="274">
                  <c:v>-0.91775462568398225</c:v>
                </c:pt>
                <c:pt idx="275">
                  <c:v>-0.92387953251128774</c:v>
                </c:pt>
                <c:pt idx="276">
                  <c:v>-0.92977648588825057</c:v>
                </c:pt>
                <c:pt idx="277">
                  <c:v>-0.9354440308298676</c:v>
                </c:pt>
                <c:pt idx="278">
                  <c:v>-0.94088076895422457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-0.9557930147983309</c:v>
                </c:pt>
                <c:pt idx="282">
                  <c:v>-0.96029368567694251</c:v>
                </c:pt>
                <c:pt idx="283">
                  <c:v>-0.96455741845779863</c:v>
                </c:pt>
                <c:pt idx="284">
                  <c:v>-0.96858316112862997</c:v>
                </c:pt>
                <c:pt idx="285">
                  <c:v>-0.97236992039767667</c:v>
                </c:pt>
                <c:pt idx="286">
                  <c:v>-0.97591676193874644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-0.98510932615477464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-0.99950656036573038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-0.99950656036573038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-0.98510932615477464</c:v>
                </c:pt>
                <c:pt idx="312">
                  <c:v>-0.9822872507286885</c:v>
                </c:pt>
                <c:pt idx="313">
                  <c:v>-0.97922281062176664</c:v>
                </c:pt>
                <c:pt idx="314">
                  <c:v>-0.97591676193874655</c:v>
                </c:pt>
                <c:pt idx="315">
                  <c:v>-0.97236992039767678</c:v>
                </c:pt>
                <c:pt idx="316">
                  <c:v>-0.96858316112863008</c:v>
                </c:pt>
                <c:pt idx="317">
                  <c:v>-0.96455741845779863</c:v>
                </c:pt>
                <c:pt idx="318">
                  <c:v>-0.96029368567694307</c:v>
                </c:pt>
                <c:pt idx="319">
                  <c:v>-0.95579301479833101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-0.94088076895422457</c:v>
                </c:pt>
                <c:pt idx="323">
                  <c:v>-0.9354440308298676</c:v>
                </c:pt>
                <c:pt idx="324">
                  <c:v>-0.92977648588825057</c:v>
                </c:pt>
                <c:pt idx="325">
                  <c:v>-0.92387953251128774</c:v>
                </c:pt>
                <c:pt idx="326">
                  <c:v>-0.91775462568398236</c:v>
                </c:pt>
                <c:pt idx="327">
                  <c:v>-0.91140327663544562</c:v>
                </c:pt>
                <c:pt idx="328">
                  <c:v>-0.9048270524660208</c:v>
                </c:pt>
                <c:pt idx="329">
                  <c:v>-0.89802757576061476</c:v>
                </c:pt>
                <c:pt idx="330">
                  <c:v>-0.89100652418836757</c:v>
                </c:pt>
                <c:pt idx="331">
                  <c:v>-0.88376563008869446</c:v>
                </c:pt>
                <c:pt idx="332">
                  <c:v>-0.87630668004386381</c:v>
                </c:pt>
                <c:pt idx="333">
                  <c:v>-0.86863151443819386</c:v>
                </c:pt>
                <c:pt idx="334">
                  <c:v>-0.86074202700394464</c:v>
                </c:pt>
                <c:pt idx="335">
                  <c:v>-0.8526401643540934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-0.81814971742502474</c:v>
                </c:pt>
                <c:pt idx="340">
                  <c:v>-0.80901699437494756</c:v>
                </c:pt>
                <c:pt idx="341">
                  <c:v>-0.79968465848709158</c:v>
                </c:pt>
                <c:pt idx="342">
                  <c:v>-0.79015501237569186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-0.73963109497861046</c:v>
                </c:pt>
                <c:pt idx="348">
                  <c:v>-0.72896862742141233</c:v>
                </c:pt>
                <c:pt idx="349">
                  <c:v>-0.71812629776318992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-0.67301251350977498</c:v>
                </c:pt>
                <c:pt idx="354">
                  <c:v>-0.6613118653236526</c:v>
                </c:pt>
                <c:pt idx="355">
                  <c:v>-0.64944804833018577</c:v>
                </c:pt>
                <c:pt idx="356">
                  <c:v>-0.63742398974868952</c:v>
                </c:pt>
                <c:pt idx="357">
                  <c:v>-0.6252426563357073</c:v>
                </c:pt>
                <c:pt idx="358">
                  <c:v>-0.61290705365297748</c:v>
                </c:pt>
                <c:pt idx="359">
                  <c:v>-0.60042022532588502</c:v>
                </c:pt>
                <c:pt idx="360">
                  <c:v>-0.58778525229247436</c:v>
                </c:pt>
                <c:pt idx="361">
                  <c:v>-0.57500525204328046</c:v>
                </c:pt>
                <c:pt idx="362">
                  <c:v>-0.56208337785213058</c:v>
                </c:pt>
                <c:pt idx="363">
                  <c:v>-0.54902281799813302</c:v>
                </c:pt>
                <c:pt idx="364">
                  <c:v>-0.53582679497899632</c:v>
                </c:pt>
                <c:pt idx="365">
                  <c:v>-0.52249856471594813</c:v>
                </c:pt>
                <c:pt idx="366">
                  <c:v>-0.50904141575037165</c:v>
                </c:pt>
                <c:pt idx="367">
                  <c:v>-0.49545866843240816</c:v>
                </c:pt>
                <c:pt idx="368">
                  <c:v>-0.48175367410171527</c:v>
                </c:pt>
                <c:pt idx="369">
                  <c:v>-0.46792981426057395</c:v>
                </c:pt>
                <c:pt idx="370">
                  <c:v>-0.45399049973954753</c:v>
                </c:pt>
                <c:pt idx="371">
                  <c:v>-0.43993916985591591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-0.39714789063478073</c:v>
                </c:pt>
                <c:pt idx="375">
                  <c:v>-0.38268343236509084</c:v>
                </c:pt>
                <c:pt idx="376">
                  <c:v>-0.36812455268467925</c:v>
                </c:pt>
                <c:pt idx="377">
                  <c:v>-0.35347484377925809</c:v>
                </c:pt>
                <c:pt idx="378">
                  <c:v>-0.33873792024529231</c:v>
                </c:pt>
                <c:pt idx="379">
                  <c:v>-0.32391741819815001</c:v>
                </c:pt>
                <c:pt idx="380">
                  <c:v>-0.30901699437494878</c:v>
                </c:pt>
                <c:pt idx="381">
                  <c:v>-0.29404032523230467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-0.23344536385590559</c:v>
                </c:pt>
                <c:pt idx="386">
                  <c:v>-0.21814324139654354</c:v>
                </c:pt>
                <c:pt idx="387">
                  <c:v>-0.20278729535651246</c:v>
                </c:pt>
                <c:pt idx="388">
                  <c:v>-0.18738131458572499</c:v>
                </c:pt>
                <c:pt idx="389">
                  <c:v>-0.17192910027940989</c:v>
                </c:pt>
                <c:pt idx="390">
                  <c:v>-0.15643446504023156</c:v>
                </c:pt>
                <c:pt idx="391">
                  <c:v>-0.14090123193758322</c:v>
                </c:pt>
                <c:pt idx="392">
                  <c:v>-0.12533323356430487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-6.2790519529313388E-2</c:v>
                </c:pt>
                <c:pt idx="397">
                  <c:v>-4.7106450709642721E-2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-2.4502969098172528E-16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4.7106450709643109E-2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0.12533323356430442</c:v>
                </c:pt>
                <c:pt idx="409">
                  <c:v>0.14090123193758272</c:v>
                </c:pt>
                <c:pt idx="410">
                  <c:v>0.15643446504023012</c:v>
                </c:pt>
                <c:pt idx="411">
                  <c:v>0.17192910027941027</c:v>
                </c:pt>
                <c:pt idx="412">
                  <c:v>0.18738131458572449</c:v>
                </c:pt>
                <c:pt idx="413">
                  <c:v>0.20278729535651199</c:v>
                </c:pt>
                <c:pt idx="414">
                  <c:v>0.21814324139654218</c:v>
                </c:pt>
                <c:pt idx="415">
                  <c:v>0.23344536385590597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0.29404032523230506</c:v>
                </c:pt>
                <c:pt idx="420">
                  <c:v>0.30901699437494834</c:v>
                </c:pt>
                <c:pt idx="421">
                  <c:v>0.32391741819814951</c:v>
                </c:pt>
                <c:pt idx="422">
                  <c:v>0.33873792024529098</c:v>
                </c:pt>
                <c:pt idx="423">
                  <c:v>0.35347484377925847</c:v>
                </c:pt>
                <c:pt idx="424">
                  <c:v>0.36812455268467875</c:v>
                </c:pt>
                <c:pt idx="425">
                  <c:v>0.38268343236509039</c:v>
                </c:pt>
                <c:pt idx="426">
                  <c:v>0.39714789063478034</c:v>
                </c:pt>
                <c:pt idx="427">
                  <c:v>0.41151435860510799</c:v>
                </c:pt>
                <c:pt idx="428">
                  <c:v>0.42577929156507288</c:v>
                </c:pt>
                <c:pt idx="429">
                  <c:v>0.43993916985591547</c:v>
                </c:pt>
                <c:pt idx="430">
                  <c:v>0.45399049973954714</c:v>
                </c:pt>
                <c:pt idx="431">
                  <c:v>0.46792981426057273</c:v>
                </c:pt>
                <c:pt idx="432">
                  <c:v>0.48175367410171566</c:v>
                </c:pt>
                <c:pt idx="433">
                  <c:v>0.49545866843240777</c:v>
                </c:pt>
                <c:pt idx="434">
                  <c:v>0.50904141575037154</c:v>
                </c:pt>
                <c:pt idx="435">
                  <c:v>0.52249856471594702</c:v>
                </c:pt>
                <c:pt idx="436">
                  <c:v>0.53582679497899666</c:v>
                </c:pt>
                <c:pt idx="437">
                  <c:v>0.54902281799813268</c:v>
                </c:pt>
                <c:pt idx="438">
                  <c:v>0.56208337785213047</c:v>
                </c:pt>
                <c:pt idx="439">
                  <c:v>0.57500525204327935</c:v>
                </c:pt>
                <c:pt idx="440">
                  <c:v>0.58778525229247458</c:v>
                </c:pt>
                <c:pt idx="441">
                  <c:v>0.60042022532588468</c:v>
                </c:pt>
                <c:pt idx="442">
                  <c:v>0.61290705365297715</c:v>
                </c:pt>
                <c:pt idx="443">
                  <c:v>0.62524265633570608</c:v>
                </c:pt>
                <c:pt idx="444">
                  <c:v>0.63742398974868986</c:v>
                </c:pt>
                <c:pt idx="445">
                  <c:v>0.64944804833018532</c:v>
                </c:pt>
                <c:pt idx="446">
                  <c:v>0.66131186532365194</c:v>
                </c:pt>
                <c:pt idx="447">
                  <c:v>0.67301251350977398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0.70710678118654657</c:v>
                </c:pt>
                <c:pt idx="451">
                  <c:v>0.7181262977631897</c:v>
                </c:pt>
                <c:pt idx="452">
                  <c:v>0.72896862742141133</c:v>
                </c:pt>
                <c:pt idx="453">
                  <c:v>0.73963109497861079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0.79015501237569175</c:v>
                </c:pt>
                <c:pt idx="459">
                  <c:v>0.79968465848709136</c:v>
                </c:pt>
                <c:pt idx="460">
                  <c:v>0.80901699437494656</c:v>
                </c:pt>
                <c:pt idx="461">
                  <c:v>0.81814971742502485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0.85264016435409362</c:v>
                </c:pt>
                <c:pt idx="466">
                  <c:v>0.86074202700394364</c:v>
                </c:pt>
                <c:pt idx="467">
                  <c:v>0.86863151443819353</c:v>
                </c:pt>
                <c:pt idx="468">
                  <c:v>0.87630668004386314</c:v>
                </c:pt>
                <c:pt idx="469">
                  <c:v>0.88376563008869469</c:v>
                </c:pt>
                <c:pt idx="470">
                  <c:v>0.89100652418836757</c:v>
                </c:pt>
                <c:pt idx="471">
                  <c:v>0.89802757576061465</c:v>
                </c:pt>
                <c:pt idx="472">
                  <c:v>0.90482705246602024</c:v>
                </c:pt>
                <c:pt idx="473">
                  <c:v>0.91140327663544562</c:v>
                </c:pt>
                <c:pt idx="474">
                  <c:v>0.91775462568398225</c:v>
                </c:pt>
                <c:pt idx="475">
                  <c:v>0.92387953251128774</c:v>
                </c:pt>
                <c:pt idx="476">
                  <c:v>0.92977648588825057</c:v>
                </c:pt>
                <c:pt idx="477">
                  <c:v>0.93544403082986705</c:v>
                </c:pt>
                <c:pt idx="478">
                  <c:v>0.94088076895422468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0.95579301479833056</c:v>
                </c:pt>
                <c:pt idx="482">
                  <c:v>0.96029368567694318</c:v>
                </c:pt>
                <c:pt idx="483">
                  <c:v>0.96455741845779863</c:v>
                </c:pt>
                <c:pt idx="484">
                  <c:v>0.96858316112862997</c:v>
                </c:pt>
                <c:pt idx="485">
                  <c:v>0.97236992039767645</c:v>
                </c:pt>
                <c:pt idx="486">
                  <c:v>0.97591676193874666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0.98510932615477453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0.99950656036573038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DA-47EC-8744-7BAF7BDB89A8}"/>
            </c:ext>
          </c:extLst>
        </c:ser>
        <c:ser>
          <c:idx val="1"/>
          <c:order val="1"/>
          <c:tx>
            <c:strRef>
              <c:f>'součet stejná fázevýchylky'!$D$6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5.0000000000000062E-3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0.14500000000000018</c:v>
                </c:pt>
                <c:pt idx="30">
                  <c:v>0.15000000000000019</c:v>
                </c:pt>
                <c:pt idx="31">
                  <c:v>0.15500000000000022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0.18000000000000019</c:v>
                </c:pt>
                <c:pt idx="37">
                  <c:v>0.18500000000000019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0.21000000000000019</c:v>
                </c:pt>
                <c:pt idx="43">
                  <c:v>0.21500000000000019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0.24000000000000019</c:v>
                </c:pt>
                <c:pt idx="49">
                  <c:v>0.24500000000000019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0.31000000000000039</c:v>
                </c:pt>
                <c:pt idx="63">
                  <c:v>0.31500000000000039</c:v>
                </c:pt>
                <c:pt idx="64">
                  <c:v>0.32000000000000045</c:v>
                </c:pt>
                <c:pt idx="65">
                  <c:v>0.32500000000000046</c:v>
                </c:pt>
                <c:pt idx="66">
                  <c:v>0.33000000000000052</c:v>
                </c:pt>
                <c:pt idx="67">
                  <c:v>0.33500000000000052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0.37500000000000039</c:v>
                </c:pt>
                <c:pt idx="76">
                  <c:v>0.38000000000000045</c:v>
                </c:pt>
                <c:pt idx="77">
                  <c:v>0.38500000000000045</c:v>
                </c:pt>
                <c:pt idx="78">
                  <c:v>0.39000000000000046</c:v>
                </c:pt>
                <c:pt idx="79">
                  <c:v>0.39500000000000052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0.61500000000000077</c:v>
                </c:pt>
                <c:pt idx="124">
                  <c:v>0.62000000000000077</c:v>
                </c:pt>
                <c:pt idx="125">
                  <c:v>0.62500000000000089</c:v>
                </c:pt>
                <c:pt idx="126">
                  <c:v>0.63000000000000089</c:v>
                </c:pt>
                <c:pt idx="127">
                  <c:v>0.6350000000000009</c:v>
                </c:pt>
                <c:pt idx="128">
                  <c:v>0.6400000000000009</c:v>
                </c:pt>
                <c:pt idx="129">
                  <c:v>0.64500000000000091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0.74000000000000077</c:v>
                </c:pt>
                <c:pt idx="149">
                  <c:v>0.74500000000000077</c:v>
                </c:pt>
                <c:pt idx="150">
                  <c:v>0.75000000000000089</c:v>
                </c:pt>
                <c:pt idx="151">
                  <c:v>0.75500000000000089</c:v>
                </c:pt>
                <c:pt idx="152">
                  <c:v>0.7600000000000009</c:v>
                </c:pt>
                <c:pt idx="153">
                  <c:v>0.7650000000000009</c:v>
                </c:pt>
                <c:pt idx="154">
                  <c:v>0.77000000000000091</c:v>
                </c:pt>
                <c:pt idx="155">
                  <c:v>0.77500000000000102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0.86500000000000077</c:v>
                </c:pt>
                <c:pt idx="174">
                  <c:v>0.87000000000000077</c:v>
                </c:pt>
                <c:pt idx="175">
                  <c:v>0.87500000000000089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1.0249999999999984</c:v>
                </c:pt>
                <c:pt idx="206">
                  <c:v>1.03</c:v>
                </c:pt>
                <c:pt idx="207">
                  <c:v>1.0349999999999984</c:v>
                </c:pt>
                <c:pt idx="208">
                  <c:v>1.04</c:v>
                </c:pt>
                <c:pt idx="209">
                  <c:v>1.0449999999999984</c:v>
                </c:pt>
                <c:pt idx="210">
                  <c:v>1.05</c:v>
                </c:pt>
                <c:pt idx="211">
                  <c:v>1.0549999999999984</c:v>
                </c:pt>
                <c:pt idx="212">
                  <c:v>1.06</c:v>
                </c:pt>
                <c:pt idx="213">
                  <c:v>1.0649999999999984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1.1299999999999983</c:v>
                </c:pt>
                <c:pt idx="227">
                  <c:v>1.135</c:v>
                </c:pt>
                <c:pt idx="228">
                  <c:v>1.1399999999999983</c:v>
                </c:pt>
                <c:pt idx="229">
                  <c:v>1.145</c:v>
                </c:pt>
                <c:pt idx="230">
                  <c:v>1.1499999999999984</c:v>
                </c:pt>
                <c:pt idx="231">
                  <c:v>1.155</c:v>
                </c:pt>
                <c:pt idx="232">
                  <c:v>1.1599999999999984</c:v>
                </c:pt>
                <c:pt idx="233">
                  <c:v>1.165</c:v>
                </c:pt>
                <c:pt idx="234">
                  <c:v>1.1700000000000015</c:v>
                </c:pt>
                <c:pt idx="235">
                  <c:v>1.175</c:v>
                </c:pt>
                <c:pt idx="236">
                  <c:v>1.1800000000000015</c:v>
                </c:pt>
                <c:pt idx="237">
                  <c:v>1.1850000000000001</c:v>
                </c:pt>
                <c:pt idx="238">
                  <c:v>1.1900000000000015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1.2049999999999983</c:v>
                </c:pt>
                <c:pt idx="242">
                  <c:v>1.21</c:v>
                </c:pt>
                <c:pt idx="243">
                  <c:v>1.2149999999999983</c:v>
                </c:pt>
                <c:pt idx="244">
                  <c:v>1.22</c:v>
                </c:pt>
                <c:pt idx="245">
                  <c:v>1.2249999999999985</c:v>
                </c:pt>
                <c:pt idx="246">
                  <c:v>1.23</c:v>
                </c:pt>
                <c:pt idx="247">
                  <c:v>1.2349999999999985</c:v>
                </c:pt>
                <c:pt idx="248">
                  <c:v>1.24</c:v>
                </c:pt>
                <c:pt idx="249">
                  <c:v>1.2449999999999986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1.2849999999999984</c:v>
                </c:pt>
                <c:pt idx="258">
                  <c:v>1.29</c:v>
                </c:pt>
                <c:pt idx="259">
                  <c:v>1.2949999999999984</c:v>
                </c:pt>
                <c:pt idx="260">
                  <c:v>1.3</c:v>
                </c:pt>
                <c:pt idx="261">
                  <c:v>1.3049999999999984</c:v>
                </c:pt>
                <c:pt idx="262">
                  <c:v>1.31</c:v>
                </c:pt>
                <c:pt idx="263">
                  <c:v>1.3149999999999984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1.4049999999999978</c:v>
                </c:pt>
                <c:pt idx="282">
                  <c:v>1.41</c:v>
                </c:pt>
                <c:pt idx="283">
                  <c:v>1.4149999999999978</c:v>
                </c:pt>
                <c:pt idx="284">
                  <c:v>1.42</c:v>
                </c:pt>
                <c:pt idx="285">
                  <c:v>1.424999999999998</c:v>
                </c:pt>
                <c:pt idx="286">
                  <c:v>1.43</c:v>
                </c:pt>
                <c:pt idx="287">
                  <c:v>1.4349999999999981</c:v>
                </c:pt>
                <c:pt idx="288">
                  <c:v>1.44</c:v>
                </c:pt>
                <c:pt idx="289">
                  <c:v>1.4449999999999983</c:v>
                </c:pt>
                <c:pt idx="290">
                  <c:v>1.45</c:v>
                </c:pt>
                <c:pt idx="291">
                  <c:v>1.4549999999999983</c:v>
                </c:pt>
                <c:pt idx="292">
                  <c:v>1.46</c:v>
                </c:pt>
                <c:pt idx="293">
                  <c:v>1.4649999999999983</c:v>
                </c:pt>
                <c:pt idx="294">
                  <c:v>1.47</c:v>
                </c:pt>
                <c:pt idx="295">
                  <c:v>1.4749999999999985</c:v>
                </c:pt>
                <c:pt idx="296">
                  <c:v>1.48</c:v>
                </c:pt>
                <c:pt idx="297">
                  <c:v>1.4849999999999985</c:v>
                </c:pt>
                <c:pt idx="298">
                  <c:v>1.49</c:v>
                </c:pt>
                <c:pt idx="299">
                  <c:v>1.4949999999999986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1.5449999999999984</c:v>
                </c:pt>
                <c:pt idx="310">
                  <c:v>1.55</c:v>
                </c:pt>
                <c:pt idx="311">
                  <c:v>1.5549999999999984</c:v>
                </c:pt>
                <c:pt idx="312">
                  <c:v>1.56</c:v>
                </c:pt>
                <c:pt idx="313">
                  <c:v>1.5649999999999984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1.6700000000000015</c:v>
                </c:pt>
                <c:pt idx="335">
                  <c:v>1.675</c:v>
                </c:pt>
                <c:pt idx="336">
                  <c:v>1.6800000000000015</c:v>
                </c:pt>
                <c:pt idx="337">
                  <c:v>1.6850000000000001</c:v>
                </c:pt>
                <c:pt idx="338">
                  <c:v>1.6900000000000015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1.7049999999999983</c:v>
                </c:pt>
                <c:pt idx="342">
                  <c:v>1.71</c:v>
                </c:pt>
                <c:pt idx="343">
                  <c:v>1.7149999999999983</c:v>
                </c:pt>
                <c:pt idx="344">
                  <c:v>1.72</c:v>
                </c:pt>
                <c:pt idx="345">
                  <c:v>1.7249999999999985</c:v>
                </c:pt>
                <c:pt idx="346">
                  <c:v>1.73</c:v>
                </c:pt>
                <c:pt idx="347">
                  <c:v>1.7349999999999985</c:v>
                </c:pt>
                <c:pt idx="348">
                  <c:v>1.74</c:v>
                </c:pt>
                <c:pt idx="349">
                  <c:v>1.7449999999999986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1.7949999999999984</c:v>
                </c:pt>
                <c:pt idx="360">
                  <c:v>1.8</c:v>
                </c:pt>
                <c:pt idx="361">
                  <c:v>1.8049999999999984</c:v>
                </c:pt>
                <c:pt idx="362">
                  <c:v>1.81</c:v>
                </c:pt>
                <c:pt idx="363">
                  <c:v>1.8149999999999984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1.9200000000000015</c:v>
                </c:pt>
                <c:pt idx="385">
                  <c:v>1.925</c:v>
                </c:pt>
                <c:pt idx="386">
                  <c:v>1.9300000000000015</c:v>
                </c:pt>
                <c:pt idx="387">
                  <c:v>1.9350000000000001</c:v>
                </c:pt>
                <c:pt idx="388">
                  <c:v>1.9400000000000015</c:v>
                </c:pt>
                <c:pt idx="389">
                  <c:v>1.9450000000000001</c:v>
                </c:pt>
                <c:pt idx="390">
                  <c:v>1.9500000000000015</c:v>
                </c:pt>
                <c:pt idx="391">
                  <c:v>1.9550000000000001</c:v>
                </c:pt>
                <c:pt idx="392">
                  <c:v>1.9600000000000015</c:v>
                </c:pt>
                <c:pt idx="393">
                  <c:v>1.9650000000000001</c:v>
                </c:pt>
                <c:pt idx="394">
                  <c:v>1.9700000000000015</c:v>
                </c:pt>
                <c:pt idx="395">
                  <c:v>1.9750000000000001</c:v>
                </c:pt>
                <c:pt idx="396">
                  <c:v>1.9800000000000015</c:v>
                </c:pt>
                <c:pt idx="397">
                  <c:v>1.9850000000000001</c:v>
                </c:pt>
                <c:pt idx="398">
                  <c:v>1.9900000000000015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fázevýchylky'!$D$7:$D$507</c:f>
              <c:numCache>
                <c:formatCode>0.000</c:formatCode>
                <c:ptCount val="501"/>
                <c:pt idx="0">
                  <c:v>0</c:v>
                </c:pt>
                <c:pt idx="1">
                  <c:v>2.3560975967731008E-2</c:v>
                </c:pt>
                <c:pt idx="2">
                  <c:v>4.7116138617192438E-2</c:v>
                </c:pt>
                <c:pt idx="3">
                  <c:v>7.065967606446398E-2</c:v>
                </c:pt>
                <c:pt idx="4">
                  <c:v>9.4185779293970054E-2</c:v>
                </c:pt>
                <c:pt idx="5">
                  <c:v>0.11768864359176741</c:v>
                </c:pt>
                <c:pt idx="6">
                  <c:v>0.14116246997777146</c:v>
                </c:pt>
                <c:pt idx="7">
                  <c:v>0.16460146663656788</c:v>
                </c:pt>
                <c:pt idx="8">
                  <c:v>0.18799985034645675</c:v>
                </c:pt>
                <c:pt idx="9">
                  <c:v>0.21135184790637401</c:v>
                </c:pt>
                <c:pt idx="10">
                  <c:v>0.2346516975603464</c:v>
                </c:pt>
                <c:pt idx="11">
                  <c:v>0.25789365041911388</c:v>
                </c:pt>
                <c:pt idx="12">
                  <c:v>0.28107197187858735</c:v>
                </c:pt>
                <c:pt idx="13">
                  <c:v>0.3041809430347695</c:v>
                </c:pt>
                <c:pt idx="14">
                  <c:v>0.32721486209481493</c:v>
                </c:pt>
                <c:pt idx="15">
                  <c:v>0.35016804578385857</c:v>
                </c:pt>
                <c:pt idx="16">
                  <c:v>0.37303483074728255</c:v>
                </c:pt>
                <c:pt idx="17">
                  <c:v>0.39580957494806018</c:v>
                </c:pt>
                <c:pt idx="18">
                  <c:v>0.4184866590588448</c:v>
                </c:pt>
                <c:pt idx="19">
                  <c:v>0.44106048784845647</c:v>
                </c:pt>
                <c:pt idx="20">
                  <c:v>0.46352549156242151</c:v>
                </c:pt>
                <c:pt idx="21">
                  <c:v>0.48587612729722496</c:v>
                </c:pt>
                <c:pt idx="22">
                  <c:v>0.50810688036793583</c:v>
                </c:pt>
                <c:pt idx="23">
                  <c:v>0.53021226566888568</c:v>
                </c:pt>
                <c:pt idx="24">
                  <c:v>0.5521868290270161</c:v>
                </c:pt>
                <c:pt idx="25">
                  <c:v>0.57402514854763453</c:v>
                </c:pt>
                <c:pt idx="26">
                  <c:v>0.59572183595217165</c:v>
                </c:pt>
                <c:pt idx="27">
                  <c:v>0.6172715379076632</c:v>
                </c:pt>
                <c:pt idx="28">
                  <c:v>0.63866893734760988</c:v>
                </c:pt>
                <c:pt idx="29">
                  <c:v>0.65990875478387434</c:v>
                </c:pt>
                <c:pt idx="30">
                  <c:v>0.68098574960932012</c:v>
                </c:pt>
                <c:pt idx="31">
                  <c:v>0.70189472139086062</c:v>
                </c:pt>
                <c:pt idx="32">
                  <c:v>0.72263051115257404</c:v>
                </c:pt>
                <c:pt idx="33">
                  <c:v>0.74318800264861262</c:v>
                </c:pt>
                <c:pt idx="34">
                  <c:v>0.76356212362555698</c:v>
                </c:pt>
                <c:pt idx="35">
                  <c:v>0.78374784707392364</c:v>
                </c:pt>
                <c:pt idx="36">
                  <c:v>0.80374019246849693</c:v>
                </c:pt>
                <c:pt idx="37">
                  <c:v>0.82353422699719769</c:v>
                </c:pt>
                <c:pt idx="38">
                  <c:v>0.84312506677819743</c:v>
                </c:pt>
                <c:pt idx="39">
                  <c:v>0.8625078780649178</c:v>
                </c:pt>
                <c:pt idx="40">
                  <c:v>0.8816778784387107</c:v>
                </c:pt>
                <c:pt idx="41">
                  <c:v>0.90063033798882663</c:v>
                </c:pt>
                <c:pt idx="42">
                  <c:v>0.91936058047946456</c:v>
                </c:pt>
                <c:pt idx="43">
                  <c:v>0.93786398450355768</c:v>
                </c:pt>
                <c:pt idx="44">
                  <c:v>0.95613598462303462</c:v>
                </c:pt>
                <c:pt idx="45">
                  <c:v>0.97417207249527649</c:v>
                </c:pt>
                <c:pt idx="46">
                  <c:v>0.99196779798547752</c:v>
                </c:pt>
                <c:pt idx="47">
                  <c:v>1.0095187702646584</c:v>
                </c:pt>
                <c:pt idx="48">
                  <c:v>1.0268206588930318</c:v>
                </c:pt>
                <c:pt idx="49">
                  <c:v>1.04386919488847</c:v>
                </c:pt>
                <c:pt idx="50">
                  <c:v>1.0606601717798221</c:v>
                </c:pt>
                <c:pt idx="51">
                  <c:v>1.0771894466447831</c:v>
                </c:pt>
                <c:pt idx="52">
                  <c:v>1.0934529411321181</c:v>
                </c:pt>
                <c:pt idx="53">
                  <c:v>1.1094466424679128</c:v>
                </c:pt>
                <c:pt idx="54">
                  <c:v>1.1251666044456894</c:v>
                </c:pt>
                <c:pt idx="55">
                  <c:v>1.1406089484000481</c:v>
                </c:pt>
                <c:pt idx="56">
                  <c:v>1.155769864163684</c:v>
                </c:pt>
                <c:pt idx="57">
                  <c:v>1.1706456110074939</c:v>
                </c:pt>
                <c:pt idx="58">
                  <c:v>1.1852325185635371</c:v>
                </c:pt>
                <c:pt idx="59">
                  <c:v>1.1995269877306356</c:v>
                </c:pt>
                <c:pt idx="60">
                  <c:v>1.2135254915624192</c:v>
                </c:pt>
                <c:pt idx="61">
                  <c:v>1.2272245761375338</c:v>
                </c:pt>
                <c:pt idx="62">
                  <c:v>1.2406208614118441</c:v>
                </c:pt>
                <c:pt idx="63">
                  <c:v>1.2537110420524027</c:v>
                </c:pt>
                <c:pt idx="64">
                  <c:v>1.2664918882530218</c:v>
                </c:pt>
                <c:pt idx="65">
                  <c:v>1.2789602465311378</c:v>
                </c:pt>
                <c:pt idx="66">
                  <c:v>1.2911130405059155</c:v>
                </c:pt>
                <c:pt idx="67">
                  <c:v>1.3029472716572867</c:v>
                </c:pt>
                <c:pt idx="68">
                  <c:v>1.3144600200657961</c:v>
                </c:pt>
                <c:pt idx="69">
                  <c:v>1.3256484451330399</c:v>
                </c:pt>
                <c:pt idx="70">
                  <c:v>1.3365097862825517</c:v>
                </c:pt>
                <c:pt idx="71">
                  <c:v>1.3470413636409233</c:v>
                </c:pt>
                <c:pt idx="72">
                  <c:v>1.35724057869903</c:v>
                </c:pt>
                <c:pt idx="73">
                  <c:v>1.367104914953168</c:v>
                </c:pt>
                <c:pt idx="74">
                  <c:v>1.376631938525972</c:v>
                </c:pt>
                <c:pt idx="75">
                  <c:v>1.3858192987669298</c:v>
                </c:pt>
                <c:pt idx="76">
                  <c:v>1.394664728832377</c:v>
                </c:pt>
                <c:pt idx="77">
                  <c:v>1.4031660462447992</c:v>
                </c:pt>
                <c:pt idx="78">
                  <c:v>1.4113211534313364</c:v>
                </c:pt>
                <c:pt idx="79">
                  <c:v>1.4191280382413178</c:v>
                </c:pt>
                <c:pt idx="80">
                  <c:v>1.4265847744427302</c:v>
                </c:pt>
                <c:pt idx="81">
                  <c:v>1.4336895221974935</c:v>
                </c:pt>
                <c:pt idx="82">
                  <c:v>1.4404405285154145</c:v>
                </c:pt>
                <c:pt idx="83">
                  <c:v>1.446836127686697</c:v>
                </c:pt>
                <c:pt idx="84">
                  <c:v>1.4528747416929451</c:v>
                </c:pt>
                <c:pt idx="85">
                  <c:v>1.4585548805965147</c:v>
                </c:pt>
                <c:pt idx="86">
                  <c:v>1.4638751429081198</c:v>
                </c:pt>
                <c:pt idx="87">
                  <c:v>1.4688342159326455</c:v>
                </c:pt>
                <c:pt idx="88">
                  <c:v>1.4734308760930328</c:v>
                </c:pt>
                <c:pt idx="89">
                  <c:v>1.4776639892321592</c:v>
                </c:pt>
                <c:pt idx="90">
                  <c:v>1.4815325108927067</c:v>
                </c:pt>
                <c:pt idx="91">
                  <c:v>1.4850354865748359</c:v>
                </c:pt>
                <c:pt idx="92">
                  <c:v>1.4881720519717192</c:v>
                </c:pt>
                <c:pt idx="93">
                  <c:v>1.4909414331827695</c:v>
                </c:pt>
                <c:pt idx="94">
                  <c:v>1.49334294690462</c:v>
                </c:pt>
                <c:pt idx="95">
                  <c:v>1.4953760005996903</c:v>
                </c:pt>
                <c:pt idx="96">
                  <c:v>1.4970400926424055</c:v>
                </c:pt>
                <c:pt idx="97">
                  <c:v>1.498334812442953</c:v>
                </c:pt>
                <c:pt idx="98">
                  <c:v>1.4992598405485973</c:v>
                </c:pt>
                <c:pt idx="99">
                  <c:v>1.499814948722489</c:v>
                </c:pt>
                <c:pt idx="100">
                  <c:v>1.5</c:v>
                </c:pt>
                <c:pt idx="101">
                  <c:v>1.499814948722489</c:v>
                </c:pt>
                <c:pt idx="102">
                  <c:v>1.4992598405485973</c:v>
                </c:pt>
                <c:pt idx="103">
                  <c:v>1.498334812442953</c:v>
                </c:pt>
                <c:pt idx="104">
                  <c:v>1.4970400926424055</c:v>
                </c:pt>
                <c:pt idx="105">
                  <c:v>1.4953760005996903</c:v>
                </c:pt>
                <c:pt idx="106">
                  <c:v>1.49334294690462</c:v>
                </c:pt>
                <c:pt idx="107">
                  <c:v>1.4909414331827695</c:v>
                </c:pt>
                <c:pt idx="108">
                  <c:v>1.4881720519717192</c:v>
                </c:pt>
                <c:pt idx="109">
                  <c:v>1.4850354865748359</c:v>
                </c:pt>
                <c:pt idx="110">
                  <c:v>1.4815325108927064</c:v>
                </c:pt>
                <c:pt idx="111">
                  <c:v>1.477663989232159</c:v>
                </c:pt>
                <c:pt idx="112">
                  <c:v>1.4734308760930328</c:v>
                </c:pt>
                <c:pt idx="113">
                  <c:v>1.4688342159326457</c:v>
                </c:pt>
                <c:pt idx="114">
                  <c:v>1.4638751429081212</c:v>
                </c:pt>
                <c:pt idx="115">
                  <c:v>1.4585548805965149</c:v>
                </c:pt>
                <c:pt idx="116">
                  <c:v>1.4528747416929453</c:v>
                </c:pt>
                <c:pt idx="117">
                  <c:v>1.4468361276866972</c:v>
                </c:pt>
                <c:pt idx="118">
                  <c:v>1.4404405285154147</c:v>
                </c:pt>
                <c:pt idx="119">
                  <c:v>1.4336895221974935</c:v>
                </c:pt>
                <c:pt idx="120">
                  <c:v>1.4265847744427305</c:v>
                </c:pt>
                <c:pt idx="121">
                  <c:v>1.4191280382413178</c:v>
                </c:pt>
                <c:pt idx="122">
                  <c:v>1.4113211534313364</c:v>
                </c:pt>
                <c:pt idx="123">
                  <c:v>1.4031660462447992</c:v>
                </c:pt>
                <c:pt idx="124">
                  <c:v>1.394664728832377</c:v>
                </c:pt>
                <c:pt idx="125">
                  <c:v>1.3858192987669298</c:v>
                </c:pt>
                <c:pt idx="126">
                  <c:v>1.376631938525972</c:v>
                </c:pt>
                <c:pt idx="127">
                  <c:v>1.367104914953168</c:v>
                </c:pt>
                <c:pt idx="128">
                  <c:v>1.3572405786990291</c:v>
                </c:pt>
                <c:pt idx="129">
                  <c:v>1.3470413636409235</c:v>
                </c:pt>
                <c:pt idx="130">
                  <c:v>1.3365097862825519</c:v>
                </c:pt>
                <c:pt idx="131">
                  <c:v>1.3256484451330399</c:v>
                </c:pt>
                <c:pt idx="132">
                  <c:v>1.3144600200657961</c:v>
                </c:pt>
                <c:pt idx="133">
                  <c:v>1.3029472716572867</c:v>
                </c:pt>
                <c:pt idx="134">
                  <c:v>1.2911130405059155</c:v>
                </c:pt>
                <c:pt idx="135">
                  <c:v>1.2789602465311378</c:v>
                </c:pt>
                <c:pt idx="136">
                  <c:v>1.2664918882530218</c:v>
                </c:pt>
                <c:pt idx="137">
                  <c:v>1.2537110420524027</c:v>
                </c:pt>
                <c:pt idx="138">
                  <c:v>1.2406208614118441</c:v>
                </c:pt>
                <c:pt idx="139">
                  <c:v>1.227224576137534</c:v>
                </c:pt>
                <c:pt idx="140">
                  <c:v>1.2135254915624192</c:v>
                </c:pt>
                <c:pt idx="141">
                  <c:v>1.1995269877306358</c:v>
                </c:pt>
                <c:pt idx="142">
                  <c:v>1.1852325185635373</c:v>
                </c:pt>
                <c:pt idx="143">
                  <c:v>1.1706456110074948</c:v>
                </c:pt>
                <c:pt idx="144">
                  <c:v>1.155769864163684</c:v>
                </c:pt>
                <c:pt idx="145">
                  <c:v>1.1406089484000481</c:v>
                </c:pt>
                <c:pt idx="146">
                  <c:v>1.1251666044456896</c:v>
                </c:pt>
                <c:pt idx="147">
                  <c:v>1.109446642467913</c:v>
                </c:pt>
                <c:pt idx="148">
                  <c:v>1.0934529411321181</c:v>
                </c:pt>
                <c:pt idx="149">
                  <c:v>1.0771894466447831</c:v>
                </c:pt>
                <c:pt idx="150">
                  <c:v>1.0606601717798221</c:v>
                </c:pt>
                <c:pt idx="151">
                  <c:v>1.04386919488847</c:v>
                </c:pt>
                <c:pt idx="152">
                  <c:v>1.0268206588930318</c:v>
                </c:pt>
                <c:pt idx="153">
                  <c:v>1.0095187702646584</c:v>
                </c:pt>
                <c:pt idx="154">
                  <c:v>0.99196779798547752</c:v>
                </c:pt>
                <c:pt idx="155">
                  <c:v>0.97417207249527649</c:v>
                </c:pt>
                <c:pt idx="156">
                  <c:v>0.95613598462303484</c:v>
                </c:pt>
                <c:pt idx="157">
                  <c:v>0.93786398450355768</c:v>
                </c:pt>
                <c:pt idx="158">
                  <c:v>0.91936058047946456</c:v>
                </c:pt>
                <c:pt idx="159">
                  <c:v>0.90063033798882663</c:v>
                </c:pt>
                <c:pt idx="160">
                  <c:v>0.88167787843871082</c:v>
                </c:pt>
                <c:pt idx="161">
                  <c:v>0.86250787806491769</c:v>
                </c:pt>
                <c:pt idx="162">
                  <c:v>0.84312506677819721</c:v>
                </c:pt>
                <c:pt idx="163">
                  <c:v>0.82353422699719803</c:v>
                </c:pt>
                <c:pt idx="164">
                  <c:v>0.80374019246849737</c:v>
                </c:pt>
                <c:pt idx="165">
                  <c:v>0.78374784707392364</c:v>
                </c:pt>
                <c:pt idx="166">
                  <c:v>0.7635621236255572</c:v>
                </c:pt>
                <c:pt idx="167">
                  <c:v>0.74318800264861273</c:v>
                </c:pt>
                <c:pt idx="168">
                  <c:v>0.72263051115257426</c:v>
                </c:pt>
                <c:pt idx="169">
                  <c:v>0.70189472139086062</c:v>
                </c:pt>
                <c:pt idx="170">
                  <c:v>0.68098574960932035</c:v>
                </c:pt>
                <c:pt idx="171">
                  <c:v>0.65990875478387456</c:v>
                </c:pt>
                <c:pt idx="172">
                  <c:v>0.6386689373476101</c:v>
                </c:pt>
                <c:pt idx="173">
                  <c:v>0.61727153790766309</c:v>
                </c:pt>
                <c:pt idx="174">
                  <c:v>0.59572183595217165</c:v>
                </c:pt>
                <c:pt idx="175">
                  <c:v>0.57402514854763487</c:v>
                </c:pt>
                <c:pt idx="176">
                  <c:v>0.55218682902701643</c:v>
                </c:pt>
                <c:pt idx="177">
                  <c:v>0.53021226566888613</c:v>
                </c:pt>
                <c:pt idx="178">
                  <c:v>0.50810688036793583</c:v>
                </c:pt>
                <c:pt idx="179">
                  <c:v>0.48587612729722507</c:v>
                </c:pt>
                <c:pt idx="180">
                  <c:v>0.46352549156242173</c:v>
                </c:pt>
                <c:pt idx="181">
                  <c:v>0.44106048784845686</c:v>
                </c:pt>
                <c:pt idx="182">
                  <c:v>0.41848665905884452</c:v>
                </c:pt>
                <c:pt idx="183">
                  <c:v>0.39580957494806018</c:v>
                </c:pt>
                <c:pt idx="184">
                  <c:v>0.37303483074728261</c:v>
                </c:pt>
                <c:pt idx="185">
                  <c:v>0.35016804578385885</c:v>
                </c:pt>
                <c:pt idx="186">
                  <c:v>0.3272148620948146</c:v>
                </c:pt>
                <c:pt idx="187">
                  <c:v>0.30418094303476928</c:v>
                </c:pt>
                <c:pt idx="188">
                  <c:v>0.28107197187858796</c:v>
                </c:pt>
                <c:pt idx="189">
                  <c:v>0.25789365041911461</c:v>
                </c:pt>
                <c:pt idx="190">
                  <c:v>0.23465169756034648</c:v>
                </c:pt>
                <c:pt idx="191">
                  <c:v>0.21135184790637429</c:v>
                </c:pt>
                <c:pt idx="192">
                  <c:v>0.18799985034645714</c:v>
                </c:pt>
                <c:pt idx="193">
                  <c:v>0.16460146663656847</c:v>
                </c:pt>
                <c:pt idx="194">
                  <c:v>0.14116246997777154</c:v>
                </c:pt>
                <c:pt idx="195">
                  <c:v>0.11768864359176755</c:v>
                </c:pt>
                <c:pt idx="196">
                  <c:v>9.4185779293970373E-2</c:v>
                </c:pt>
                <c:pt idx="197">
                  <c:v>7.0659676064464425E-2</c:v>
                </c:pt>
                <c:pt idx="198">
                  <c:v>4.7116138617192382E-2</c:v>
                </c:pt>
                <c:pt idx="199">
                  <c:v>2.356097596773107E-2</c:v>
                </c:pt>
                <c:pt idx="200">
                  <c:v>1.8377226823629386E-16</c:v>
                </c:pt>
                <c:pt idx="201">
                  <c:v>-2.3560975967730029E-2</c:v>
                </c:pt>
                <c:pt idx="202">
                  <c:v>-4.7116138617191994E-2</c:v>
                </c:pt>
                <c:pt idx="203">
                  <c:v>-7.0659676064463411E-2</c:v>
                </c:pt>
                <c:pt idx="204">
                  <c:v>-9.4185779293970026E-2</c:v>
                </c:pt>
                <c:pt idx="205">
                  <c:v>-0.11768864359176655</c:v>
                </c:pt>
                <c:pt idx="206">
                  <c:v>-0.14116246997777121</c:v>
                </c:pt>
                <c:pt idx="207">
                  <c:v>-0.16460146663656738</c:v>
                </c:pt>
                <c:pt idx="208">
                  <c:v>-0.1879998503464568</c:v>
                </c:pt>
                <c:pt idx="209">
                  <c:v>-0.21135184790637329</c:v>
                </c:pt>
                <c:pt idx="210">
                  <c:v>-0.23465169756034621</c:v>
                </c:pt>
                <c:pt idx="211">
                  <c:v>-0.25789365041911355</c:v>
                </c:pt>
                <c:pt idx="212">
                  <c:v>-0.28107197187858757</c:v>
                </c:pt>
                <c:pt idx="213">
                  <c:v>-0.30418094303476895</c:v>
                </c:pt>
                <c:pt idx="214">
                  <c:v>-0.32721486209481493</c:v>
                </c:pt>
                <c:pt idx="215">
                  <c:v>-0.35016804578385841</c:v>
                </c:pt>
                <c:pt idx="216">
                  <c:v>-0.37303483074728289</c:v>
                </c:pt>
                <c:pt idx="217">
                  <c:v>-0.39580957494805979</c:v>
                </c:pt>
                <c:pt idx="218">
                  <c:v>-0.4184866590588448</c:v>
                </c:pt>
                <c:pt idx="219">
                  <c:v>-0.44106048784845642</c:v>
                </c:pt>
                <c:pt idx="220">
                  <c:v>-0.46352549156242207</c:v>
                </c:pt>
                <c:pt idx="221">
                  <c:v>-0.48587612729722468</c:v>
                </c:pt>
                <c:pt idx="222">
                  <c:v>-0.50810688036793605</c:v>
                </c:pt>
                <c:pt idx="223">
                  <c:v>-0.53021226566888568</c:v>
                </c:pt>
                <c:pt idx="224">
                  <c:v>-0.55218682902701666</c:v>
                </c:pt>
                <c:pt idx="225">
                  <c:v>-0.57402514854763453</c:v>
                </c:pt>
                <c:pt idx="226">
                  <c:v>-0.59572183595216999</c:v>
                </c:pt>
                <c:pt idx="227">
                  <c:v>-0.61727153790766276</c:v>
                </c:pt>
                <c:pt idx="228">
                  <c:v>-0.63866893734760921</c:v>
                </c:pt>
                <c:pt idx="229">
                  <c:v>-0.65990875478387434</c:v>
                </c:pt>
                <c:pt idx="230">
                  <c:v>-0.68098574960931935</c:v>
                </c:pt>
                <c:pt idx="231">
                  <c:v>-0.70189472139085973</c:v>
                </c:pt>
                <c:pt idx="232">
                  <c:v>-0.72263051115257348</c:v>
                </c:pt>
                <c:pt idx="233">
                  <c:v>-0.74318800264861262</c:v>
                </c:pt>
                <c:pt idx="234">
                  <c:v>-0.76356212362555631</c:v>
                </c:pt>
                <c:pt idx="235">
                  <c:v>-0.78374784707392364</c:v>
                </c:pt>
                <c:pt idx="236">
                  <c:v>-0.80374019246849626</c:v>
                </c:pt>
                <c:pt idx="237">
                  <c:v>-0.82353422699719769</c:v>
                </c:pt>
                <c:pt idx="238">
                  <c:v>-0.84312506677819676</c:v>
                </c:pt>
                <c:pt idx="239">
                  <c:v>-0.8625078780649178</c:v>
                </c:pt>
                <c:pt idx="240">
                  <c:v>-0.8816778784387107</c:v>
                </c:pt>
                <c:pt idx="241">
                  <c:v>-0.90063033798882663</c:v>
                </c:pt>
                <c:pt idx="242">
                  <c:v>-0.91936058047946367</c:v>
                </c:pt>
                <c:pt idx="243">
                  <c:v>-0.93786398450355779</c:v>
                </c:pt>
                <c:pt idx="244">
                  <c:v>-0.95613598462303462</c:v>
                </c:pt>
                <c:pt idx="245">
                  <c:v>-0.97417207249527682</c:v>
                </c:pt>
                <c:pt idx="246">
                  <c:v>-0.99196779798547752</c:v>
                </c:pt>
                <c:pt idx="247">
                  <c:v>-1.0095187702646586</c:v>
                </c:pt>
                <c:pt idx="248">
                  <c:v>-1.0268206588930318</c:v>
                </c:pt>
                <c:pt idx="249">
                  <c:v>-1.0438691948884704</c:v>
                </c:pt>
                <c:pt idx="250">
                  <c:v>-1.0606601717798221</c:v>
                </c:pt>
                <c:pt idx="251">
                  <c:v>-1.0771894466447827</c:v>
                </c:pt>
                <c:pt idx="252">
                  <c:v>-1.0934529411321181</c:v>
                </c:pt>
                <c:pt idx="253">
                  <c:v>-1.1094466424679124</c:v>
                </c:pt>
                <c:pt idx="254">
                  <c:v>-1.1251666044456892</c:v>
                </c:pt>
                <c:pt idx="255">
                  <c:v>-1.1406089484000461</c:v>
                </c:pt>
                <c:pt idx="256">
                  <c:v>-1.155769864163684</c:v>
                </c:pt>
                <c:pt idx="257">
                  <c:v>-1.1706456110074939</c:v>
                </c:pt>
                <c:pt idx="258">
                  <c:v>-1.1852325185635373</c:v>
                </c:pt>
                <c:pt idx="259">
                  <c:v>-1.1995269877306356</c:v>
                </c:pt>
                <c:pt idx="260">
                  <c:v>-1.213525491562419</c:v>
                </c:pt>
                <c:pt idx="261">
                  <c:v>-1.2272245761375338</c:v>
                </c:pt>
                <c:pt idx="262">
                  <c:v>-1.2406208614118439</c:v>
                </c:pt>
                <c:pt idx="263">
                  <c:v>-1.2537110420524027</c:v>
                </c:pt>
                <c:pt idx="264">
                  <c:v>-1.2664918882530218</c:v>
                </c:pt>
                <c:pt idx="265">
                  <c:v>-1.2789602465311378</c:v>
                </c:pt>
                <c:pt idx="266">
                  <c:v>-1.2911130405059157</c:v>
                </c:pt>
                <c:pt idx="267">
                  <c:v>-1.3029472716572881</c:v>
                </c:pt>
                <c:pt idx="268">
                  <c:v>-1.3144600200657961</c:v>
                </c:pt>
                <c:pt idx="269">
                  <c:v>-1.3256484451330399</c:v>
                </c:pt>
                <c:pt idx="270">
                  <c:v>-1.3365097862825517</c:v>
                </c:pt>
                <c:pt idx="271">
                  <c:v>-1.3470413636409233</c:v>
                </c:pt>
                <c:pt idx="272">
                  <c:v>-1.35724057869903</c:v>
                </c:pt>
                <c:pt idx="273">
                  <c:v>-1.3671049149531675</c:v>
                </c:pt>
                <c:pt idx="274">
                  <c:v>-1.376631938525972</c:v>
                </c:pt>
                <c:pt idx="275">
                  <c:v>-1.3858192987669298</c:v>
                </c:pt>
                <c:pt idx="276">
                  <c:v>-1.3946647288323768</c:v>
                </c:pt>
                <c:pt idx="277">
                  <c:v>-1.4031660462447992</c:v>
                </c:pt>
                <c:pt idx="278">
                  <c:v>-1.4113211534313361</c:v>
                </c:pt>
                <c:pt idx="279">
                  <c:v>-1.4191280382413178</c:v>
                </c:pt>
                <c:pt idx="280">
                  <c:v>-1.4265847744427302</c:v>
                </c:pt>
                <c:pt idx="281">
                  <c:v>-1.4336895221974932</c:v>
                </c:pt>
                <c:pt idx="282">
                  <c:v>-1.4404405285154145</c:v>
                </c:pt>
                <c:pt idx="283">
                  <c:v>-1.446836127686697</c:v>
                </c:pt>
                <c:pt idx="284">
                  <c:v>-1.4528747416929448</c:v>
                </c:pt>
                <c:pt idx="285">
                  <c:v>-1.4585548805965149</c:v>
                </c:pt>
                <c:pt idx="286">
                  <c:v>-1.4638751429081198</c:v>
                </c:pt>
                <c:pt idx="287">
                  <c:v>-1.4688342159326455</c:v>
                </c:pt>
                <c:pt idx="288">
                  <c:v>-1.473430876093033</c:v>
                </c:pt>
                <c:pt idx="289">
                  <c:v>-1.477663989232159</c:v>
                </c:pt>
                <c:pt idx="290">
                  <c:v>-1.4815325108927064</c:v>
                </c:pt>
                <c:pt idx="291">
                  <c:v>-1.4850354865748359</c:v>
                </c:pt>
                <c:pt idx="292">
                  <c:v>-1.4881720519717192</c:v>
                </c:pt>
                <c:pt idx="293">
                  <c:v>-1.4909414331827695</c:v>
                </c:pt>
                <c:pt idx="294">
                  <c:v>-1.49334294690462</c:v>
                </c:pt>
                <c:pt idx="295">
                  <c:v>-1.4953760005996903</c:v>
                </c:pt>
                <c:pt idx="296">
                  <c:v>-1.4970400926424055</c:v>
                </c:pt>
                <c:pt idx="297">
                  <c:v>-1.498334812442953</c:v>
                </c:pt>
                <c:pt idx="298">
                  <c:v>-1.4992598405485973</c:v>
                </c:pt>
                <c:pt idx="299">
                  <c:v>-1.499814948722489</c:v>
                </c:pt>
                <c:pt idx="300">
                  <c:v>-1.5</c:v>
                </c:pt>
                <c:pt idx="301">
                  <c:v>-1.499814948722489</c:v>
                </c:pt>
                <c:pt idx="302">
                  <c:v>-1.4992598405485973</c:v>
                </c:pt>
                <c:pt idx="303">
                  <c:v>-1.498334812442953</c:v>
                </c:pt>
                <c:pt idx="304">
                  <c:v>-1.4970400926424055</c:v>
                </c:pt>
                <c:pt idx="305">
                  <c:v>-1.4953760005996903</c:v>
                </c:pt>
                <c:pt idx="306">
                  <c:v>-1.49334294690462</c:v>
                </c:pt>
                <c:pt idx="307">
                  <c:v>-1.4909414331827697</c:v>
                </c:pt>
                <c:pt idx="308">
                  <c:v>-1.4881720519717192</c:v>
                </c:pt>
                <c:pt idx="309">
                  <c:v>-1.4850354865748359</c:v>
                </c:pt>
                <c:pt idx="310">
                  <c:v>-1.4815325108927067</c:v>
                </c:pt>
                <c:pt idx="311">
                  <c:v>-1.4776639892321592</c:v>
                </c:pt>
                <c:pt idx="312">
                  <c:v>-1.473430876093033</c:v>
                </c:pt>
                <c:pt idx="313">
                  <c:v>-1.4688342159326457</c:v>
                </c:pt>
                <c:pt idx="314">
                  <c:v>-1.4638751429081198</c:v>
                </c:pt>
                <c:pt idx="315">
                  <c:v>-1.4585548805965161</c:v>
                </c:pt>
                <c:pt idx="316">
                  <c:v>-1.4528747416929451</c:v>
                </c:pt>
                <c:pt idx="317">
                  <c:v>-1.446836127686697</c:v>
                </c:pt>
                <c:pt idx="318">
                  <c:v>-1.4404405285154147</c:v>
                </c:pt>
                <c:pt idx="319">
                  <c:v>-1.4336895221974935</c:v>
                </c:pt>
                <c:pt idx="320">
                  <c:v>-1.4265847744427305</c:v>
                </c:pt>
                <c:pt idx="321">
                  <c:v>-1.4191280382413178</c:v>
                </c:pt>
                <c:pt idx="322">
                  <c:v>-1.4113211534313364</c:v>
                </c:pt>
                <c:pt idx="323">
                  <c:v>-1.4031660462447995</c:v>
                </c:pt>
                <c:pt idx="324">
                  <c:v>-1.3946647288323768</c:v>
                </c:pt>
                <c:pt idx="325">
                  <c:v>-1.3858192987669298</c:v>
                </c:pt>
                <c:pt idx="326">
                  <c:v>-1.3766319385259722</c:v>
                </c:pt>
                <c:pt idx="327">
                  <c:v>-1.367104914953168</c:v>
                </c:pt>
                <c:pt idx="328">
                  <c:v>-1.35724057869903</c:v>
                </c:pt>
                <c:pt idx="329">
                  <c:v>-1.3470413636409235</c:v>
                </c:pt>
                <c:pt idx="330">
                  <c:v>-1.3365097862825519</c:v>
                </c:pt>
                <c:pt idx="331">
                  <c:v>-1.3256484451330404</c:v>
                </c:pt>
                <c:pt idx="332">
                  <c:v>-1.3144600200657961</c:v>
                </c:pt>
                <c:pt idx="333">
                  <c:v>-1.3029472716572881</c:v>
                </c:pt>
                <c:pt idx="334">
                  <c:v>-1.2911130405059159</c:v>
                </c:pt>
                <c:pt idx="335">
                  <c:v>-1.2789602465311378</c:v>
                </c:pt>
                <c:pt idx="336">
                  <c:v>-1.2664918882530234</c:v>
                </c:pt>
                <c:pt idx="337">
                  <c:v>-1.2537110420524031</c:v>
                </c:pt>
                <c:pt idx="338">
                  <c:v>-1.2406208614118441</c:v>
                </c:pt>
                <c:pt idx="339">
                  <c:v>-1.2272245761375338</c:v>
                </c:pt>
                <c:pt idx="340">
                  <c:v>-1.2135254915624194</c:v>
                </c:pt>
                <c:pt idx="341">
                  <c:v>-1.1995269877306358</c:v>
                </c:pt>
                <c:pt idx="342">
                  <c:v>-1.1852325185635375</c:v>
                </c:pt>
                <c:pt idx="343">
                  <c:v>-1.1706456110074939</c:v>
                </c:pt>
                <c:pt idx="344">
                  <c:v>-1.1557698641636844</c:v>
                </c:pt>
                <c:pt idx="345">
                  <c:v>-1.1406089484000463</c:v>
                </c:pt>
                <c:pt idx="346">
                  <c:v>-1.1251666044456892</c:v>
                </c:pt>
                <c:pt idx="347">
                  <c:v>-1.1094466424679128</c:v>
                </c:pt>
                <c:pt idx="348">
                  <c:v>-1.0934529411321181</c:v>
                </c:pt>
                <c:pt idx="349">
                  <c:v>-1.0771894466447833</c:v>
                </c:pt>
                <c:pt idx="350">
                  <c:v>-1.0606601717798221</c:v>
                </c:pt>
                <c:pt idx="351">
                  <c:v>-1.0438691948884702</c:v>
                </c:pt>
                <c:pt idx="352">
                  <c:v>-1.0268206588930318</c:v>
                </c:pt>
                <c:pt idx="353">
                  <c:v>-1.0095187702646589</c:v>
                </c:pt>
                <c:pt idx="354">
                  <c:v>-0.99196779798547841</c:v>
                </c:pt>
                <c:pt idx="355">
                  <c:v>-0.97417207249527726</c:v>
                </c:pt>
                <c:pt idx="356">
                  <c:v>-0.95613598462303462</c:v>
                </c:pt>
                <c:pt idx="357">
                  <c:v>-0.93786398450355879</c:v>
                </c:pt>
                <c:pt idx="358">
                  <c:v>-0.91936058047946456</c:v>
                </c:pt>
                <c:pt idx="359">
                  <c:v>-0.90063033798882663</c:v>
                </c:pt>
                <c:pt idx="360">
                  <c:v>-0.88167787843871104</c:v>
                </c:pt>
                <c:pt idx="361">
                  <c:v>-0.86250787806491824</c:v>
                </c:pt>
                <c:pt idx="362">
                  <c:v>-0.84312506677819776</c:v>
                </c:pt>
                <c:pt idx="363">
                  <c:v>-0.82353422699719814</c:v>
                </c:pt>
                <c:pt idx="364">
                  <c:v>-0.80374019246849626</c:v>
                </c:pt>
                <c:pt idx="365">
                  <c:v>-0.78374784707392464</c:v>
                </c:pt>
                <c:pt idx="366">
                  <c:v>-0.76356212362555653</c:v>
                </c:pt>
                <c:pt idx="367">
                  <c:v>-0.74318800264861262</c:v>
                </c:pt>
                <c:pt idx="368">
                  <c:v>-0.72263051115257404</c:v>
                </c:pt>
                <c:pt idx="369">
                  <c:v>-0.70189472139086062</c:v>
                </c:pt>
                <c:pt idx="370">
                  <c:v>-0.68098574960932068</c:v>
                </c:pt>
                <c:pt idx="371">
                  <c:v>-0.6599087547838749</c:v>
                </c:pt>
                <c:pt idx="372">
                  <c:v>-0.6386689373476091</c:v>
                </c:pt>
                <c:pt idx="373">
                  <c:v>-0.61727153790766387</c:v>
                </c:pt>
                <c:pt idx="374">
                  <c:v>-0.59572183595217065</c:v>
                </c:pt>
                <c:pt idx="375">
                  <c:v>-0.57402514854763553</c:v>
                </c:pt>
                <c:pt idx="376">
                  <c:v>-0.55218682902701721</c:v>
                </c:pt>
                <c:pt idx="377">
                  <c:v>-0.53021226566888568</c:v>
                </c:pt>
                <c:pt idx="378">
                  <c:v>-0.50810688036793727</c:v>
                </c:pt>
                <c:pt idx="379">
                  <c:v>-0.48587612729722518</c:v>
                </c:pt>
                <c:pt idx="380">
                  <c:v>-0.46352549156242184</c:v>
                </c:pt>
                <c:pt idx="381">
                  <c:v>-0.44106048784845697</c:v>
                </c:pt>
                <c:pt idx="382">
                  <c:v>-0.41848665905884541</c:v>
                </c:pt>
                <c:pt idx="383">
                  <c:v>-0.39580957494806096</c:v>
                </c:pt>
                <c:pt idx="384">
                  <c:v>-0.37303483074728344</c:v>
                </c:pt>
                <c:pt idx="385">
                  <c:v>-0.35016804578385824</c:v>
                </c:pt>
                <c:pt idx="386">
                  <c:v>-0.32721486209481609</c:v>
                </c:pt>
                <c:pt idx="387">
                  <c:v>-0.3041809430347695</c:v>
                </c:pt>
                <c:pt idx="388">
                  <c:v>-0.28107197187858746</c:v>
                </c:pt>
                <c:pt idx="389">
                  <c:v>-0.25789365041911411</c:v>
                </c:pt>
                <c:pt idx="390">
                  <c:v>-0.23465169756034671</c:v>
                </c:pt>
                <c:pt idx="391">
                  <c:v>-0.21135184790637451</c:v>
                </c:pt>
                <c:pt idx="392">
                  <c:v>-0.18799985034645736</c:v>
                </c:pt>
                <c:pt idx="393">
                  <c:v>-0.16460146663656733</c:v>
                </c:pt>
                <c:pt idx="394">
                  <c:v>-0.1411624699777724</c:v>
                </c:pt>
                <c:pt idx="395">
                  <c:v>-0.11768864359176708</c:v>
                </c:pt>
                <c:pt idx="396">
                  <c:v>-9.4185779293969998E-2</c:v>
                </c:pt>
                <c:pt idx="397">
                  <c:v>-7.0659676064463953E-2</c:v>
                </c:pt>
                <c:pt idx="398">
                  <c:v>-4.7116138617192542E-2</c:v>
                </c:pt>
                <c:pt idx="399">
                  <c:v>-2.3560975967731247E-2</c:v>
                </c:pt>
                <c:pt idx="400">
                  <c:v>-3.6754453647258778E-16</c:v>
                </c:pt>
                <c:pt idx="401">
                  <c:v>2.3560975967730508E-2</c:v>
                </c:pt>
                <c:pt idx="402">
                  <c:v>4.7116138617190474E-2</c:v>
                </c:pt>
                <c:pt idx="403">
                  <c:v>7.0659676064464549E-2</c:v>
                </c:pt>
                <c:pt idx="404">
                  <c:v>9.4185779293969166E-2</c:v>
                </c:pt>
                <c:pt idx="405">
                  <c:v>0.11768864359176637</c:v>
                </c:pt>
                <c:pt idx="406">
                  <c:v>0.14116246997777029</c:v>
                </c:pt>
                <c:pt idx="407">
                  <c:v>0.16460146663656788</c:v>
                </c:pt>
                <c:pt idx="408">
                  <c:v>0.18799985034645664</c:v>
                </c:pt>
                <c:pt idx="409">
                  <c:v>0.21135184790637374</c:v>
                </c:pt>
                <c:pt idx="410">
                  <c:v>0.23465169756034471</c:v>
                </c:pt>
                <c:pt idx="411">
                  <c:v>0.25789365041911466</c:v>
                </c:pt>
                <c:pt idx="412">
                  <c:v>0.28107197187858673</c:v>
                </c:pt>
                <c:pt idx="413">
                  <c:v>0.30418094303476872</c:v>
                </c:pt>
                <c:pt idx="414">
                  <c:v>0.3272148620948141</c:v>
                </c:pt>
                <c:pt idx="415">
                  <c:v>0.35016804578385891</c:v>
                </c:pt>
                <c:pt idx="416">
                  <c:v>0.37303483074728272</c:v>
                </c:pt>
                <c:pt idx="417">
                  <c:v>0.39580957494806018</c:v>
                </c:pt>
                <c:pt idx="418">
                  <c:v>0.41848665905884347</c:v>
                </c:pt>
                <c:pt idx="419">
                  <c:v>0.44106048784845753</c:v>
                </c:pt>
                <c:pt idx="420">
                  <c:v>0.46352549156242118</c:v>
                </c:pt>
                <c:pt idx="421">
                  <c:v>0.48587612729722457</c:v>
                </c:pt>
                <c:pt idx="422">
                  <c:v>0.50810688036793539</c:v>
                </c:pt>
                <c:pt idx="423">
                  <c:v>0.53021226566888624</c:v>
                </c:pt>
                <c:pt idx="424">
                  <c:v>0.55218682902701655</c:v>
                </c:pt>
                <c:pt idx="425">
                  <c:v>0.57402514854763487</c:v>
                </c:pt>
                <c:pt idx="426">
                  <c:v>0.59572183595216988</c:v>
                </c:pt>
                <c:pt idx="427">
                  <c:v>0.61727153790766198</c:v>
                </c:pt>
                <c:pt idx="428">
                  <c:v>0.63866893734760966</c:v>
                </c:pt>
                <c:pt idx="429">
                  <c:v>0.65990875478387412</c:v>
                </c:pt>
                <c:pt idx="430">
                  <c:v>0.6809857496093199</c:v>
                </c:pt>
                <c:pt idx="431">
                  <c:v>0.70189472139085862</c:v>
                </c:pt>
                <c:pt idx="432">
                  <c:v>0.72263051115257448</c:v>
                </c:pt>
                <c:pt idx="433">
                  <c:v>0.74318800264861173</c:v>
                </c:pt>
                <c:pt idx="434">
                  <c:v>0.76356212362555609</c:v>
                </c:pt>
                <c:pt idx="435">
                  <c:v>0.78374784707392264</c:v>
                </c:pt>
                <c:pt idx="436">
                  <c:v>0.80374019246849693</c:v>
                </c:pt>
                <c:pt idx="437">
                  <c:v>0.82353422699719769</c:v>
                </c:pt>
                <c:pt idx="438">
                  <c:v>0.84312506677819721</c:v>
                </c:pt>
                <c:pt idx="439">
                  <c:v>0.86250787806491669</c:v>
                </c:pt>
                <c:pt idx="440">
                  <c:v>0.88167787843871148</c:v>
                </c:pt>
                <c:pt idx="441">
                  <c:v>0.90063033798882564</c:v>
                </c:pt>
                <c:pt idx="442">
                  <c:v>0.91936058047946356</c:v>
                </c:pt>
                <c:pt idx="443">
                  <c:v>0.93786398450355712</c:v>
                </c:pt>
                <c:pt idx="444">
                  <c:v>0.95613598462303484</c:v>
                </c:pt>
                <c:pt idx="445">
                  <c:v>0.97417207249527649</c:v>
                </c:pt>
                <c:pt idx="446">
                  <c:v>0.99196779798547796</c:v>
                </c:pt>
                <c:pt idx="447">
                  <c:v>1.0095187702646575</c:v>
                </c:pt>
                <c:pt idx="448">
                  <c:v>1.0268206588930338</c:v>
                </c:pt>
                <c:pt idx="449">
                  <c:v>1.0438691948884697</c:v>
                </c:pt>
                <c:pt idx="450">
                  <c:v>1.0606601717798221</c:v>
                </c:pt>
                <c:pt idx="451">
                  <c:v>1.0771894466447829</c:v>
                </c:pt>
                <c:pt idx="452">
                  <c:v>1.0934529411321161</c:v>
                </c:pt>
                <c:pt idx="453">
                  <c:v>1.109446642467913</c:v>
                </c:pt>
                <c:pt idx="454">
                  <c:v>1.1251666044456878</c:v>
                </c:pt>
                <c:pt idx="455">
                  <c:v>1.1406089484000461</c:v>
                </c:pt>
                <c:pt idx="456">
                  <c:v>1.1557698641636831</c:v>
                </c:pt>
                <c:pt idx="457">
                  <c:v>1.1706456110074939</c:v>
                </c:pt>
                <c:pt idx="458">
                  <c:v>1.1852325185635371</c:v>
                </c:pt>
                <c:pt idx="459">
                  <c:v>1.1995269877306356</c:v>
                </c:pt>
                <c:pt idx="460">
                  <c:v>1.2135254915624183</c:v>
                </c:pt>
                <c:pt idx="461">
                  <c:v>1.227224576137534</c:v>
                </c:pt>
                <c:pt idx="462">
                  <c:v>1.2406208614118439</c:v>
                </c:pt>
                <c:pt idx="463">
                  <c:v>1.2537110420524022</c:v>
                </c:pt>
                <c:pt idx="464">
                  <c:v>1.2664918882530218</c:v>
                </c:pt>
                <c:pt idx="465">
                  <c:v>1.2789602465311378</c:v>
                </c:pt>
                <c:pt idx="466">
                  <c:v>1.2911130405059155</c:v>
                </c:pt>
                <c:pt idx="467">
                  <c:v>1.3029472716572867</c:v>
                </c:pt>
                <c:pt idx="468">
                  <c:v>1.3144600200657961</c:v>
                </c:pt>
                <c:pt idx="469">
                  <c:v>1.3256484451330408</c:v>
                </c:pt>
                <c:pt idx="470">
                  <c:v>1.3365097862825515</c:v>
                </c:pt>
                <c:pt idx="471">
                  <c:v>1.3470413636409231</c:v>
                </c:pt>
                <c:pt idx="472">
                  <c:v>1.3572405786990291</c:v>
                </c:pt>
                <c:pt idx="473">
                  <c:v>1.3671049149531682</c:v>
                </c:pt>
                <c:pt idx="474">
                  <c:v>1.376631938525972</c:v>
                </c:pt>
                <c:pt idx="475">
                  <c:v>1.3858192987669298</c:v>
                </c:pt>
                <c:pt idx="476">
                  <c:v>1.3946647288323768</c:v>
                </c:pt>
                <c:pt idx="477">
                  <c:v>1.4031660462447988</c:v>
                </c:pt>
                <c:pt idx="478">
                  <c:v>1.4113211534313364</c:v>
                </c:pt>
                <c:pt idx="479">
                  <c:v>1.4191280382413178</c:v>
                </c:pt>
                <c:pt idx="480">
                  <c:v>1.4265847744427302</c:v>
                </c:pt>
                <c:pt idx="481">
                  <c:v>1.433689522197493</c:v>
                </c:pt>
                <c:pt idx="482">
                  <c:v>1.4404405285154147</c:v>
                </c:pt>
                <c:pt idx="483">
                  <c:v>1.446836127686697</c:v>
                </c:pt>
                <c:pt idx="484">
                  <c:v>1.4528747416929448</c:v>
                </c:pt>
                <c:pt idx="485">
                  <c:v>1.4585548805965147</c:v>
                </c:pt>
                <c:pt idx="486">
                  <c:v>1.4638751429081212</c:v>
                </c:pt>
                <c:pt idx="487">
                  <c:v>1.4688342159326455</c:v>
                </c:pt>
                <c:pt idx="488">
                  <c:v>1.4734308760930328</c:v>
                </c:pt>
                <c:pt idx="489">
                  <c:v>1.4776639892321588</c:v>
                </c:pt>
                <c:pt idx="490">
                  <c:v>1.4815325108927067</c:v>
                </c:pt>
                <c:pt idx="491">
                  <c:v>1.4850354865748359</c:v>
                </c:pt>
                <c:pt idx="492">
                  <c:v>1.4881720519717192</c:v>
                </c:pt>
                <c:pt idx="493">
                  <c:v>1.4909414331827695</c:v>
                </c:pt>
                <c:pt idx="494">
                  <c:v>1.49334294690462</c:v>
                </c:pt>
                <c:pt idx="495">
                  <c:v>1.4953760005996903</c:v>
                </c:pt>
                <c:pt idx="496">
                  <c:v>1.4970400926424055</c:v>
                </c:pt>
                <c:pt idx="497">
                  <c:v>1.498334812442953</c:v>
                </c:pt>
                <c:pt idx="498">
                  <c:v>1.4992598405485973</c:v>
                </c:pt>
                <c:pt idx="499">
                  <c:v>1.499814948722489</c:v>
                </c:pt>
                <c:pt idx="500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DDA-47EC-8744-7BAF7BDB89A8}"/>
            </c:ext>
          </c:extLst>
        </c:ser>
        <c:ser>
          <c:idx val="2"/>
          <c:order val="2"/>
          <c:tx>
            <c:strRef>
              <c:f>'součet stejná fázevýchylky'!$E$6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5.0000000000000062E-3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0.14500000000000018</c:v>
                </c:pt>
                <c:pt idx="30">
                  <c:v>0.15000000000000019</c:v>
                </c:pt>
                <c:pt idx="31">
                  <c:v>0.15500000000000022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0.18000000000000019</c:v>
                </c:pt>
                <c:pt idx="37">
                  <c:v>0.18500000000000019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0.21000000000000019</c:v>
                </c:pt>
                <c:pt idx="43">
                  <c:v>0.21500000000000019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0.24000000000000019</c:v>
                </c:pt>
                <c:pt idx="49">
                  <c:v>0.24500000000000019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0.31000000000000039</c:v>
                </c:pt>
                <c:pt idx="63">
                  <c:v>0.31500000000000039</c:v>
                </c:pt>
                <c:pt idx="64">
                  <c:v>0.32000000000000045</c:v>
                </c:pt>
                <c:pt idx="65">
                  <c:v>0.32500000000000046</c:v>
                </c:pt>
                <c:pt idx="66">
                  <c:v>0.33000000000000052</c:v>
                </c:pt>
                <c:pt idx="67">
                  <c:v>0.33500000000000052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0.37500000000000039</c:v>
                </c:pt>
                <c:pt idx="76">
                  <c:v>0.38000000000000045</c:v>
                </c:pt>
                <c:pt idx="77">
                  <c:v>0.38500000000000045</c:v>
                </c:pt>
                <c:pt idx="78">
                  <c:v>0.39000000000000046</c:v>
                </c:pt>
                <c:pt idx="79">
                  <c:v>0.39500000000000052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0.61500000000000077</c:v>
                </c:pt>
                <c:pt idx="124">
                  <c:v>0.62000000000000077</c:v>
                </c:pt>
                <c:pt idx="125">
                  <c:v>0.62500000000000089</c:v>
                </c:pt>
                <c:pt idx="126">
                  <c:v>0.63000000000000089</c:v>
                </c:pt>
                <c:pt idx="127">
                  <c:v>0.6350000000000009</c:v>
                </c:pt>
                <c:pt idx="128">
                  <c:v>0.6400000000000009</c:v>
                </c:pt>
                <c:pt idx="129">
                  <c:v>0.64500000000000091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0.74000000000000077</c:v>
                </c:pt>
                <c:pt idx="149">
                  <c:v>0.74500000000000077</c:v>
                </c:pt>
                <c:pt idx="150">
                  <c:v>0.75000000000000089</c:v>
                </c:pt>
                <c:pt idx="151">
                  <c:v>0.75500000000000089</c:v>
                </c:pt>
                <c:pt idx="152">
                  <c:v>0.7600000000000009</c:v>
                </c:pt>
                <c:pt idx="153">
                  <c:v>0.7650000000000009</c:v>
                </c:pt>
                <c:pt idx="154">
                  <c:v>0.77000000000000091</c:v>
                </c:pt>
                <c:pt idx="155">
                  <c:v>0.77500000000000102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0.86500000000000077</c:v>
                </c:pt>
                <c:pt idx="174">
                  <c:v>0.87000000000000077</c:v>
                </c:pt>
                <c:pt idx="175">
                  <c:v>0.87500000000000089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1.0249999999999984</c:v>
                </c:pt>
                <c:pt idx="206">
                  <c:v>1.03</c:v>
                </c:pt>
                <c:pt idx="207">
                  <c:v>1.0349999999999984</c:v>
                </c:pt>
                <c:pt idx="208">
                  <c:v>1.04</c:v>
                </c:pt>
                <c:pt idx="209">
                  <c:v>1.0449999999999984</c:v>
                </c:pt>
                <c:pt idx="210">
                  <c:v>1.05</c:v>
                </c:pt>
                <c:pt idx="211">
                  <c:v>1.0549999999999984</c:v>
                </c:pt>
                <c:pt idx="212">
                  <c:v>1.06</c:v>
                </c:pt>
                <c:pt idx="213">
                  <c:v>1.0649999999999984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1.1299999999999983</c:v>
                </c:pt>
                <c:pt idx="227">
                  <c:v>1.135</c:v>
                </c:pt>
                <c:pt idx="228">
                  <c:v>1.1399999999999983</c:v>
                </c:pt>
                <c:pt idx="229">
                  <c:v>1.145</c:v>
                </c:pt>
                <c:pt idx="230">
                  <c:v>1.1499999999999984</c:v>
                </c:pt>
                <c:pt idx="231">
                  <c:v>1.155</c:v>
                </c:pt>
                <c:pt idx="232">
                  <c:v>1.1599999999999984</c:v>
                </c:pt>
                <c:pt idx="233">
                  <c:v>1.165</c:v>
                </c:pt>
                <c:pt idx="234">
                  <c:v>1.1700000000000015</c:v>
                </c:pt>
                <c:pt idx="235">
                  <c:v>1.175</c:v>
                </c:pt>
                <c:pt idx="236">
                  <c:v>1.1800000000000015</c:v>
                </c:pt>
                <c:pt idx="237">
                  <c:v>1.1850000000000001</c:v>
                </c:pt>
                <c:pt idx="238">
                  <c:v>1.1900000000000015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1.2049999999999983</c:v>
                </c:pt>
                <c:pt idx="242">
                  <c:v>1.21</c:v>
                </c:pt>
                <c:pt idx="243">
                  <c:v>1.2149999999999983</c:v>
                </c:pt>
                <c:pt idx="244">
                  <c:v>1.22</c:v>
                </c:pt>
                <c:pt idx="245">
                  <c:v>1.2249999999999985</c:v>
                </c:pt>
                <c:pt idx="246">
                  <c:v>1.23</c:v>
                </c:pt>
                <c:pt idx="247">
                  <c:v>1.2349999999999985</c:v>
                </c:pt>
                <c:pt idx="248">
                  <c:v>1.24</c:v>
                </c:pt>
                <c:pt idx="249">
                  <c:v>1.2449999999999986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1.2849999999999984</c:v>
                </c:pt>
                <c:pt idx="258">
                  <c:v>1.29</c:v>
                </c:pt>
                <c:pt idx="259">
                  <c:v>1.2949999999999984</c:v>
                </c:pt>
                <c:pt idx="260">
                  <c:v>1.3</c:v>
                </c:pt>
                <c:pt idx="261">
                  <c:v>1.3049999999999984</c:v>
                </c:pt>
                <c:pt idx="262">
                  <c:v>1.31</c:v>
                </c:pt>
                <c:pt idx="263">
                  <c:v>1.3149999999999984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1.4049999999999978</c:v>
                </c:pt>
                <c:pt idx="282">
                  <c:v>1.41</c:v>
                </c:pt>
                <c:pt idx="283">
                  <c:v>1.4149999999999978</c:v>
                </c:pt>
                <c:pt idx="284">
                  <c:v>1.42</c:v>
                </c:pt>
                <c:pt idx="285">
                  <c:v>1.424999999999998</c:v>
                </c:pt>
                <c:pt idx="286">
                  <c:v>1.43</c:v>
                </c:pt>
                <c:pt idx="287">
                  <c:v>1.4349999999999981</c:v>
                </c:pt>
                <c:pt idx="288">
                  <c:v>1.44</c:v>
                </c:pt>
                <c:pt idx="289">
                  <c:v>1.4449999999999983</c:v>
                </c:pt>
                <c:pt idx="290">
                  <c:v>1.45</c:v>
                </c:pt>
                <c:pt idx="291">
                  <c:v>1.4549999999999983</c:v>
                </c:pt>
                <c:pt idx="292">
                  <c:v>1.46</c:v>
                </c:pt>
                <c:pt idx="293">
                  <c:v>1.4649999999999983</c:v>
                </c:pt>
                <c:pt idx="294">
                  <c:v>1.47</c:v>
                </c:pt>
                <c:pt idx="295">
                  <c:v>1.4749999999999985</c:v>
                </c:pt>
                <c:pt idx="296">
                  <c:v>1.48</c:v>
                </c:pt>
                <c:pt idx="297">
                  <c:v>1.4849999999999985</c:v>
                </c:pt>
                <c:pt idx="298">
                  <c:v>1.49</c:v>
                </c:pt>
                <c:pt idx="299">
                  <c:v>1.4949999999999986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1.5449999999999984</c:v>
                </c:pt>
                <c:pt idx="310">
                  <c:v>1.55</c:v>
                </c:pt>
                <c:pt idx="311">
                  <c:v>1.5549999999999984</c:v>
                </c:pt>
                <c:pt idx="312">
                  <c:v>1.56</c:v>
                </c:pt>
                <c:pt idx="313">
                  <c:v>1.5649999999999984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1.6700000000000015</c:v>
                </c:pt>
                <c:pt idx="335">
                  <c:v>1.675</c:v>
                </c:pt>
                <c:pt idx="336">
                  <c:v>1.6800000000000015</c:v>
                </c:pt>
                <c:pt idx="337">
                  <c:v>1.6850000000000001</c:v>
                </c:pt>
                <c:pt idx="338">
                  <c:v>1.6900000000000015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1.7049999999999983</c:v>
                </c:pt>
                <c:pt idx="342">
                  <c:v>1.71</c:v>
                </c:pt>
                <c:pt idx="343">
                  <c:v>1.7149999999999983</c:v>
                </c:pt>
                <c:pt idx="344">
                  <c:v>1.72</c:v>
                </c:pt>
                <c:pt idx="345">
                  <c:v>1.7249999999999985</c:v>
                </c:pt>
                <c:pt idx="346">
                  <c:v>1.73</c:v>
                </c:pt>
                <c:pt idx="347">
                  <c:v>1.7349999999999985</c:v>
                </c:pt>
                <c:pt idx="348">
                  <c:v>1.74</c:v>
                </c:pt>
                <c:pt idx="349">
                  <c:v>1.7449999999999986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1.7949999999999984</c:v>
                </c:pt>
                <c:pt idx="360">
                  <c:v>1.8</c:v>
                </c:pt>
                <c:pt idx="361">
                  <c:v>1.8049999999999984</c:v>
                </c:pt>
                <c:pt idx="362">
                  <c:v>1.81</c:v>
                </c:pt>
                <c:pt idx="363">
                  <c:v>1.8149999999999984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1.9200000000000015</c:v>
                </c:pt>
                <c:pt idx="385">
                  <c:v>1.925</c:v>
                </c:pt>
                <c:pt idx="386">
                  <c:v>1.9300000000000015</c:v>
                </c:pt>
                <c:pt idx="387">
                  <c:v>1.9350000000000001</c:v>
                </c:pt>
                <c:pt idx="388">
                  <c:v>1.9400000000000015</c:v>
                </c:pt>
                <c:pt idx="389">
                  <c:v>1.9450000000000001</c:v>
                </c:pt>
                <c:pt idx="390">
                  <c:v>1.9500000000000015</c:v>
                </c:pt>
                <c:pt idx="391">
                  <c:v>1.9550000000000001</c:v>
                </c:pt>
                <c:pt idx="392">
                  <c:v>1.9600000000000015</c:v>
                </c:pt>
                <c:pt idx="393">
                  <c:v>1.9650000000000001</c:v>
                </c:pt>
                <c:pt idx="394">
                  <c:v>1.9700000000000015</c:v>
                </c:pt>
                <c:pt idx="395">
                  <c:v>1.9750000000000001</c:v>
                </c:pt>
                <c:pt idx="396">
                  <c:v>1.9800000000000015</c:v>
                </c:pt>
                <c:pt idx="397">
                  <c:v>1.9850000000000001</c:v>
                </c:pt>
                <c:pt idx="398">
                  <c:v>1.9900000000000015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fázevýchylky'!$E$7:$E$507</c:f>
              <c:numCache>
                <c:formatCode>0.000</c:formatCode>
                <c:ptCount val="501"/>
                <c:pt idx="0">
                  <c:v>0</c:v>
                </c:pt>
                <c:pt idx="1">
                  <c:v>3.926829327955169E-2</c:v>
                </c:pt>
                <c:pt idx="2">
                  <c:v>7.852689769532073E-2</c:v>
                </c:pt>
                <c:pt idx="3">
                  <c:v>0.11776612677410681</c:v>
                </c:pt>
                <c:pt idx="4">
                  <c:v>0.15697629882328368</c:v>
                </c:pt>
                <c:pt idx="5">
                  <c:v>0.19614773931961235</c:v>
                </c:pt>
                <c:pt idx="6">
                  <c:v>0.23527078329628578</c:v>
                </c:pt>
                <c:pt idx="7">
                  <c:v>0.27433577772761375</c:v>
                </c:pt>
                <c:pt idx="8">
                  <c:v>0.31333308391076126</c:v>
                </c:pt>
                <c:pt idx="9">
                  <c:v>0.35225307984395682</c:v>
                </c:pt>
                <c:pt idx="10">
                  <c:v>0.39108616260057788</c:v>
                </c:pt>
                <c:pt idx="11">
                  <c:v>0.42982275069852388</c:v>
                </c:pt>
                <c:pt idx="12">
                  <c:v>0.4684532864643115</c:v>
                </c:pt>
                <c:pt idx="13">
                  <c:v>0.50696823839128125</c:v>
                </c:pt>
                <c:pt idx="14">
                  <c:v>0.54535810349135638</c:v>
                </c:pt>
                <c:pt idx="15">
                  <c:v>0.58361340963976349</c:v>
                </c:pt>
                <c:pt idx="16">
                  <c:v>0.6217247179121379</c:v>
                </c:pt>
                <c:pt idx="17">
                  <c:v>0.6596826249134331</c:v>
                </c:pt>
                <c:pt idx="18">
                  <c:v>0.69747776509807324</c:v>
                </c:pt>
                <c:pt idx="19">
                  <c:v>0.73510081308076092</c:v>
                </c:pt>
                <c:pt idx="20">
                  <c:v>0.77254248593736763</c:v>
                </c:pt>
                <c:pt idx="21">
                  <c:v>0.80979354549537363</c:v>
                </c:pt>
                <c:pt idx="22">
                  <c:v>0.84684480061322975</c:v>
                </c:pt>
                <c:pt idx="23">
                  <c:v>0.88368710944814288</c:v>
                </c:pt>
                <c:pt idx="24">
                  <c:v>0.92031138171169347</c:v>
                </c:pt>
                <c:pt idx="25">
                  <c:v>0.95670858091272448</c:v>
                </c:pt>
                <c:pt idx="26">
                  <c:v>0.9928697265869515</c:v>
                </c:pt>
                <c:pt idx="27">
                  <c:v>1.0287858965127721</c:v>
                </c:pt>
                <c:pt idx="28">
                  <c:v>1.064448228912682</c:v>
                </c:pt>
                <c:pt idx="29">
                  <c:v>1.0998479246397901</c:v>
                </c:pt>
                <c:pt idx="30">
                  <c:v>1.1349762493488669</c:v>
                </c:pt>
                <c:pt idx="31">
                  <c:v>1.1698245356514334</c:v>
                </c:pt>
                <c:pt idx="32">
                  <c:v>1.2043841852542878</c:v>
                </c:pt>
                <c:pt idx="33">
                  <c:v>1.2386466710810189</c:v>
                </c:pt>
                <c:pt idx="34">
                  <c:v>1.2726035393759283</c:v>
                </c:pt>
                <c:pt idx="35">
                  <c:v>1.306246411789872</c:v>
                </c:pt>
                <c:pt idx="36">
                  <c:v>1.3395669874474894</c:v>
                </c:pt>
                <c:pt idx="37">
                  <c:v>1.3725570449953326</c:v>
                </c:pt>
                <c:pt idx="38">
                  <c:v>1.4052084446303259</c:v>
                </c:pt>
                <c:pt idx="39">
                  <c:v>1.4375131301081958</c:v>
                </c:pt>
                <c:pt idx="40">
                  <c:v>1.469463130731183</c:v>
                </c:pt>
                <c:pt idx="41">
                  <c:v>1.5010505633147115</c:v>
                </c:pt>
                <c:pt idx="42">
                  <c:v>1.5322676341324408</c:v>
                </c:pt>
                <c:pt idx="43">
                  <c:v>1.5631066408392618</c:v>
                </c:pt>
                <c:pt idx="44">
                  <c:v>1.5935599743717268</c:v>
                </c:pt>
                <c:pt idx="45">
                  <c:v>1.6236201208254593</c:v>
                </c:pt>
                <c:pt idx="46">
                  <c:v>1.6532796633091296</c:v>
                </c:pt>
                <c:pt idx="47">
                  <c:v>1.6825312837744317</c:v>
                </c:pt>
                <c:pt idx="48">
                  <c:v>1.7113677648217234</c:v>
                </c:pt>
                <c:pt idx="49">
                  <c:v>1.7397819914807857</c:v>
                </c:pt>
                <c:pt idx="50">
                  <c:v>1.7677669529663678</c:v>
                </c:pt>
                <c:pt idx="51">
                  <c:v>1.7953157444079719</c:v>
                </c:pt>
                <c:pt idx="52">
                  <c:v>1.8224215685535301</c:v>
                </c:pt>
                <c:pt idx="53">
                  <c:v>1.8490777374465257</c:v>
                </c:pt>
                <c:pt idx="54">
                  <c:v>1.8752776740761501</c:v>
                </c:pt>
                <c:pt idx="55">
                  <c:v>1.901014914000078</c:v>
                </c:pt>
                <c:pt idx="56">
                  <c:v>1.9262831069394741</c:v>
                </c:pt>
                <c:pt idx="57">
                  <c:v>1.9510760183458242</c:v>
                </c:pt>
                <c:pt idx="58">
                  <c:v>1.9753875309392284</c:v>
                </c:pt>
                <c:pt idx="59">
                  <c:v>1.9992116462177263</c:v>
                </c:pt>
                <c:pt idx="60">
                  <c:v>2.0225424859373677</c:v>
                </c:pt>
                <c:pt idx="61">
                  <c:v>2.0453742935625612</c:v>
                </c:pt>
                <c:pt idx="62">
                  <c:v>2.0677014356864052</c:v>
                </c:pt>
                <c:pt idx="63">
                  <c:v>2.0895184034206737</c:v>
                </c:pt>
                <c:pt idx="64">
                  <c:v>2.1108198137550378</c:v>
                </c:pt>
                <c:pt idx="65">
                  <c:v>2.1316004108852264</c:v>
                </c:pt>
                <c:pt idx="66">
                  <c:v>2.1518550675098567</c:v>
                </c:pt>
                <c:pt idx="67">
                  <c:v>2.1715787860954792</c:v>
                </c:pt>
                <c:pt idx="68">
                  <c:v>2.1907667001096591</c:v>
                </c:pt>
                <c:pt idx="69">
                  <c:v>2.2094140752217366</c:v>
                </c:pt>
                <c:pt idx="70">
                  <c:v>2.2275163104709237</c:v>
                </c:pt>
                <c:pt idx="71">
                  <c:v>2.2450689394015377</c:v>
                </c:pt>
                <c:pt idx="72">
                  <c:v>2.2620676311650487</c:v>
                </c:pt>
                <c:pt idx="73">
                  <c:v>2.278508191588613</c:v>
                </c:pt>
                <c:pt idx="74">
                  <c:v>2.2943865642099572</c:v>
                </c:pt>
                <c:pt idx="75">
                  <c:v>2.3096988312782134</c:v>
                </c:pt>
                <c:pt idx="76">
                  <c:v>2.3244412147206277</c:v>
                </c:pt>
                <c:pt idx="77">
                  <c:v>2.3386100770746667</c:v>
                </c:pt>
                <c:pt idx="78">
                  <c:v>2.3522019223855604</c:v>
                </c:pt>
                <c:pt idx="79">
                  <c:v>2.3652133970688594</c:v>
                </c:pt>
                <c:pt idx="80">
                  <c:v>2.3776412907378837</c:v>
                </c:pt>
                <c:pt idx="81">
                  <c:v>2.3894825369958217</c:v>
                </c:pt>
                <c:pt idx="82">
                  <c:v>2.4007342141923629</c:v>
                </c:pt>
                <c:pt idx="83">
                  <c:v>2.4113935461444984</c:v>
                </c:pt>
                <c:pt idx="84">
                  <c:v>2.4214579028215781</c:v>
                </c:pt>
                <c:pt idx="85">
                  <c:v>2.4309248009941915</c:v>
                </c:pt>
                <c:pt idx="86">
                  <c:v>2.4397919048468677</c:v>
                </c:pt>
                <c:pt idx="87">
                  <c:v>2.4480570265544142</c:v>
                </c:pt>
                <c:pt idx="88">
                  <c:v>2.4557181268217181</c:v>
                </c:pt>
                <c:pt idx="89">
                  <c:v>2.4627733153869351</c:v>
                </c:pt>
                <c:pt idx="90">
                  <c:v>2.4692208514878446</c:v>
                </c:pt>
                <c:pt idx="91">
                  <c:v>2.4750591442913938</c:v>
                </c:pt>
                <c:pt idx="92">
                  <c:v>2.4802867532861952</c:v>
                </c:pt>
                <c:pt idx="93">
                  <c:v>2.4849023886379538</c:v>
                </c:pt>
                <c:pt idx="94">
                  <c:v>2.4889049115077002</c:v>
                </c:pt>
                <c:pt idx="95">
                  <c:v>2.4922933343328166</c:v>
                </c:pt>
                <c:pt idx="96">
                  <c:v>2.4950668210706777</c:v>
                </c:pt>
                <c:pt idx="97">
                  <c:v>2.4972246874049251</c:v>
                </c:pt>
                <c:pt idx="98">
                  <c:v>2.4987664009143287</c:v>
                </c:pt>
                <c:pt idx="99">
                  <c:v>2.4996915812041514</c:v>
                </c:pt>
                <c:pt idx="100">
                  <c:v>2.5</c:v>
                </c:pt>
                <c:pt idx="101">
                  <c:v>2.4996915812041514</c:v>
                </c:pt>
                <c:pt idx="102">
                  <c:v>2.4987664009143287</c:v>
                </c:pt>
                <c:pt idx="103">
                  <c:v>2.4972246874049251</c:v>
                </c:pt>
                <c:pt idx="104">
                  <c:v>2.4950668210706777</c:v>
                </c:pt>
                <c:pt idx="105">
                  <c:v>2.4922933343328166</c:v>
                </c:pt>
                <c:pt idx="106">
                  <c:v>2.4889049115077002</c:v>
                </c:pt>
                <c:pt idx="107">
                  <c:v>2.4849023886379538</c:v>
                </c:pt>
                <c:pt idx="108">
                  <c:v>2.4802867532861952</c:v>
                </c:pt>
                <c:pt idx="109">
                  <c:v>2.4750591442913938</c:v>
                </c:pt>
                <c:pt idx="110">
                  <c:v>2.4692208514878442</c:v>
                </c:pt>
                <c:pt idx="111">
                  <c:v>2.4627733153869351</c:v>
                </c:pt>
                <c:pt idx="112">
                  <c:v>2.4557181268217181</c:v>
                </c:pt>
                <c:pt idx="113">
                  <c:v>2.4480570265544146</c:v>
                </c:pt>
                <c:pt idx="114">
                  <c:v>2.4397919048468677</c:v>
                </c:pt>
                <c:pt idx="115">
                  <c:v>2.4309248009941915</c:v>
                </c:pt>
                <c:pt idx="116">
                  <c:v>2.4214579028215781</c:v>
                </c:pt>
                <c:pt idx="117">
                  <c:v>2.4113935461444984</c:v>
                </c:pt>
                <c:pt idx="118">
                  <c:v>2.4007342141923629</c:v>
                </c:pt>
                <c:pt idx="119">
                  <c:v>2.3894825369958221</c:v>
                </c:pt>
                <c:pt idx="120">
                  <c:v>2.3776412907378837</c:v>
                </c:pt>
                <c:pt idx="121">
                  <c:v>2.3652133970688594</c:v>
                </c:pt>
                <c:pt idx="122">
                  <c:v>2.3522019223855604</c:v>
                </c:pt>
                <c:pt idx="123">
                  <c:v>2.3386100770746667</c:v>
                </c:pt>
                <c:pt idx="124">
                  <c:v>2.3244412147206277</c:v>
                </c:pt>
                <c:pt idx="125">
                  <c:v>2.3096988312782134</c:v>
                </c:pt>
                <c:pt idx="126">
                  <c:v>2.2943865642099572</c:v>
                </c:pt>
                <c:pt idx="127">
                  <c:v>2.2785081915886134</c:v>
                </c:pt>
                <c:pt idx="128">
                  <c:v>2.2620676311650487</c:v>
                </c:pt>
                <c:pt idx="129">
                  <c:v>2.2450689394015377</c:v>
                </c:pt>
                <c:pt idx="130">
                  <c:v>2.2275163104709237</c:v>
                </c:pt>
                <c:pt idx="131">
                  <c:v>2.2094140752217366</c:v>
                </c:pt>
                <c:pt idx="132">
                  <c:v>2.1907667001096591</c:v>
                </c:pt>
                <c:pt idx="133">
                  <c:v>2.1715787860954792</c:v>
                </c:pt>
                <c:pt idx="134">
                  <c:v>2.1518550675098567</c:v>
                </c:pt>
                <c:pt idx="135">
                  <c:v>2.1316004108852269</c:v>
                </c:pt>
                <c:pt idx="136">
                  <c:v>2.1108198137550374</c:v>
                </c:pt>
                <c:pt idx="137">
                  <c:v>2.0895184034206737</c:v>
                </c:pt>
                <c:pt idx="138">
                  <c:v>2.0677014356864052</c:v>
                </c:pt>
                <c:pt idx="139">
                  <c:v>2.0453742935625612</c:v>
                </c:pt>
                <c:pt idx="140">
                  <c:v>2.0225424859373677</c:v>
                </c:pt>
                <c:pt idx="141">
                  <c:v>1.9992116462177267</c:v>
                </c:pt>
                <c:pt idx="142">
                  <c:v>1.9753875309392293</c:v>
                </c:pt>
                <c:pt idx="143">
                  <c:v>1.9510760183458249</c:v>
                </c:pt>
                <c:pt idx="144">
                  <c:v>1.9262831069394741</c:v>
                </c:pt>
                <c:pt idx="145">
                  <c:v>1.901014914000078</c:v>
                </c:pt>
                <c:pt idx="146">
                  <c:v>1.8752776740761501</c:v>
                </c:pt>
                <c:pt idx="147">
                  <c:v>1.8490777374465261</c:v>
                </c:pt>
                <c:pt idx="148">
                  <c:v>1.8224215685535285</c:v>
                </c:pt>
                <c:pt idx="149">
                  <c:v>1.7953157444079719</c:v>
                </c:pt>
                <c:pt idx="150">
                  <c:v>1.7677669529663678</c:v>
                </c:pt>
                <c:pt idx="151">
                  <c:v>1.7397819914807862</c:v>
                </c:pt>
                <c:pt idx="152">
                  <c:v>1.7113677648217238</c:v>
                </c:pt>
                <c:pt idx="153">
                  <c:v>1.6825312837744317</c:v>
                </c:pt>
                <c:pt idx="154">
                  <c:v>1.6532796633091296</c:v>
                </c:pt>
                <c:pt idx="155">
                  <c:v>1.6236201208254595</c:v>
                </c:pt>
                <c:pt idx="156">
                  <c:v>1.5935599743717277</c:v>
                </c:pt>
                <c:pt idx="157">
                  <c:v>1.5631066408392618</c:v>
                </c:pt>
                <c:pt idx="158">
                  <c:v>1.5322676341324408</c:v>
                </c:pt>
                <c:pt idx="159">
                  <c:v>1.5010505633147115</c:v>
                </c:pt>
                <c:pt idx="160">
                  <c:v>1.4694631307311832</c:v>
                </c:pt>
                <c:pt idx="161">
                  <c:v>1.4375131301081958</c:v>
                </c:pt>
                <c:pt idx="162">
                  <c:v>1.4052084446303259</c:v>
                </c:pt>
                <c:pt idx="163">
                  <c:v>1.3725570449953333</c:v>
                </c:pt>
                <c:pt idx="164">
                  <c:v>1.3395669874474898</c:v>
                </c:pt>
                <c:pt idx="165">
                  <c:v>1.3062464117898722</c:v>
                </c:pt>
                <c:pt idx="166">
                  <c:v>1.2726035393759285</c:v>
                </c:pt>
                <c:pt idx="167">
                  <c:v>1.2386466710810193</c:v>
                </c:pt>
                <c:pt idx="168">
                  <c:v>1.2043841852542878</c:v>
                </c:pt>
                <c:pt idx="169">
                  <c:v>1.1698245356514334</c:v>
                </c:pt>
                <c:pt idx="170">
                  <c:v>1.1349762493488671</c:v>
                </c:pt>
                <c:pt idx="171">
                  <c:v>1.0998479246397905</c:v>
                </c:pt>
                <c:pt idx="172">
                  <c:v>1.0644482289126822</c:v>
                </c:pt>
                <c:pt idx="173">
                  <c:v>1.0287858965127721</c:v>
                </c:pt>
                <c:pt idx="174">
                  <c:v>0.9928697265869515</c:v>
                </c:pt>
                <c:pt idx="175">
                  <c:v>0.95670858091272459</c:v>
                </c:pt>
                <c:pt idx="176">
                  <c:v>0.92031138171169391</c:v>
                </c:pt>
                <c:pt idx="177">
                  <c:v>0.88368710944814355</c:v>
                </c:pt>
                <c:pt idx="178">
                  <c:v>0.84684480061322975</c:v>
                </c:pt>
                <c:pt idx="179">
                  <c:v>0.80979354549537363</c:v>
                </c:pt>
                <c:pt idx="180">
                  <c:v>0.77254248593736785</c:v>
                </c:pt>
                <c:pt idx="181">
                  <c:v>0.73510081308076136</c:v>
                </c:pt>
                <c:pt idx="182">
                  <c:v>0.6974777650980728</c:v>
                </c:pt>
                <c:pt idx="183">
                  <c:v>0.65968262491343277</c:v>
                </c:pt>
                <c:pt idx="184">
                  <c:v>0.6217247179121379</c:v>
                </c:pt>
                <c:pt idx="185">
                  <c:v>0.58361340963976349</c:v>
                </c:pt>
                <c:pt idx="186">
                  <c:v>0.54535810349135549</c:v>
                </c:pt>
                <c:pt idx="187">
                  <c:v>0.5069682383912808</c:v>
                </c:pt>
                <c:pt idx="188">
                  <c:v>0.46845328646431256</c:v>
                </c:pt>
                <c:pt idx="189">
                  <c:v>0.42982275069852532</c:v>
                </c:pt>
                <c:pt idx="190">
                  <c:v>0.39108616260057816</c:v>
                </c:pt>
                <c:pt idx="191">
                  <c:v>0.35225307984395732</c:v>
                </c:pt>
                <c:pt idx="192">
                  <c:v>0.31333308391076187</c:v>
                </c:pt>
                <c:pt idx="193">
                  <c:v>0.27433577772761464</c:v>
                </c:pt>
                <c:pt idx="194">
                  <c:v>0.2352707832962859</c:v>
                </c:pt>
                <c:pt idx="195">
                  <c:v>0.19614773931961266</c:v>
                </c:pt>
                <c:pt idx="196">
                  <c:v>0.15697629882328423</c:v>
                </c:pt>
                <c:pt idx="197">
                  <c:v>0.11776612677410758</c:v>
                </c:pt>
                <c:pt idx="198">
                  <c:v>7.8526897695320591E-2</c:v>
                </c:pt>
                <c:pt idx="199">
                  <c:v>3.926829327955178E-2</c:v>
                </c:pt>
                <c:pt idx="200">
                  <c:v>3.0628711372715693E-16</c:v>
                </c:pt>
                <c:pt idx="201">
                  <c:v>-3.9268293279550046E-2</c:v>
                </c:pt>
                <c:pt idx="202">
                  <c:v>-7.852689769531998E-2</c:v>
                </c:pt>
                <c:pt idx="203">
                  <c:v>-0.11776612677410585</c:v>
                </c:pt>
                <c:pt idx="204">
                  <c:v>-0.15697629882328362</c:v>
                </c:pt>
                <c:pt idx="205">
                  <c:v>-0.19614773931961088</c:v>
                </c:pt>
                <c:pt idx="206">
                  <c:v>-0.23527078329628526</c:v>
                </c:pt>
                <c:pt idx="207">
                  <c:v>-0.27433577772761297</c:v>
                </c:pt>
                <c:pt idx="208">
                  <c:v>-0.31333308391076126</c:v>
                </c:pt>
                <c:pt idx="209">
                  <c:v>-0.35225307984395582</c:v>
                </c:pt>
                <c:pt idx="210">
                  <c:v>-0.39108616260057755</c:v>
                </c:pt>
                <c:pt idx="211">
                  <c:v>-0.42982275069852338</c:v>
                </c:pt>
                <c:pt idx="212">
                  <c:v>-0.46845328646431195</c:v>
                </c:pt>
                <c:pt idx="213">
                  <c:v>-0.50696823839128025</c:v>
                </c:pt>
                <c:pt idx="214">
                  <c:v>-0.54535810349135627</c:v>
                </c:pt>
                <c:pt idx="215">
                  <c:v>-0.58361340963976316</c:v>
                </c:pt>
                <c:pt idx="216">
                  <c:v>-0.62172471791213846</c:v>
                </c:pt>
                <c:pt idx="217">
                  <c:v>-0.65968262491343221</c:v>
                </c:pt>
                <c:pt idx="218">
                  <c:v>-0.69747776509807324</c:v>
                </c:pt>
                <c:pt idx="219">
                  <c:v>-0.73510081308076058</c:v>
                </c:pt>
                <c:pt idx="220">
                  <c:v>-0.7725424859373683</c:v>
                </c:pt>
                <c:pt idx="221">
                  <c:v>-0.80979354549537363</c:v>
                </c:pt>
                <c:pt idx="222">
                  <c:v>-0.84684480061323009</c:v>
                </c:pt>
                <c:pt idx="223">
                  <c:v>-0.88368710944814288</c:v>
                </c:pt>
                <c:pt idx="224">
                  <c:v>-0.92031138171169447</c:v>
                </c:pt>
                <c:pt idx="225">
                  <c:v>-0.95670858091272359</c:v>
                </c:pt>
                <c:pt idx="226">
                  <c:v>-0.9928697265869495</c:v>
                </c:pt>
                <c:pt idx="227">
                  <c:v>-1.0287858965127721</c:v>
                </c:pt>
                <c:pt idx="228">
                  <c:v>-1.0644482289126806</c:v>
                </c:pt>
                <c:pt idx="229">
                  <c:v>-1.0998479246397901</c:v>
                </c:pt>
                <c:pt idx="230">
                  <c:v>-1.1349762493488655</c:v>
                </c:pt>
                <c:pt idx="231">
                  <c:v>-1.169824535651433</c:v>
                </c:pt>
                <c:pt idx="232">
                  <c:v>-1.2043841852542876</c:v>
                </c:pt>
                <c:pt idx="233">
                  <c:v>-1.2386466710810189</c:v>
                </c:pt>
                <c:pt idx="234">
                  <c:v>-1.2726035393759281</c:v>
                </c:pt>
                <c:pt idx="235">
                  <c:v>-1.306246411789872</c:v>
                </c:pt>
                <c:pt idx="236">
                  <c:v>-1.3395669874474887</c:v>
                </c:pt>
                <c:pt idx="237">
                  <c:v>-1.3725570449953326</c:v>
                </c:pt>
                <c:pt idx="238">
                  <c:v>-1.4052084446303257</c:v>
                </c:pt>
                <c:pt idx="239">
                  <c:v>-1.4375131301081958</c:v>
                </c:pt>
                <c:pt idx="240">
                  <c:v>-1.4694631307311818</c:v>
                </c:pt>
                <c:pt idx="241">
                  <c:v>-1.5010505633147124</c:v>
                </c:pt>
                <c:pt idx="242">
                  <c:v>-1.5322676341324406</c:v>
                </c:pt>
                <c:pt idx="243">
                  <c:v>-1.5631066408392618</c:v>
                </c:pt>
                <c:pt idx="244">
                  <c:v>-1.5935599743717268</c:v>
                </c:pt>
                <c:pt idx="245">
                  <c:v>-1.6236201208254597</c:v>
                </c:pt>
                <c:pt idx="246">
                  <c:v>-1.6532796633091278</c:v>
                </c:pt>
                <c:pt idx="247">
                  <c:v>-1.682531283774432</c:v>
                </c:pt>
                <c:pt idx="248">
                  <c:v>-1.7113677648217238</c:v>
                </c:pt>
                <c:pt idx="249">
                  <c:v>-1.7397819914807866</c:v>
                </c:pt>
                <c:pt idx="250">
                  <c:v>-1.7677669529663678</c:v>
                </c:pt>
                <c:pt idx="251">
                  <c:v>-1.7953157444079708</c:v>
                </c:pt>
                <c:pt idx="252">
                  <c:v>-1.8224215685535283</c:v>
                </c:pt>
                <c:pt idx="253">
                  <c:v>-1.8490777374465253</c:v>
                </c:pt>
                <c:pt idx="254">
                  <c:v>-1.8752776740761501</c:v>
                </c:pt>
                <c:pt idx="255">
                  <c:v>-1.9010149140000765</c:v>
                </c:pt>
                <c:pt idx="256">
                  <c:v>-1.9262831069394741</c:v>
                </c:pt>
                <c:pt idx="257">
                  <c:v>-1.9510760183458231</c:v>
                </c:pt>
                <c:pt idx="258">
                  <c:v>-1.9753875309392288</c:v>
                </c:pt>
                <c:pt idx="259">
                  <c:v>-1.9992116462177263</c:v>
                </c:pt>
                <c:pt idx="260">
                  <c:v>-2.0225424859373677</c:v>
                </c:pt>
                <c:pt idx="261">
                  <c:v>-2.0453742935625612</c:v>
                </c:pt>
                <c:pt idx="262">
                  <c:v>-2.0677014356864052</c:v>
                </c:pt>
                <c:pt idx="263">
                  <c:v>-2.0895184034206737</c:v>
                </c:pt>
                <c:pt idx="264">
                  <c:v>-2.1108198137550378</c:v>
                </c:pt>
                <c:pt idx="265">
                  <c:v>-2.131600410885226</c:v>
                </c:pt>
                <c:pt idx="266">
                  <c:v>-2.1518550675098567</c:v>
                </c:pt>
                <c:pt idx="267">
                  <c:v>-2.1715787860954792</c:v>
                </c:pt>
                <c:pt idx="268">
                  <c:v>-2.1907667001096591</c:v>
                </c:pt>
                <c:pt idx="269">
                  <c:v>-2.2094140752217366</c:v>
                </c:pt>
                <c:pt idx="270">
                  <c:v>-2.2275163104709237</c:v>
                </c:pt>
                <c:pt idx="271">
                  <c:v>-2.2450689394015377</c:v>
                </c:pt>
                <c:pt idx="272">
                  <c:v>-2.2620676311650487</c:v>
                </c:pt>
                <c:pt idx="273">
                  <c:v>-2.2785081915886125</c:v>
                </c:pt>
                <c:pt idx="274">
                  <c:v>-2.2943865642099572</c:v>
                </c:pt>
                <c:pt idx="275">
                  <c:v>-2.3096988312782125</c:v>
                </c:pt>
                <c:pt idx="276">
                  <c:v>-2.3244412147206277</c:v>
                </c:pt>
                <c:pt idx="277">
                  <c:v>-2.3386100770746667</c:v>
                </c:pt>
                <c:pt idx="278">
                  <c:v>-2.3522019223855595</c:v>
                </c:pt>
                <c:pt idx="279">
                  <c:v>-2.3652133970688594</c:v>
                </c:pt>
                <c:pt idx="280">
                  <c:v>-2.3776412907378837</c:v>
                </c:pt>
                <c:pt idx="281">
                  <c:v>-2.3894825369958217</c:v>
                </c:pt>
                <c:pt idx="282">
                  <c:v>-2.4007342141923629</c:v>
                </c:pt>
                <c:pt idx="283">
                  <c:v>-2.411393546144498</c:v>
                </c:pt>
                <c:pt idx="284">
                  <c:v>-2.4214579028215772</c:v>
                </c:pt>
                <c:pt idx="285">
                  <c:v>-2.4309248009941915</c:v>
                </c:pt>
                <c:pt idx="286">
                  <c:v>-2.4397919048468677</c:v>
                </c:pt>
                <c:pt idx="287">
                  <c:v>-2.4480570265544142</c:v>
                </c:pt>
                <c:pt idx="288">
                  <c:v>-2.4557181268217181</c:v>
                </c:pt>
                <c:pt idx="289">
                  <c:v>-2.4627733153869351</c:v>
                </c:pt>
                <c:pt idx="290">
                  <c:v>-2.4692208514878442</c:v>
                </c:pt>
                <c:pt idx="291">
                  <c:v>-2.4750591442913938</c:v>
                </c:pt>
                <c:pt idx="292">
                  <c:v>-2.4802867532861952</c:v>
                </c:pt>
                <c:pt idx="293">
                  <c:v>-2.4849023886379538</c:v>
                </c:pt>
                <c:pt idx="294">
                  <c:v>-2.4889049115077002</c:v>
                </c:pt>
                <c:pt idx="295">
                  <c:v>-2.4922933343328166</c:v>
                </c:pt>
                <c:pt idx="296">
                  <c:v>-2.4950668210706777</c:v>
                </c:pt>
                <c:pt idx="297">
                  <c:v>-2.4972246874049251</c:v>
                </c:pt>
                <c:pt idx="298">
                  <c:v>-2.4987664009143287</c:v>
                </c:pt>
                <c:pt idx="299">
                  <c:v>-2.4996915812041514</c:v>
                </c:pt>
                <c:pt idx="300">
                  <c:v>-2.5</c:v>
                </c:pt>
                <c:pt idx="301">
                  <c:v>-2.4996915812041514</c:v>
                </c:pt>
                <c:pt idx="302">
                  <c:v>-2.4987664009143287</c:v>
                </c:pt>
                <c:pt idx="303">
                  <c:v>-2.4972246874049251</c:v>
                </c:pt>
                <c:pt idx="304">
                  <c:v>-2.4950668210706777</c:v>
                </c:pt>
                <c:pt idx="305">
                  <c:v>-2.4922933343328166</c:v>
                </c:pt>
                <c:pt idx="306">
                  <c:v>-2.4889049115077002</c:v>
                </c:pt>
                <c:pt idx="307">
                  <c:v>-2.4849023886379538</c:v>
                </c:pt>
                <c:pt idx="308">
                  <c:v>-2.4802867532861952</c:v>
                </c:pt>
                <c:pt idx="309">
                  <c:v>-2.4750591442913938</c:v>
                </c:pt>
                <c:pt idx="310">
                  <c:v>-2.4692208514878446</c:v>
                </c:pt>
                <c:pt idx="311">
                  <c:v>-2.4627733153869351</c:v>
                </c:pt>
                <c:pt idx="312">
                  <c:v>-2.4557181268217181</c:v>
                </c:pt>
                <c:pt idx="313">
                  <c:v>-2.4480570265544146</c:v>
                </c:pt>
                <c:pt idx="314">
                  <c:v>-2.4397919048468677</c:v>
                </c:pt>
                <c:pt idx="315">
                  <c:v>-2.4309248009941919</c:v>
                </c:pt>
                <c:pt idx="316">
                  <c:v>-2.4214579028215781</c:v>
                </c:pt>
                <c:pt idx="317">
                  <c:v>-2.4113935461444984</c:v>
                </c:pt>
                <c:pt idx="318">
                  <c:v>-2.4007342141923629</c:v>
                </c:pt>
                <c:pt idx="319">
                  <c:v>-2.3894825369958217</c:v>
                </c:pt>
                <c:pt idx="320">
                  <c:v>-2.3776412907378837</c:v>
                </c:pt>
                <c:pt idx="321">
                  <c:v>-2.3652133970688594</c:v>
                </c:pt>
                <c:pt idx="322">
                  <c:v>-2.3522019223855604</c:v>
                </c:pt>
                <c:pt idx="323">
                  <c:v>-2.3386100770746667</c:v>
                </c:pt>
                <c:pt idx="324">
                  <c:v>-2.3244412147206277</c:v>
                </c:pt>
                <c:pt idx="325">
                  <c:v>-2.309698831278213</c:v>
                </c:pt>
                <c:pt idx="326">
                  <c:v>-2.2943865642099577</c:v>
                </c:pt>
                <c:pt idx="327">
                  <c:v>-2.278508191588613</c:v>
                </c:pt>
                <c:pt idx="328">
                  <c:v>-2.2620676311650487</c:v>
                </c:pt>
                <c:pt idx="329">
                  <c:v>-2.2450689394015377</c:v>
                </c:pt>
                <c:pt idx="330">
                  <c:v>-2.2275163104709237</c:v>
                </c:pt>
                <c:pt idx="331">
                  <c:v>-2.2094140752217371</c:v>
                </c:pt>
                <c:pt idx="332">
                  <c:v>-2.1907667001096596</c:v>
                </c:pt>
                <c:pt idx="333">
                  <c:v>-2.1715787860954792</c:v>
                </c:pt>
                <c:pt idx="334">
                  <c:v>-2.1518550675098567</c:v>
                </c:pt>
                <c:pt idx="335">
                  <c:v>-2.131600410885226</c:v>
                </c:pt>
                <c:pt idx="336">
                  <c:v>-2.1108198137550387</c:v>
                </c:pt>
                <c:pt idx="337">
                  <c:v>-2.0895184034206737</c:v>
                </c:pt>
                <c:pt idx="338">
                  <c:v>-2.0677014356864052</c:v>
                </c:pt>
                <c:pt idx="339">
                  <c:v>-2.0453742935625612</c:v>
                </c:pt>
                <c:pt idx="340">
                  <c:v>-2.0225424859373677</c:v>
                </c:pt>
                <c:pt idx="341">
                  <c:v>-1.9992116462177267</c:v>
                </c:pt>
                <c:pt idx="342">
                  <c:v>-1.9753875309392297</c:v>
                </c:pt>
                <c:pt idx="343">
                  <c:v>-1.951076018345824</c:v>
                </c:pt>
                <c:pt idx="344">
                  <c:v>-1.9262831069394741</c:v>
                </c:pt>
                <c:pt idx="345">
                  <c:v>-1.9010149140000769</c:v>
                </c:pt>
                <c:pt idx="346">
                  <c:v>-1.8752776740761501</c:v>
                </c:pt>
                <c:pt idx="347">
                  <c:v>-1.8490777374465257</c:v>
                </c:pt>
                <c:pt idx="348">
                  <c:v>-1.8224215685535301</c:v>
                </c:pt>
                <c:pt idx="349">
                  <c:v>-1.7953157444079724</c:v>
                </c:pt>
                <c:pt idx="350">
                  <c:v>-1.7677669529663678</c:v>
                </c:pt>
                <c:pt idx="351">
                  <c:v>-1.7397819914807864</c:v>
                </c:pt>
                <c:pt idx="352">
                  <c:v>-1.7113677648217245</c:v>
                </c:pt>
                <c:pt idx="353">
                  <c:v>-1.6825312837744326</c:v>
                </c:pt>
                <c:pt idx="354">
                  <c:v>-1.6532796633091298</c:v>
                </c:pt>
                <c:pt idx="355">
                  <c:v>-1.6236201208254606</c:v>
                </c:pt>
                <c:pt idx="356">
                  <c:v>-1.5935599743717268</c:v>
                </c:pt>
                <c:pt idx="357">
                  <c:v>-1.5631066408392638</c:v>
                </c:pt>
                <c:pt idx="358">
                  <c:v>-1.5322676341324413</c:v>
                </c:pt>
                <c:pt idx="359">
                  <c:v>-1.5010505633147118</c:v>
                </c:pt>
                <c:pt idx="360">
                  <c:v>-1.4694631307311834</c:v>
                </c:pt>
                <c:pt idx="361">
                  <c:v>-1.4375131301081958</c:v>
                </c:pt>
                <c:pt idx="362">
                  <c:v>-1.4052084446303272</c:v>
                </c:pt>
                <c:pt idx="363">
                  <c:v>-1.3725570449953335</c:v>
                </c:pt>
                <c:pt idx="364">
                  <c:v>-1.3395669874474883</c:v>
                </c:pt>
                <c:pt idx="365">
                  <c:v>-1.306246411789874</c:v>
                </c:pt>
                <c:pt idx="366">
                  <c:v>-1.2726035393759281</c:v>
                </c:pt>
                <c:pt idx="367">
                  <c:v>-1.2386466710810187</c:v>
                </c:pt>
                <c:pt idx="368">
                  <c:v>-1.2043841852542878</c:v>
                </c:pt>
                <c:pt idx="369">
                  <c:v>-1.1698245356514338</c:v>
                </c:pt>
                <c:pt idx="370">
                  <c:v>-1.1349762493488673</c:v>
                </c:pt>
                <c:pt idx="371">
                  <c:v>-1.0998479246397908</c:v>
                </c:pt>
                <c:pt idx="372">
                  <c:v>-1.0644482289126804</c:v>
                </c:pt>
                <c:pt idx="373">
                  <c:v>-1.0287858965127741</c:v>
                </c:pt>
                <c:pt idx="374">
                  <c:v>-0.9928697265869505</c:v>
                </c:pt>
                <c:pt idx="375">
                  <c:v>-0.95670858091272559</c:v>
                </c:pt>
                <c:pt idx="376">
                  <c:v>-0.92031138171169546</c:v>
                </c:pt>
                <c:pt idx="377">
                  <c:v>-0.88368710944814266</c:v>
                </c:pt>
                <c:pt idx="378">
                  <c:v>-0.84684480061323186</c:v>
                </c:pt>
                <c:pt idx="379">
                  <c:v>-0.80979354549537463</c:v>
                </c:pt>
                <c:pt idx="380">
                  <c:v>-0.77254248593736807</c:v>
                </c:pt>
                <c:pt idx="381">
                  <c:v>-0.73510081308076158</c:v>
                </c:pt>
                <c:pt idx="382">
                  <c:v>-0.69747776509807413</c:v>
                </c:pt>
                <c:pt idx="383">
                  <c:v>-0.65968262491343421</c:v>
                </c:pt>
                <c:pt idx="384">
                  <c:v>-0.62172471791213924</c:v>
                </c:pt>
                <c:pt idx="385">
                  <c:v>-0.58361340963976249</c:v>
                </c:pt>
                <c:pt idx="386">
                  <c:v>-0.54535810349135827</c:v>
                </c:pt>
                <c:pt idx="387">
                  <c:v>-0.50696823839128113</c:v>
                </c:pt>
                <c:pt idx="388">
                  <c:v>-0.46845328646431172</c:v>
                </c:pt>
                <c:pt idx="389">
                  <c:v>-0.42982275069852438</c:v>
                </c:pt>
                <c:pt idx="390">
                  <c:v>-0.39108616260057844</c:v>
                </c:pt>
                <c:pt idx="391">
                  <c:v>-0.35225307984395748</c:v>
                </c:pt>
                <c:pt idx="392">
                  <c:v>-0.31333308391076226</c:v>
                </c:pt>
                <c:pt idx="393">
                  <c:v>-0.27433577772761286</c:v>
                </c:pt>
                <c:pt idx="394">
                  <c:v>-0.23527078329628726</c:v>
                </c:pt>
                <c:pt idx="395">
                  <c:v>-0.19614773931961188</c:v>
                </c:pt>
                <c:pt idx="396">
                  <c:v>-0.15697629882328343</c:v>
                </c:pt>
                <c:pt idx="397">
                  <c:v>-0.11776612677410676</c:v>
                </c:pt>
                <c:pt idx="398">
                  <c:v>-7.8526897695320896E-2</c:v>
                </c:pt>
                <c:pt idx="399">
                  <c:v>-3.9268293279552079E-2</c:v>
                </c:pt>
                <c:pt idx="400">
                  <c:v>-6.1257422745431415E-16</c:v>
                </c:pt>
                <c:pt idx="401">
                  <c:v>3.9268293279550857E-2</c:v>
                </c:pt>
                <c:pt idx="402">
                  <c:v>7.8526897695317469E-2</c:v>
                </c:pt>
                <c:pt idx="403">
                  <c:v>0.11776612677410775</c:v>
                </c:pt>
                <c:pt idx="404">
                  <c:v>0.15697629882328223</c:v>
                </c:pt>
                <c:pt idx="405">
                  <c:v>0.19614773931961063</c:v>
                </c:pt>
                <c:pt idx="406">
                  <c:v>0.23527078329628384</c:v>
                </c:pt>
                <c:pt idx="407">
                  <c:v>0.27433577772761375</c:v>
                </c:pt>
                <c:pt idx="408">
                  <c:v>0.31333308391076098</c:v>
                </c:pt>
                <c:pt idx="409">
                  <c:v>0.35225307984395632</c:v>
                </c:pt>
                <c:pt idx="410">
                  <c:v>0.39108616260057505</c:v>
                </c:pt>
                <c:pt idx="411">
                  <c:v>0.42982275069852532</c:v>
                </c:pt>
                <c:pt idx="412">
                  <c:v>0.4684532864643105</c:v>
                </c:pt>
                <c:pt idx="413">
                  <c:v>0.50696823839127991</c:v>
                </c:pt>
                <c:pt idx="414">
                  <c:v>0.5453581034913545</c:v>
                </c:pt>
                <c:pt idx="415">
                  <c:v>0.58361340963976349</c:v>
                </c:pt>
                <c:pt idx="416">
                  <c:v>0.62172471791213813</c:v>
                </c:pt>
                <c:pt idx="417">
                  <c:v>0.6596826249134331</c:v>
                </c:pt>
                <c:pt idx="418">
                  <c:v>0.6974777650980708</c:v>
                </c:pt>
                <c:pt idx="419">
                  <c:v>0.73510081308076258</c:v>
                </c:pt>
                <c:pt idx="420">
                  <c:v>0.77254248593736696</c:v>
                </c:pt>
                <c:pt idx="421">
                  <c:v>0.80979354549537264</c:v>
                </c:pt>
                <c:pt idx="422">
                  <c:v>0.84684480061322875</c:v>
                </c:pt>
                <c:pt idx="423">
                  <c:v>0.88368710944814366</c:v>
                </c:pt>
                <c:pt idx="424">
                  <c:v>0.92031138171169413</c:v>
                </c:pt>
                <c:pt idx="425">
                  <c:v>0.95670858091272459</c:v>
                </c:pt>
                <c:pt idx="426">
                  <c:v>0.9928697265869495</c:v>
                </c:pt>
                <c:pt idx="427">
                  <c:v>1.0287858965127701</c:v>
                </c:pt>
                <c:pt idx="428">
                  <c:v>1.0644482289126813</c:v>
                </c:pt>
                <c:pt idx="429">
                  <c:v>1.0998479246397901</c:v>
                </c:pt>
                <c:pt idx="430">
                  <c:v>1.1349762493488664</c:v>
                </c:pt>
                <c:pt idx="431">
                  <c:v>1.1698245356514299</c:v>
                </c:pt>
                <c:pt idx="432">
                  <c:v>1.2043841852542878</c:v>
                </c:pt>
                <c:pt idx="433">
                  <c:v>1.238646671081018</c:v>
                </c:pt>
                <c:pt idx="434">
                  <c:v>1.2726035393759281</c:v>
                </c:pt>
                <c:pt idx="435">
                  <c:v>1.3062464117898707</c:v>
                </c:pt>
                <c:pt idx="436">
                  <c:v>1.3395669874474894</c:v>
                </c:pt>
                <c:pt idx="437">
                  <c:v>1.3725570449953326</c:v>
                </c:pt>
                <c:pt idx="438">
                  <c:v>1.4052084446303259</c:v>
                </c:pt>
                <c:pt idx="439">
                  <c:v>1.4375131301081938</c:v>
                </c:pt>
                <c:pt idx="440">
                  <c:v>1.4694631307311838</c:v>
                </c:pt>
                <c:pt idx="441">
                  <c:v>1.5010505633147113</c:v>
                </c:pt>
                <c:pt idx="442">
                  <c:v>1.5322676341324404</c:v>
                </c:pt>
                <c:pt idx="443">
                  <c:v>1.5631066408392618</c:v>
                </c:pt>
                <c:pt idx="444">
                  <c:v>1.5935599743717277</c:v>
                </c:pt>
                <c:pt idx="445">
                  <c:v>1.6236201208254595</c:v>
                </c:pt>
                <c:pt idx="446">
                  <c:v>1.6532796633091298</c:v>
                </c:pt>
                <c:pt idx="447">
                  <c:v>1.68253128377443</c:v>
                </c:pt>
                <c:pt idx="448">
                  <c:v>1.7113677648217251</c:v>
                </c:pt>
                <c:pt idx="449">
                  <c:v>1.7397819914807855</c:v>
                </c:pt>
                <c:pt idx="450">
                  <c:v>1.7677669529663678</c:v>
                </c:pt>
                <c:pt idx="451">
                  <c:v>1.7953157444079715</c:v>
                </c:pt>
                <c:pt idx="452">
                  <c:v>1.8224215685535263</c:v>
                </c:pt>
                <c:pt idx="453">
                  <c:v>1.8490777374465261</c:v>
                </c:pt>
                <c:pt idx="454">
                  <c:v>1.8752776740761481</c:v>
                </c:pt>
                <c:pt idx="455">
                  <c:v>1.9010149140000763</c:v>
                </c:pt>
                <c:pt idx="456">
                  <c:v>1.9262831069394721</c:v>
                </c:pt>
                <c:pt idx="457">
                  <c:v>1.9510760183458242</c:v>
                </c:pt>
                <c:pt idx="458">
                  <c:v>1.9753875309392284</c:v>
                </c:pt>
                <c:pt idx="459">
                  <c:v>1.9992116462177263</c:v>
                </c:pt>
                <c:pt idx="460">
                  <c:v>2.0225424859373669</c:v>
                </c:pt>
                <c:pt idx="461">
                  <c:v>2.0453742935625612</c:v>
                </c:pt>
                <c:pt idx="462">
                  <c:v>2.0677014356864052</c:v>
                </c:pt>
                <c:pt idx="463">
                  <c:v>2.0895184034206737</c:v>
                </c:pt>
                <c:pt idx="464">
                  <c:v>2.1108198137550369</c:v>
                </c:pt>
                <c:pt idx="465">
                  <c:v>2.1316004108852269</c:v>
                </c:pt>
                <c:pt idx="466">
                  <c:v>2.1518550675098567</c:v>
                </c:pt>
                <c:pt idx="467">
                  <c:v>2.1715787860954792</c:v>
                </c:pt>
                <c:pt idx="468">
                  <c:v>2.1907667001096582</c:v>
                </c:pt>
                <c:pt idx="469">
                  <c:v>2.2094140752217375</c:v>
                </c:pt>
                <c:pt idx="470">
                  <c:v>2.2275163104709232</c:v>
                </c:pt>
                <c:pt idx="471">
                  <c:v>2.2450689394015377</c:v>
                </c:pt>
                <c:pt idx="472">
                  <c:v>2.2620676311650483</c:v>
                </c:pt>
                <c:pt idx="473">
                  <c:v>2.2785081915886134</c:v>
                </c:pt>
                <c:pt idx="474">
                  <c:v>2.2943865642099572</c:v>
                </c:pt>
                <c:pt idx="475">
                  <c:v>2.3096988312782125</c:v>
                </c:pt>
                <c:pt idx="476">
                  <c:v>2.3244412147206277</c:v>
                </c:pt>
                <c:pt idx="477">
                  <c:v>2.3386100770746667</c:v>
                </c:pt>
                <c:pt idx="478">
                  <c:v>2.3522019223855604</c:v>
                </c:pt>
                <c:pt idx="479">
                  <c:v>2.3652133970688594</c:v>
                </c:pt>
                <c:pt idx="480">
                  <c:v>2.3776412907378837</c:v>
                </c:pt>
                <c:pt idx="481">
                  <c:v>2.3894825369958212</c:v>
                </c:pt>
                <c:pt idx="482">
                  <c:v>2.4007342141923638</c:v>
                </c:pt>
                <c:pt idx="483">
                  <c:v>2.411393546144498</c:v>
                </c:pt>
                <c:pt idx="484">
                  <c:v>2.4214579028215772</c:v>
                </c:pt>
                <c:pt idx="485">
                  <c:v>2.4309248009941911</c:v>
                </c:pt>
                <c:pt idx="486">
                  <c:v>2.4397919048468677</c:v>
                </c:pt>
                <c:pt idx="487">
                  <c:v>2.4480570265544142</c:v>
                </c:pt>
                <c:pt idx="488">
                  <c:v>2.4557181268217181</c:v>
                </c:pt>
                <c:pt idx="489">
                  <c:v>2.4627733153869342</c:v>
                </c:pt>
                <c:pt idx="490">
                  <c:v>2.4692208514878446</c:v>
                </c:pt>
                <c:pt idx="491">
                  <c:v>2.4750591442913938</c:v>
                </c:pt>
                <c:pt idx="492">
                  <c:v>2.4802867532861952</c:v>
                </c:pt>
                <c:pt idx="493">
                  <c:v>2.4849023886379529</c:v>
                </c:pt>
                <c:pt idx="494">
                  <c:v>2.4889049115077002</c:v>
                </c:pt>
                <c:pt idx="495">
                  <c:v>2.4922933343328166</c:v>
                </c:pt>
                <c:pt idx="496">
                  <c:v>2.4950668210706777</c:v>
                </c:pt>
                <c:pt idx="497">
                  <c:v>2.4972246874049246</c:v>
                </c:pt>
                <c:pt idx="498">
                  <c:v>2.4987664009143287</c:v>
                </c:pt>
                <c:pt idx="499">
                  <c:v>2.4996915812041514</c:v>
                </c:pt>
                <c:pt idx="500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DDA-47EC-8744-7BAF7BDB8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74336"/>
        <c:axId val="142576256"/>
      </c:scatterChart>
      <c:valAx>
        <c:axId val="142574336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4714698162729654"/>
              <c:y val="0.47505737175523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42576256"/>
        <c:crosses val="autoZero"/>
        <c:crossBetween val="midCat"/>
      </c:valAx>
      <c:valAx>
        <c:axId val="142576256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2574336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výchylky opačná'!$C$6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opačná'!$C$7:$C$57</c:f>
              <c:numCache>
                <c:formatCode>0.00</c:formatCode>
                <c:ptCount val="51"/>
                <c:pt idx="0">
                  <c:v>0</c:v>
                </c:pt>
                <c:pt idx="1">
                  <c:v>0.15643446504023131</c:v>
                </c:pt>
                <c:pt idx="2">
                  <c:v>0.30901699437494862</c:v>
                </c:pt>
                <c:pt idx="3">
                  <c:v>0.45399049973954736</c:v>
                </c:pt>
                <c:pt idx="4">
                  <c:v>0.58778525229247414</c:v>
                </c:pt>
                <c:pt idx="5">
                  <c:v>0.70710678118654746</c:v>
                </c:pt>
                <c:pt idx="6">
                  <c:v>0.80901699437494667</c:v>
                </c:pt>
                <c:pt idx="7">
                  <c:v>0.89100652418836757</c:v>
                </c:pt>
                <c:pt idx="8">
                  <c:v>0.95105651629515364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0.95105651629515364</c:v>
                </c:pt>
                <c:pt idx="13">
                  <c:v>0.89100652418836757</c:v>
                </c:pt>
                <c:pt idx="14">
                  <c:v>0.80901699437494667</c:v>
                </c:pt>
                <c:pt idx="15">
                  <c:v>0.70710678118654757</c:v>
                </c:pt>
                <c:pt idx="16">
                  <c:v>0.58778525229247425</c:v>
                </c:pt>
                <c:pt idx="17">
                  <c:v>0.45399049973954742</c:v>
                </c:pt>
                <c:pt idx="18">
                  <c:v>0.30901699437494867</c:v>
                </c:pt>
                <c:pt idx="19">
                  <c:v>0.1564344650402314</c:v>
                </c:pt>
                <c:pt idx="20">
                  <c:v>1.2251484549086277E-16</c:v>
                </c:pt>
                <c:pt idx="21" formatCode="General">
                  <c:v>-0.15643446504023112</c:v>
                </c:pt>
                <c:pt idx="22" formatCode="General">
                  <c:v>-0.30901699437494895</c:v>
                </c:pt>
                <c:pt idx="23" formatCode="General">
                  <c:v>-0.45399049973954686</c:v>
                </c:pt>
                <c:pt idx="24" formatCode="General">
                  <c:v>-0.58778525229247403</c:v>
                </c:pt>
                <c:pt idx="25" formatCode="General">
                  <c:v>-0.70710678118654746</c:v>
                </c:pt>
                <c:pt idx="26" formatCode="General">
                  <c:v>-0.80901699437494656</c:v>
                </c:pt>
                <c:pt idx="27" formatCode="General">
                  <c:v>-0.89100652418836757</c:v>
                </c:pt>
                <c:pt idx="28" formatCode="General">
                  <c:v>-0.95105651629515364</c:v>
                </c:pt>
                <c:pt idx="29" formatCode="General">
                  <c:v>-0.98768834059513766</c:v>
                </c:pt>
                <c:pt idx="30" formatCode="General">
                  <c:v>-1</c:v>
                </c:pt>
                <c:pt idx="31" formatCode="General">
                  <c:v>-0.98768834059513777</c:v>
                </c:pt>
                <c:pt idx="32" formatCode="General">
                  <c:v>-0.95105651629515364</c:v>
                </c:pt>
                <c:pt idx="33" formatCode="General">
                  <c:v>-0.89100652418836757</c:v>
                </c:pt>
                <c:pt idx="34" formatCode="General">
                  <c:v>-0.80901699437494756</c:v>
                </c:pt>
                <c:pt idx="35" formatCode="General">
                  <c:v>-0.70710678118654757</c:v>
                </c:pt>
                <c:pt idx="36" formatCode="General">
                  <c:v>-0.58778525229247436</c:v>
                </c:pt>
                <c:pt idx="37" formatCode="General">
                  <c:v>-0.45399049973954753</c:v>
                </c:pt>
                <c:pt idx="38" formatCode="General">
                  <c:v>-0.30901699437494878</c:v>
                </c:pt>
                <c:pt idx="39" formatCode="General">
                  <c:v>-0.15643446504023156</c:v>
                </c:pt>
                <c:pt idx="40" formatCode="General">
                  <c:v>-2.4502969098172528E-16</c:v>
                </c:pt>
                <c:pt idx="41" formatCode="General">
                  <c:v>0.15643446504023012</c:v>
                </c:pt>
                <c:pt idx="42" formatCode="General">
                  <c:v>0.30901699437494834</c:v>
                </c:pt>
                <c:pt idx="43" formatCode="General">
                  <c:v>0.45399049973954714</c:v>
                </c:pt>
                <c:pt idx="44" formatCode="General">
                  <c:v>0.58778525229247458</c:v>
                </c:pt>
                <c:pt idx="45" formatCode="General">
                  <c:v>0.70710678118654657</c:v>
                </c:pt>
                <c:pt idx="46" formatCode="General">
                  <c:v>0.80901699437494656</c:v>
                </c:pt>
                <c:pt idx="47" formatCode="General">
                  <c:v>0.89100652418836757</c:v>
                </c:pt>
                <c:pt idx="48" formatCode="General">
                  <c:v>0.95105651629515364</c:v>
                </c:pt>
                <c:pt idx="49" formatCode="General">
                  <c:v>0.98768834059513777</c:v>
                </c:pt>
                <c:pt idx="5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BE9-4B70-B2C7-C928BDDA0279}"/>
            </c:ext>
          </c:extLst>
        </c:ser>
        <c:ser>
          <c:idx val="1"/>
          <c:order val="1"/>
          <c:tx>
            <c:strRef>
              <c:f>'součet výchylky opačná'!$D$6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opačná'!$D$7:$D$57</c:f>
              <c:numCache>
                <c:formatCode>0.000</c:formatCode>
                <c:ptCount val="51"/>
                <c:pt idx="0">
                  <c:v>1.8377226823629386E-16</c:v>
                </c:pt>
                <c:pt idx="1">
                  <c:v>-0.23465169756034621</c:v>
                </c:pt>
                <c:pt idx="2">
                  <c:v>-0.46352549156242207</c:v>
                </c:pt>
                <c:pt idx="3">
                  <c:v>-0.68098574960931935</c:v>
                </c:pt>
                <c:pt idx="4">
                  <c:v>-0.8816778784387107</c:v>
                </c:pt>
                <c:pt idx="5">
                  <c:v>-1.0606601717798221</c:v>
                </c:pt>
                <c:pt idx="6">
                  <c:v>-1.213525491562419</c:v>
                </c:pt>
                <c:pt idx="7">
                  <c:v>-1.3365097862825517</c:v>
                </c:pt>
                <c:pt idx="8">
                  <c:v>-1.4265847744427302</c:v>
                </c:pt>
                <c:pt idx="9">
                  <c:v>-1.4815325108927064</c:v>
                </c:pt>
                <c:pt idx="10">
                  <c:v>-1.5</c:v>
                </c:pt>
                <c:pt idx="11">
                  <c:v>-1.4815325108927067</c:v>
                </c:pt>
                <c:pt idx="12">
                  <c:v>-1.4265847744427305</c:v>
                </c:pt>
                <c:pt idx="13">
                  <c:v>-1.3365097862825519</c:v>
                </c:pt>
                <c:pt idx="14">
                  <c:v>-1.2135254915624194</c:v>
                </c:pt>
                <c:pt idx="15">
                  <c:v>-1.0606601717798221</c:v>
                </c:pt>
                <c:pt idx="16">
                  <c:v>-0.88167787843871104</c:v>
                </c:pt>
                <c:pt idx="17">
                  <c:v>-0.68098574960932068</c:v>
                </c:pt>
                <c:pt idx="18">
                  <c:v>-0.46352549156242184</c:v>
                </c:pt>
                <c:pt idx="19">
                  <c:v>-0.23465169756034671</c:v>
                </c:pt>
                <c:pt idx="20">
                  <c:v>-3.6754453647258778E-16</c:v>
                </c:pt>
                <c:pt idx="21">
                  <c:v>0.23465169756034471</c:v>
                </c:pt>
                <c:pt idx="22">
                  <c:v>0.46352549156242118</c:v>
                </c:pt>
                <c:pt idx="23">
                  <c:v>0.6809857496093199</c:v>
                </c:pt>
                <c:pt idx="24">
                  <c:v>0.88167787843871148</c:v>
                </c:pt>
                <c:pt idx="25">
                  <c:v>1.0606601717798221</c:v>
                </c:pt>
                <c:pt idx="26">
                  <c:v>1.2135254915624183</c:v>
                </c:pt>
                <c:pt idx="27">
                  <c:v>1.3365097862825515</c:v>
                </c:pt>
                <c:pt idx="28">
                  <c:v>1.4265847744427302</c:v>
                </c:pt>
                <c:pt idx="29">
                  <c:v>1.4815325108927067</c:v>
                </c:pt>
                <c:pt idx="30">
                  <c:v>1.5</c:v>
                </c:pt>
                <c:pt idx="31">
                  <c:v>1.4815325108927069</c:v>
                </c:pt>
                <c:pt idx="32">
                  <c:v>1.4265847744427305</c:v>
                </c:pt>
                <c:pt idx="33">
                  <c:v>1.3365097862825528</c:v>
                </c:pt>
                <c:pt idx="34">
                  <c:v>1.2135254915624196</c:v>
                </c:pt>
                <c:pt idx="35">
                  <c:v>1.0606601717798225</c:v>
                </c:pt>
                <c:pt idx="36">
                  <c:v>0.88167787843871104</c:v>
                </c:pt>
                <c:pt idx="37">
                  <c:v>0.68098574960931968</c:v>
                </c:pt>
                <c:pt idx="38">
                  <c:v>0.46352549156242212</c:v>
                </c:pt>
                <c:pt idx="39">
                  <c:v>0.23465169756034551</c:v>
                </c:pt>
                <c:pt idx="40">
                  <c:v>5.5131680470888216E-16</c:v>
                </c:pt>
                <c:pt idx="41">
                  <c:v>-0.23465169756034443</c:v>
                </c:pt>
                <c:pt idx="42">
                  <c:v>-0.46352549156242107</c:v>
                </c:pt>
                <c:pt idx="43">
                  <c:v>-0.68098574960931868</c:v>
                </c:pt>
                <c:pt idx="44">
                  <c:v>-0.88167787843871015</c:v>
                </c:pt>
                <c:pt idx="45">
                  <c:v>-1.0606601717798221</c:v>
                </c:pt>
                <c:pt idx="46">
                  <c:v>-1.2135254915624187</c:v>
                </c:pt>
                <c:pt idx="47">
                  <c:v>-1.3365097862825519</c:v>
                </c:pt>
                <c:pt idx="48">
                  <c:v>-1.42658477444273</c:v>
                </c:pt>
                <c:pt idx="49">
                  <c:v>-1.4815325108927067</c:v>
                </c:pt>
                <c:pt idx="50">
                  <c:v>-1.5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BE9-4B70-B2C7-C928BDDA0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686848"/>
        <c:axId val="142959360"/>
      </c:scatterChart>
      <c:valAx>
        <c:axId val="14268684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6582352941176468"/>
              <c:y val="0.81019611111111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2959360"/>
        <c:crosses val="autoZero"/>
        <c:crossBetween val="midCat"/>
      </c:valAx>
      <c:valAx>
        <c:axId val="142959360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45428742194E-2"/>
              <c:y val="2.702559615945444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2686848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výchylky opačná'!$C$6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opačná'!$C$7:$C$57</c:f>
              <c:numCache>
                <c:formatCode>0.00</c:formatCode>
                <c:ptCount val="51"/>
                <c:pt idx="0">
                  <c:v>0</c:v>
                </c:pt>
                <c:pt idx="1">
                  <c:v>0.15643446504023137</c:v>
                </c:pt>
                <c:pt idx="2">
                  <c:v>0.30901699437494878</c:v>
                </c:pt>
                <c:pt idx="3">
                  <c:v>0.45399049973954742</c:v>
                </c:pt>
                <c:pt idx="4">
                  <c:v>0.58778525229247425</c:v>
                </c:pt>
                <c:pt idx="5">
                  <c:v>0.70710678118654746</c:v>
                </c:pt>
                <c:pt idx="6">
                  <c:v>0.80901699437494656</c:v>
                </c:pt>
                <c:pt idx="7">
                  <c:v>0.89100652418836757</c:v>
                </c:pt>
                <c:pt idx="8">
                  <c:v>0.95105651629515364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0.95105651629515364</c:v>
                </c:pt>
                <c:pt idx="13">
                  <c:v>0.89100652418836757</c:v>
                </c:pt>
                <c:pt idx="14">
                  <c:v>0.80901699437494656</c:v>
                </c:pt>
                <c:pt idx="15">
                  <c:v>0.70710678118654757</c:v>
                </c:pt>
                <c:pt idx="16">
                  <c:v>0.58778525229247436</c:v>
                </c:pt>
                <c:pt idx="17">
                  <c:v>0.45399049973954747</c:v>
                </c:pt>
                <c:pt idx="18">
                  <c:v>0.30901699437494884</c:v>
                </c:pt>
                <c:pt idx="19">
                  <c:v>0.15643446504023145</c:v>
                </c:pt>
                <c:pt idx="20">
                  <c:v>1.2251484549086289E-16</c:v>
                </c:pt>
                <c:pt idx="21" formatCode="General">
                  <c:v>-0.1564344650402312</c:v>
                </c:pt>
                <c:pt idx="22" formatCode="General">
                  <c:v>-0.30901699437494912</c:v>
                </c:pt>
                <c:pt idx="23" formatCode="General">
                  <c:v>-0.45399049973954692</c:v>
                </c:pt>
                <c:pt idx="24" formatCode="General">
                  <c:v>-0.58778525229247414</c:v>
                </c:pt>
                <c:pt idx="25" formatCode="General">
                  <c:v>-0.70710678118654746</c:v>
                </c:pt>
                <c:pt idx="26" formatCode="General">
                  <c:v>-0.80901699437494656</c:v>
                </c:pt>
                <c:pt idx="27" formatCode="General">
                  <c:v>-0.89100652418836757</c:v>
                </c:pt>
                <c:pt idx="28" formatCode="General">
                  <c:v>-0.95105651629515364</c:v>
                </c:pt>
                <c:pt idx="29" formatCode="General">
                  <c:v>-0.98768834059513766</c:v>
                </c:pt>
                <c:pt idx="30" formatCode="General">
                  <c:v>-1</c:v>
                </c:pt>
                <c:pt idx="31" formatCode="General">
                  <c:v>-0.98768834059513777</c:v>
                </c:pt>
                <c:pt idx="32" formatCode="General">
                  <c:v>-0.95105651629515364</c:v>
                </c:pt>
                <c:pt idx="33" formatCode="General">
                  <c:v>-0.89100652418836757</c:v>
                </c:pt>
                <c:pt idx="34" formatCode="General">
                  <c:v>-0.80901699437494756</c:v>
                </c:pt>
                <c:pt idx="35" formatCode="General">
                  <c:v>-0.70710678118654757</c:v>
                </c:pt>
                <c:pt idx="36" formatCode="General">
                  <c:v>-0.58778525229247458</c:v>
                </c:pt>
                <c:pt idx="37" formatCode="General">
                  <c:v>-0.45399049973954764</c:v>
                </c:pt>
                <c:pt idx="38" formatCode="General">
                  <c:v>-0.30901699437494895</c:v>
                </c:pt>
                <c:pt idx="39" formatCode="General">
                  <c:v>-0.15643446504023162</c:v>
                </c:pt>
                <c:pt idx="40" formatCode="General">
                  <c:v>-2.4502969098172553E-16</c:v>
                </c:pt>
                <c:pt idx="41" formatCode="General">
                  <c:v>0.1564344650402302</c:v>
                </c:pt>
                <c:pt idx="42" formatCode="General">
                  <c:v>0.30901699437494851</c:v>
                </c:pt>
                <c:pt idx="43" formatCode="General">
                  <c:v>0.45399049973954725</c:v>
                </c:pt>
                <c:pt idx="44" formatCode="General">
                  <c:v>0.5877852522924748</c:v>
                </c:pt>
                <c:pt idx="45" formatCode="General">
                  <c:v>0.70710678118654657</c:v>
                </c:pt>
                <c:pt idx="46" formatCode="General">
                  <c:v>0.80901699437494656</c:v>
                </c:pt>
                <c:pt idx="47" formatCode="General">
                  <c:v>0.89100652418836757</c:v>
                </c:pt>
                <c:pt idx="48" formatCode="General">
                  <c:v>0.95105651629515364</c:v>
                </c:pt>
                <c:pt idx="49" formatCode="General">
                  <c:v>0.98768834059513777</c:v>
                </c:pt>
                <c:pt idx="5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61-47D7-87E5-3C463C734505}"/>
            </c:ext>
          </c:extLst>
        </c:ser>
        <c:ser>
          <c:idx val="1"/>
          <c:order val="1"/>
          <c:tx>
            <c:strRef>
              <c:f>'součet výchylky opačná'!$D$6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opačná'!$D$7:$D$57</c:f>
              <c:numCache>
                <c:formatCode>0.000</c:formatCode>
                <c:ptCount val="51"/>
                <c:pt idx="0">
                  <c:v>1.8377226823629399E-16</c:v>
                </c:pt>
                <c:pt idx="1">
                  <c:v>-0.23465169756034621</c:v>
                </c:pt>
                <c:pt idx="2">
                  <c:v>-0.46352549156242212</c:v>
                </c:pt>
                <c:pt idx="3">
                  <c:v>-0.68098574960931935</c:v>
                </c:pt>
                <c:pt idx="4">
                  <c:v>-0.88167787843871082</c:v>
                </c:pt>
                <c:pt idx="5">
                  <c:v>-1.0606601717798221</c:v>
                </c:pt>
                <c:pt idx="6">
                  <c:v>-1.2135254915624187</c:v>
                </c:pt>
                <c:pt idx="7">
                  <c:v>-1.3365097862825517</c:v>
                </c:pt>
                <c:pt idx="8">
                  <c:v>-1.4265847744427302</c:v>
                </c:pt>
                <c:pt idx="9">
                  <c:v>-1.4815325108927064</c:v>
                </c:pt>
                <c:pt idx="10">
                  <c:v>-1.5</c:v>
                </c:pt>
                <c:pt idx="11">
                  <c:v>-1.4815325108927067</c:v>
                </c:pt>
                <c:pt idx="12">
                  <c:v>-1.4265847744427305</c:v>
                </c:pt>
                <c:pt idx="13">
                  <c:v>-1.3365097862825519</c:v>
                </c:pt>
                <c:pt idx="14">
                  <c:v>-1.2135254915624192</c:v>
                </c:pt>
                <c:pt idx="15">
                  <c:v>-1.0606601717798221</c:v>
                </c:pt>
                <c:pt idx="16">
                  <c:v>-0.88167787843871115</c:v>
                </c:pt>
                <c:pt idx="17">
                  <c:v>-0.68098574960932068</c:v>
                </c:pt>
                <c:pt idx="18">
                  <c:v>-0.4635254915624219</c:v>
                </c:pt>
                <c:pt idx="19">
                  <c:v>-0.23465169756034671</c:v>
                </c:pt>
                <c:pt idx="20">
                  <c:v>-3.6754453647258807E-16</c:v>
                </c:pt>
                <c:pt idx="21">
                  <c:v>0.23465169756034471</c:v>
                </c:pt>
                <c:pt idx="22">
                  <c:v>0.46352549156242123</c:v>
                </c:pt>
                <c:pt idx="23">
                  <c:v>0.6809857496093199</c:v>
                </c:pt>
                <c:pt idx="24">
                  <c:v>0.8816778784387117</c:v>
                </c:pt>
                <c:pt idx="25">
                  <c:v>1.0606601717798221</c:v>
                </c:pt>
                <c:pt idx="26">
                  <c:v>1.2135254915624178</c:v>
                </c:pt>
                <c:pt idx="27">
                  <c:v>1.3365097862825515</c:v>
                </c:pt>
                <c:pt idx="28">
                  <c:v>1.4265847744427302</c:v>
                </c:pt>
                <c:pt idx="29">
                  <c:v>1.4815325108927067</c:v>
                </c:pt>
                <c:pt idx="30">
                  <c:v>1.5</c:v>
                </c:pt>
                <c:pt idx="31">
                  <c:v>1.4815325108927069</c:v>
                </c:pt>
                <c:pt idx="32">
                  <c:v>1.4265847744427305</c:v>
                </c:pt>
                <c:pt idx="33">
                  <c:v>1.3365097862825528</c:v>
                </c:pt>
                <c:pt idx="34">
                  <c:v>1.2135254915624194</c:v>
                </c:pt>
                <c:pt idx="35">
                  <c:v>1.0606601717798225</c:v>
                </c:pt>
                <c:pt idx="36">
                  <c:v>0.88167787843871115</c:v>
                </c:pt>
                <c:pt idx="37">
                  <c:v>0.68098574960931968</c:v>
                </c:pt>
                <c:pt idx="38">
                  <c:v>0.46352549156242218</c:v>
                </c:pt>
                <c:pt idx="39">
                  <c:v>0.23465169756034551</c:v>
                </c:pt>
                <c:pt idx="40">
                  <c:v>5.5131680470888265E-16</c:v>
                </c:pt>
                <c:pt idx="41">
                  <c:v>-0.23465169756034443</c:v>
                </c:pt>
                <c:pt idx="42">
                  <c:v>-0.46352549156242112</c:v>
                </c:pt>
                <c:pt idx="43">
                  <c:v>-0.68098574960931868</c:v>
                </c:pt>
                <c:pt idx="44">
                  <c:v>-0.88167787843871026</c:v>
                </c:pt>
                <c:pt idx="45">
                  <c:v>-1.0606601717798221</c:v>
                </c:pt>
                <c:pt idx="46">
                  <c:v>-1.2135254915624183</c:v>
                </c:pt>
                <c:pt idx="47">
                  <c:v>-1.3365097862825519</c:v>
                </c:pt>
                <c:pt idx="48">
                  <c:v>-1.42658477444273</c:v>
                </c:pt>
                <c:pt idx="49">
                  <c:v>-1.4815325108927067</c:v>
                </c:pt>
                <c:pt idx="50">
                  <c:v>-1.5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61-47D7-87E5-3C463C734505}"/>
            </c:ext>
          </c:extLst>
        </c:ser>
        <c:ser>
          <c:idx val="2"/>
          <c:order val="2"/>
          <c:tx>
            <c:strRef>
              <c:f>'součet výchylky opačná'!$E$6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opačná'!$E$7:$E$57</c:f>
              <c:numCache>
                <c:formatCode>0.000</c:formatCode>
                <c:ptCount val="51"/>
                <c:pt idx="0">
                  <c:v>1.8377226823629399E-16</c:v>
                </c:pt>
                <c:pt idx="1">
                  <c:v>-7.8217232520115323E-2</c:v>
                </c:pt>
                <c:pt idx="2">
                  <c:v>-0.15450849718747489</c:v>
                </c:pt>
                <c:pt idx="3">
                  <c:v>-0.22699524986977293</c:v>
                </c:pt>
                <c:pt idx="4">
                  <c:v>-0.29389262614623646</c:v>
                </c:pt>
                <c:pt idx="5">
                  <c:v>-0.35355339059327384</c:v>
                </c:pt>
                <c:pt idx="6">
                  <c:v>-0.4045084971874745</c:v>
                </c:pt>
                <c:pt idx="7">
                  <c:v>-0.44550326209418389</c:v>
                </c:pt>
                <c:pt idx="8">
                  <c:v>-0.47552825814757682</c:v>
                </c:pt>
                <c:pt idx="9">
                  <c:v>-0.49384417029756955</c:v>
                </c:pt>
                <c:pt idx="10">
                  <c:v>-0.5</c:v>
                </c:pt>
                <c:pt idx="11">
                  <c:v>-0.49384417029756988</c:v>
                </c:pt>
                <c:pt idx="12">
                  <c:v>-0.47552825814757682</c:v>
                </c:pt>
                <c:pt idx="13">
                  <c:v>-0.445503262094184</c:v>
                </c:pt>
                <c:pt idx="14">
                  <c:v>-0.40450849718747484</c:v>
                </c:pt>
                <c:pt idx="15">
                  <c:v>-0.35355339059327384</c:v>
                </c:pt>
                <c:pt idx="16">
                  <c:v>-0.29389262614623685</c:v>
                </c:pt>
                <c:pt idx="17">
                  <c:v>-0.22699524986977393</c:v>
                </c:pt>
                <c:pt idx="18">
                  <c:v>-0.15450849718747456</c:v>
                </c:pt>
                <c:pt idx="19">
                  <c:v>-7.8217232520115809E-2</c:v>
                </c:pt>
                <c:pt idx="20">
                  <c:v>-2.4502969098172553E-16</c:v>
                </c:pt>
                <c:pt idx="21">
                  <c:v>7.8217232520113894E-2</c:v>
                </c:pt>
                <c:pt idx="22">
                  <c:v>0.1545084971874737</c:v>
                </c:pt>
                <c:pt idx="23">
                  <c:v>0.22699524986977396</c:v>
                </c:pt>
                <c:pt idx="24">
                  <c:v>0.29389262614623735</c:v>
                </c:pt>
                <c:pt idx="25">
                  <c:v>0.35355339059327351</c:v>
                </c:pt>
                <c:pt idx="26">
                  <c:v>0.40450849718747389</c:v>
                </c:pt>
                <c:pt idx="27">
                  <c:v>0.44550326209418367</c:v>
                </c:pt>
                <c:pt idx="28">
                  <c:v>0.47552825814757682</c:v>
                </c:pt>
                <c:pt idx="29">
                  <c:v>0.49384417029756988</c:v>
                </c:pt>
                <c:pt idx="30">
                  <c:v>0.5</c:v>
                </c:pt>
                <c:pt idx="31">
                  <c:v>0.49384417029756994</c:v>
                </c:pt>
                <c:pt idx="32">
                  <c:v>0.47552825814757682</c:v>
                </c:pt>
                <c:pt idx="33">
                  <c:v>0.44550326209418489</c:v>
                </c:pt>
                <c:pt idx="34">
                  <c:v>0.40450849718747495</c:v>
                </c:pt>
                <c:pt idx="35">
                  <c:v>0.35355339059327484</c:v>
                </c:pt>
                <c:pt idx="36">
                  <c:v>0.29389262614623668</c:v>
                </c:pt>
                <c:pt idx="37">
                  <c:v>0.22699524986977279</c:v>
                </c:pt>
                <c:pt idx="38">
                  <c:v>0.15450849718747472</c:v>
                </c:pt>
                <c:pt idx="39">
                  <c:v>7.8217232520114394E-2</c:v>
                </c:pt>
                <c:pt idx="40">
                  <c:v>3.0628711372715717E-16</c:v>
                </c:pt>
                <c:pt idx="41">
                  <c:v>-7.8217232520114713E-2</c:v>
                </c:pt>
                <c:pt idx="42">
                  <c:v>-0.15450849718747411</c:v>
                </c:pt>
                <c:pt idx="43">
                  <c:v>-0.22699524986977218</c:v>
                </c:pt>
                <c:pt idx="44">
                  <c:v>-0.29389262614623557</c:v>
                </c:pt>
                <c:pt idx="45">
                  <c:v>-0.35355339059327451</c:v>
                </c:pt>
                <c:pt idx="46">
                  <c:v>-0.40450849718747484</c:v>
                </c:pt>
                <c:pt idx="47">
                  <c:v>-0.44550326209418445</c:v>
                </c:pt>
                <c:pt idx="48">
                  <c:v>-0.47552825814757682</c:v>
                </c:pt>
                <c:pt idx="49">
                  <c:v>-0.49384417029756977</c:v>
                </c:pt>
                <c:pt idx="50">
                  <c:v>-0.5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61-47D7-87E5-3C463C734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121408"/>
        <c:axId val="143144064"/>
      </c:scatterChart>
      <c:valAx>
        <c:axId val="14312140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6582352941176468"/>
              <c:y val="0.81019611111111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3144064"/>
        <c:crosses val="autoZero"/>
        <c:crossBetween val="midCat"/>
      </c:valAx>
      <c:valAx>
        <c:axId val="143144064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45428742207E-2"/>
              <c:y val="2.702559615945444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3121408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výchylky opačná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0.31286893008046268</c:v>
                </c:pt>
                <c:pt idx="2">
                  <c:v>0.61803398874989479</c:v>
                </c:pt>
                <c:pt idx="3">
                  <c:v>0.90798099947909361</c:v>
                </c:pt>
                <c:pt idx="4">
                  <c:v>1.1755705045849463</c:v>
                </c:pt>
                <c:pt idx="5">
                  <c:v>1.4142135623730949</c:v>
                </c:pt>
                <c:pt idx="6">
                  <c:v>1.6180339887498949</c:v>
                </c:pt>
                <c:pt idx="7">
                  <c:v>1.7820130483767374</c:v>
                </c:pt>
                <c:pt idx="8">
                  <c:v>1.9021130325903086</c:v>
                </c:pt>
                <c:pt idx="9">
                  <c:v>1.9753766811902755</c:v>
                </c:pt>
                <c:pt idx="10">
                  <c:v>2</c:v>
                </c:pt>
                <c:pt idx="11">
                  <c:v>1.9753766811902753</c:v>
                </c:pt>
                <c:pt idx="12">
                  <c:v>1.9021130325903088</c:v>
                </c:pt>
                <c:pt idx="13">
                  <c:v>1.7820130483767378</c:v>
                </c:pt>
                <c:pt idx="14">
                  <c:v>1.6180339887498949</c:v>
                </c:pt>
                <c:pt idx="15">
                  <c:v>1.4142135623730951</c:v>
                </c:pt>
                <c:pt idx="16">
                  <c:v>1.1755705045849465</c:v>
                </c:pt>
                <c:pt idx="17">
                  <c:v>0.90798099947909372</c:v>
                </c:pt>
                <c:pt idx="18">
                  <c:v>0.61803398874989501</c:v>
                </c:pt>
                <c:pt idx="19">
                  <c:v>0.31286893008046279</c:v>
                </c:pt>
                <c:pt idx="20">
                  <c:v>2.4502969098172528E-16</c:v>
                </c:pt>
                <c:pt idx="21" formatCode="General">
                  <c:v>-0.31286893008046229</c:v>
                </c:pt>
                <c:pt idx="22" formatCode="General">
                  <c:v>-0.61803398874989568</c:v>
                </c:pt>
                <c:pt idx="23" formatCode="General">
                  <c:v>-0.90798099947909261</c:v>
                </c:pt>
                <c:pt idx="24" formatCode="General">
                  <c:v>-1.1755705045849461</c:v>
                </c:pt>
                <c:pt idx="25" formatCode="General">
                  <c:v>-1.4142135623730949</c:v>
                </c:pt>
                <c:pt idx="26" formatCode="General">
                  <c:v>-1.6180339887498947</c:v>
                </c:pt>
                <c:pt idx="27" formatCode="General">
                  <c:v>-1.7820130483767374</c:v>
                </c:pt>
                <c:pt idx="28" formatCode="General">
                  <c:v>-1.9021130325903086</c:v>
                </c:pt>
                <c:pt idx="29" formatCode="General">
                  <c:v>-1.9753766811902753</c:v>
                </c:pt>
                <c:pt idx="30" formatCode="General">
                  <c:v>-2</c:v>
                </c:pt>
                <c:pt idx="31" formatCode="General">
                  <c:v>-1.9753766811902755</c:v>
                </c:pt>
                <c:pt idx="32" formatCode="General">
                  <c:v>-1.9021130325903088</c:v>
                </c:pt>
                <c:pt idx="33" formatCode="General">
                  <c:v>-1.7820130483767378</c:v>
                </c:pt>
                <c:pt idx="34" formatCode="General">
                  <c:v>-1.6180339887498951</c:v>
                </c:pt>
                <c:pt idx="35" formatCode="General">
                  <c:v>-1.414213562373096</c:v>
                </c:pt>
                <c:pt idx="36" formatCode="General">
                  <c:v>-1.1755705045849467</c:v>
                </c:pt>
                <c:pt idx="37" formatCode="General">
                  <c:v>-0.90798099947909394</c:v>
                </c:pt>
                <c:pt idx="38" formatCode="General">
                  <c:v>-0.61803398874989524</c:v>
                </c:pt>
                <c:pt idx="39" formatCode="General">
                  <c:v>-0.31286893008046318</c:v>
                </c:pt>
                <c:pt idx="40" formatCode="General">
                  <c:v>-4.9005938196345116E-16</c:v>
                </c:pt>
                <c:pt idx="41" formatCode="General">
                  <c:v>0.31286893008046029</c:v>
                </c:pt>
                <c:pt idx="42" formatCode="General">
                  <c:v>0.61803398874989435</c:v>
                </c:pt>
                <c:pt idx="43" formatCode="General">
                  <c:v>0.90798099947909361</c:v>
                </c:pt>
                <c:pt idx="44" formatCode="General">
                  <c:v>1.1755705045849481</c:v>
                </c:pt>
                <c:pt idx="45" formatCode="General">
                  <c:v>1.4142135623730947</c:v>
                </c:pt>
                <c:pt idx="46" formatCode="General">
                  <c:v>1.618033988749894</c:v>
                </c:pt>
                <c:pt idx="47" formatCode="General">
                  <c:v>1.7820130483767374</c:v>
                </c:pt>
                <c:pt idx="48" formatCode="General">
                  <c:v>1.9021130325903086</c:v>
                </c:pt>
                <c:pt idx="49" formatCode="General">
                  <c:v>1.9753766811902755</c:v>
                </c:pt>
                <c:pt idx="50" formatCode="General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C28-4351-8098-7881556E4263}"/>
            </c:ext>
          </c:extLst>
        </c:ser>
        <c:ser>
          <c:idx val="1"/>
          <c:order val="1"/>
          <c:tx>
            <c:strRef>
              <c:f>'součet výchylky opačná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(2)'!$D$7:$D$57</c:f>
              <c:numCache>
                <c:formatCode>0.000</c:formatCode>
                <c:ptCount val="51"/>
                <c:pt idx="0">
                  <c:v>2.4502969098172528E-16</c:v>
                </c:pt>
                <c:pt idx="1">
                  <c:v>-0.31286893008046229</c:v>
                </c:pt>
                <c:pt idx="2">
                  <c:v>-0.61803398874989568</c:v>
                </c:pt>
                <c:pt idx="3">
                  <c:v>-0.90798099947909261</c:v>
                </c:pt>
                <c:pt idx="4">
                  <c:v>-1.1755705045849461</c:v>
                </c:pt>
                <c:pt idx="5">
                  <c:v>-1.4142135623730949</c:v>
                </c:pt>
                <c:pt idx="6">
                  <c:v>-1.6180339887498947</c:v>
                </c:pt>
                <c:pt idx="7">
                  <c:v>-1.7820130483767374</c:v>
                </c:pt>
                <c:pt idx="8">
                  <c:v>-1.9021130325903086</c:v>
                </c:pt>
                <c:pt idx="9">
                  <c:v>-1.9753766811902753</c:v>
                </c:pt>
                <c:pt idx="10">
                  <c:v>-2</c:v>
                </c:pt>
                <c:pt idx="11">
                  <c:v>-1.9753766811902755</c:v>
                </c:pt>
                <c:pt idx="12">
                  <c:v>-1.9021130325903088</c:v>
                </c:pt>
                <c:pt idx="13">
                  <c:v>-1.7820130483767378</c:v>
                </c:pt>
                <c:pt idx="14">
                  <c:v>-1.6180339887498951</c:v>
                </c:pt>
                <c:pt idx="15">
                  <c:v>-1.414213562373096</c:v>
                </c:pt>
                <c:pt idx="16">
                  <c:v>-1.1755705045849467</c:v>
                </c:pt>
                <c:pt idx="17">
                  <c:v>-0.90798099947909394</c:v>
                </c:pt>
                <c:pt idx="18">
                  <c:v>-0.61803398874989524</c:v>
                </c:pt>
                <c:pt idx="19">
                  <c:v>-0.31286893008046318</c:v>
                </c:pt>
                <c:pt idx="20">
                  <c:v>-4.9005938196345116E-16</c:v>
                </c:pt>
                <c:pt idx="21">
                  <c:v>0.31286893008046029</c:v>
                </c:pt>
                <c:pt idx="22">
                  <c:v>0.61803398874989435</c:v>
                </c:pt>
                <c:pt idx="23">
                  <c:v>0.90798099947909361</c:v>
                </c:pt>
                <c:pt idx="24">
                  <c:v>1.1755705045849481</c:v>
                </c:pt>
                <c:pt idx="25">
                  <c:v>1.4142135623730947</c:v>
                </c:pt>
                <c:pt idx="26">
                  <c:v>1.618033988749894</c:v>
                </c:pt>
                <c:pt idx="27">
                  <c:v>1.7820130483767374</c:v>
                </c:pt>
                <c:pt idx="28">
                  <c:v>1.9021130325903086</c:v>
                </c:pt>
                <c:pt idx="29">
                  <c:v>1.9753766811902755</c:v>
                </c:pt>
                <c:pt idx="30">
                  <c:v>2</c:v>
                </c:pt>
                <c:pt idx="31">
                  <c:v>1.975376681190276</c:v>
                </c:pt>
                <c:pt idx="32">
                  <c:v>1.9021130325903088</c:v>
                </c:pt>
                <c:pt idx="33">
                  <c:v>1.7820130483767389</c:v>
                </c:pt>
                <c:pt idx="34">
                  <c:v>1.6180339887498953</c:v>
                </c:pt>
                <c:pt idx="35">
                  <c:v>1.4142135623730967</c:v>
                </c:pt>
                <c:pt idx="36">
                  <c:v>1.1755705045849467</c:v>
                </c:pt>
                <c:pt idx="37">
                  <c:v>0.90798099947909261</c:v>
                </c:pt>
                <c:pt idx="38">
                  <c:v>0.61803398874989568</c:v>
                </c:pt>
                <c:pt idx="39">
                  <c:v>0.31286893008046157</c:v>
                </c:pt>
                <c:pt idx="40">
                  <c:v>7.3508907294517644E-16</c:v>
                </c:pt>
                <c:pt idx="41">
                  <c:v>-0.31286893008046013</c:v>
                </c:pt>
                <c:pt idx="42">
                  <c:v>-0.61803398874989413</c:v>
                </c:pt>
                <c:pt idx="43">
                  <c:v>-0.90798099947909161</c:v>
                </c:pt>
                <c:pt idx="44">
                  <c:v>-1.1755705045849461</c:v>
                </c:pt>
                <c:pt idx="45">
                  <c:v>-1.414213562373096</c:v>
                </c:pt>
                <c:pt idx="46">
                  <c:v>-1.6180339887498945</c:v>
                </c:pt>
                <c:pt idx="47">
                  <c:v>-1.7820130483767382</c:v>
                </c:pt>
                <c:pt idx="48">
                  <c:v>-1.9021130325903084</c:v>
                </c:pt>
                <c:pt idx="49">
                  <c:v>-1.9753766811902755</c:v>
                </c:pt>
                <c:pt idx="50">
                  <c:v>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C28-4351-8098-7881556E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93024"/>
        <c:axId val="144194944"/>
      </c:scatterChart>
      <c:valAx>
        <c:axId val="144193024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6582352941176468"/>
              <c:y val="0.81019611111111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4194944"/>
        <c:crosses val="autoZero"/>
        <c:crossBetween val="midCat"/>
      </c:valAx>
      <c:valAx>
        <c:axId val="144194944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45428742214E-2"/>
              <c:y val="2.702559615945444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4193024"/>
        <c:crosses val="autoZero"/>
        <c:crossBetween val="midCat"/>
        <c:majorUnit val="1"/>
        <c:minorUnit val="0.2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0.19866933079506224</c:v>
                </c:pt>
                <c:pt idx="3">
                  <c:v>0.29552020666133955</c:v>
                </c:pt>
                <c:pt idx="4">
                  <c:v>0.38941834230865302</c:v>
                </c:pt>
                <c:pt idx="5">
                  <c:v>0.47942553860420423</c:v>
                </c:pt>
                <c:pt idx="6">
                  <c:v>0.56464247339503826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0.89120736006143297</c:v>
                </c:pt>
                <c:pt idx="12">
                  <c:v>0.9320390859672234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0.97384763087820014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0.86320936664887871</c:v>
                </c:pt>
                <c:pt idx="22">
                  <c:v>0.80849640381959065</c:v>
                </c:pt>
                <c:pt idx="23">
                  <c:v>0.74570521217672536</c:v>
                </c:pt>
                <c:pt idx="24">
                  <c:v>0.67546318055115051</c:v>
                </c:pt>
                <c:pt idx="25">
                  <c:v>0.59847214410395211</c:v>
                </c:pt>
                <c:pt idx="26">
                  <c:v>0.51550137182146083</c:v>
                </c:pt>
                <c:pt idx="27">
                  <c:v>0.427379880233832</c:v>
                </c:pt>
                <c:pt idx="28">
                  <c:v>0.33498815015590716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-0.15774569414324907</c:v>
                </c:pt>
                <c:pt idx="34">
                  <c:v>-0.25554110202683011</c:v>
                </c:pt>
                <c:pt idx="35">
                  <c:v>-0.350783227689621</c:v>
                </c:pt>
                <c:pt idx="36">
                  <c:v>-0.44252044329485496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-0.8715757724135943</c:v>
                </c:pt>
                <c:pt idx="43">
                  <c:v>-0.9161659367494549</c:v>
                </c:pt>
                <c:pt idx="44">
                  <c:v>-0.95160207388951845</c:v>
                </c:pt>
                <c:pt idx="45">
                  <c:v>-0.97753011766509945</c:v>
                </c:pt>
                <c:pt idx="46">
                  <c:v>-0.99369100363346774</c:v>
                </c:pt>
                <c:pt idx="47">
                  <c:v>-0.99992325756410372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-0.95892427466314334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-0.77276448755599003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-0.37387666483023857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-8.3089402817496744E-2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0E-4917-ACDA-6AC86C282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11168"/>
        <c:axId val="121912704"/>
      </c:scatterChart>
      <c:valAx>
        <c:axId val="121911168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21912704"/>
        <c:crosses val="autoZero"/>
        <c:crossBetween val="midCat"/>
      </c:valAx>
      <c:valAx>
        <c:axId val="121912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19111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výchylky opačná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0.31286893008046279</c:v>
                </c:pt>
                <c:pt idx="2">
                  <c:v>0.61803398874989479</c:v>
                </c:pt>
                <c:pt idx="3">
                  <c:v>0.90798099947909361</c:v>
                </c:pt>
                <c:pt idx="4">
                  <c:v>1.1755705045849463</c:v>
                </c:pt>
                <c:pt idx="5">
                  <c:v>1.4142135623730949</c:v>
                </c:pt>
                <c:pt idx="6">
                  <c:v>1.6180339887498949</c:v>
                </c:pt>
                <c:pt idx="7">
                  <c:v>1.7820130483767378</c:v>
                </c:pt>
                <c:pt idx="8">
                  <c:v>1.9021130325903088</c:v>
                </c:pt>
                <c:pt idx="9">
                  <c:v>1.9753766811902755</c:v>
                </c:pt>
                <c:pt idx="10">
                  <c:v>2</c:v>
                </c:pt>
                <c:pt idx="11">
                  <c:v>1.9753766811902753</c:v>
                </c:pt>
                <c:pt idx="12">
                  <c:v>1.9021130325903091</c:v>
                </c:pt>
                <c:pt idx="13">
                  <c:v>1.7820130483767382</c:v>
                </c:pt>
                <c:pt idx="14">
                  <c:v>1.6180339887498949</c:v>
                </c:pt>
                <c:pt idx="15">
                  <c:v>1.4142135623730951</c:v>
                </c:pt>
                <c:pt idx="16">
                  <c:v>1.1755705045849465</c:v>
                </c:pt>
                <c:pt idx="17">
                  <c:v>0.90798099947909372</c:v>
                </c:pt>
                <c:pt idx="18">
                  <c:v>0.61803398874989501</c:v>
                </c:pt>
                <c:pt idx="19">
                  <c:v>0.31286893008046296</c:v>
                </c:pt>
                <c:pt idx="20">
                  <c:v>2.4502969098172553E-16</c:v>
                </c:pt>
                <c:pt idx="21" formatCode="General">
                  <c:v>-0.31286893008046246</c:v>
                </c:pt>
                <c:pt idx="22" formatCode="General">
                  <c:v>-0.61803398874989568</c:v>
                </c:pt>
                <c:pt idx="23" formatCode="General">
                  <c:v>-0.90798099947909261</c:v>
                </c:pt>
                <c:pt idx="24" formatCode="General">
                  <c:v>-1.1755705045849461</c:v>
                </c:pt>
                <c:pt idx="25" formatCode="General">
                  <c:v>-1.4142135623730949</c:v>
                </c:pt>
                <c:pt idx="26" formatCode="General">
                  <c:v>-1.6180339887498947</c:v>
                </c:pt>
                <c:pt idx="27" formatCode="General">
                  <c:v>-1.7820130483767378</c:v>
                </c:pt>
                <c:pt idx="28" formatCode="General">
                  <c:v>-1.9021130325903088</c:v>
                </c:pt>
                <c:pt idx="29" formatCode="General">
                  <c:v>-1.9753766811902753</c:v>
                </c:pt>
                <c:pt idx="30" formatCode="General">
                  <c:v>-2</c:v>
                </c:pt>
                <c:pt idx="31" formatCode="General">
                  <c:v>-1.9753766811902755</c:v>
                </c:pt>
                <c:pt idx="32" formatCode="General">
                  <c:v>-1.9021130325903091</c:v>
                </c:pt>
                <c:pt idx="33" formatCode="General">
                  <c:v>-1.7820130483767382</c:v>
                </c:pt>
                <c:pt idx="34" formatCode="General">
                  <c:v>-1.6180339887498951</c:v>
                </c:pt>
                <c:pt idx="35" formatCode="General">
                  <c:v>-1.414213562373096</c:v>
                </c:pt>
                <c:pt idx="36" formatCode="General">
                  <c:v>-1.1755705045849467</c:v>
                </c:pt>
                <c:pt idx="37" formatCode="General">
                  <c:v>-0.90798099947909394</c:v>
                </c:pt>
                <c:pt idx="38" formatCode="General">
                  <c:v>-0.61803398874989524</c:v>
                </c:pt>
                <c:pt idx="39" formatCode="General">
                  <c:v>-0.31286893008046329</c:v>
                </c:pt>
                <c:pt idx="40" formatCode="General">
                  <c:v>-4.9005938196345165E-16</c:v>
                </c:pt>
                <c:pt idx="41" formatCode="General">
                  <c:v>0.31286893008046046</c:v>
                </c:pt>
                <c:pt idx="42" formatCode="General">
                  <c:v>0.61803398874989435</c:v>
                </c:pt>
                <c:pt idx="43" formatCode="General">
                  <c:v>0.90798099947909361</c:v>
                </c:pt>
                <c:pt idx="44" formatCode="General">
                  <c:v>1.1755705045849481</c:v>
                </c:pt>
                <c:pt idx="45" formatCode="General">
                  <c:v>1.4142135623730947</c:v>
                </c:pt>
                <c:pt idx="46" formatCode="General">
                  <c:v>1.618033988749894</c:v>
                </c:pt>
                <c:pt idx="47" formatCode="General">
                  <c:v>1.7820130483767378</c:v>
                </c:pt>
                <c:pt idx="48" formatCode="General">
                  <c:v>1.9021130325903088</c:v>
                </c:pt>
                <c:pt idx="49" formatCode="General">
                  <c:v>1.9753766811902755</c:v>
                </c:pt>
                <c:pt idx="50" formatCode="General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96-4C06-B395-8B26094BD861}"/>
            </c:ext>
          </c:extLst>
        </c:ser>
        <c:ser>
          <c:idx val="1"/>
          <c:order val="1"/>
          <c:tx>
            <c:strRef>
              <c:f>'součet výchylky opačná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(2)'!$D$7:$D$57</c:f>
              <c:numCache>
                <c:formatCode>0.000</c:formatCode>
                <c:ptCount val="51"/>
                <c:pt idx="0">
                  <c:v>2.4502969098172553E-16</c:v>
                </c:pt>
                <c:pt idx="1">
                  <c:v>-0.31286893008046246</c:v>
                </c:pt>
                <c:pt idx="2">
                  <c:v>-0.61803398874989568</c:v>
                </c:pt>
                <c:pt idx="3">
                  <c:v>-0.90798099947909261</c:v>
                </c:pt>
                <c:pt idx="4">
                  <c:v>-1.1755705045849461</c:v>
                </c:pt>
                <c:pt idx="5">
                  <c:v>-1.4142135623730949</c:v>
                </c:pt>
                <c:pt idx="6">
                  <c:v>-1.6180339887498947</c:v>
                </c:pt>
                <c:pt idx="7">
                  <c:v>-1.7820130483767378</c:v>
                </c:pt>
                <c:pt idx="8">
                  <c:v>-1.9021130325903088</c:v>
                </c:pt>
                <c:pt idx="9">
                  <c:v>-1.9753766811902753</c:v>
                </c:pt>
                <c:pt idx="10">
                  <c:v>-2</c:v>
                </c:pt>
                <c:pt idx="11">
                  <c:v>-1.9753766811902755</c:v>
                </c:pt>
                <c:pt idx="12">
                  <c:v>-1.9021130325903091</c:v>
                </c:pt>
                <c:pt idx="13">
                  <c:v>-1.7820130483767382</c:v>
                </c:pt>
                <c:pt idx="14">
                  <c:v>-1.6180339887498951</c:v>
                </c:pt>
                <c:pt idx="15">
                  <c:v>-1.414213562373096</c:v>
                </c:pt>
                <c:pt idx="16">
                  <c:v>-1.1755705045849467</c:v>
                </c:pt>
                <c:pt idx="17">
                  <c:v>-0.90798099947909394</c:v>
                </c:pt>
                <c:pt idx="18">
                  <c:v>-0.61803398874989524</c:v>
                </c:pt>
                <c:pt idx="19">
                  <c:v>-0.31286893008046329</c:v>
                </c:pt>
                <c:pt idx="20">
                  <c:v>-4.9005938196345165E-16</c:v>
                </c:pt>
                <c:pt idx="21">
                  <c:v>0.31286893008046046</c:v>
                </c:pt>
                <c:pt idx="22">
                  <c:v>0.61803398874989435</c:v>
                </c:pt>
                <c:pt idx="23">
                  <c:v>0.90798099947909361</c:v>
                </c:pt>
                <c:pt idx="24">
                  <c:v>1.1755705045849481</c:v>
                </c:pt>
                <c:pt idx="25">
                  <c:v>1.4142135623730947</c:v>
                </c:pt>
                <c:pt idx="26">
                  <c:v>1.618033988749894</c:v>
                </c:pt>
                <c:pt idx="27">
                  <c:v>1.7820130483767378</c:v>
                </c:pt>
                <c:pt idx="28">
                  <c:v>1.9021130325903088</c:v>
                </c:pt>
                <c:pt idx="29">
                  <c:v>1.9753766811902755</c:v>
                </c:pt>
                <c:pt idx="30">
                  <c:v>2</c:v>
                </c:pt>
                <c:pt idx="31">
                  <c:v>1.975376681190276</c:v>
                </c:pt>
                <c:pt idx="32">
                  <c:v>1.9021130325903091</c:v>
                </c:pt>
                <c:pt idx="33">
                  <c:v>1.7820130483767391</c:v>
                </c:pt>
                <c:pt idx="34">
                  <c:v>1.6180339887498953</c:v>
                </c:pt>
                <c:pt idx="35">
                  <c:v>1.4142135623730967</c:v>
                </c:pt>
                <c:pt idx="36">
                  <c:v>1.1755705045849467</c:v>
                </c:pt>
                <c:pt idx="37">
                  <c:v>0.90798099947909261</c:v>
                </c:pt>
                <c:pt idx="38">
                  <c:v>0.61803398874989568</c:v>
                </c:pt>
                <c:pt idx="39">
                  <c:v>0.31286893008046168</c:v>
                </c:pt>
                <c:pt idx="40">
                  <c:v>7.3508907294517713E-16</c:v>
                </c:pt>
                <c:pt idx="41">
                  <c:v>-0.31286893008046029</c:v>
                </c:pt>
                <c:pt idx="42">
                  <c:v>-0.61803398874989413</c:v>
                </c:pt>
                <c:pt idx="43">
                  <c:v>-0.90798099947909161</c:v>
                </c:pt>
                <c:pt idx="44">
                  <c:v>-1.1755705045849461</c:v>
                </c:pt>
                <c:pt idx="45">
                  <c:v>-1.414213562373096</c:v>
                </c:pt>
                <c:pt idx="46">
                  <c:v>-1.6180339887498945</c:v>
                </c:pt>
                <c:pt idx="47">
                  <c:v>-1.7820130483767385</c:v>
                </c:pt>
                <c:pt idx="48">
                  <c:v>-1.9021130325903086</c:v>
                </c:pt>
                <c:pt idx="49">
                  <c:v>-1.9753766811902755</c:v>
                </c:pt>
                <c:pt idx="50">
                  <c:v>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96-4C06-B395-8B26094BD861}"/>
            </c:ext>
          </c:extLst>
        </c:ser>
        <c:ser>
          <c:idx val="2"/>
          <c:order val="2"/>
          <c:tx>
            <c:strRef>
              <c:f>'součet výchylky opačná (2)'!$E$6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(2)'!$E$7:$E$57</c:f>
              <c:numCache>
                <c:formatCode>0.000</c:formatCode>
                <c:ptCount val="51"/>
                <c:pt idx="0">
                  <c:v>2.4502969098172553E-16</c:v>
                </c:pt>
                <c:pt idx="1">
                  <c:v>0</c:v>
                </c:pt>
                <c:pt idx="2">
                  <c:v>0</c:v>
                </c:pt>
                <c:pt idx="3">
                  <c:v>9.9920072216264917E-16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-2.4502969098172553E-16</c:v>
                </c:pt>
                <c:pt idx="21">
                  <c:v>-1.9984014443252975E-15</c:v>
                </c:pt>
                <c:pt idx="22">
                  <c:v>-1.1102230246251648E-15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-1.3322676295501983E-15</c:v>
                </c:pt>
                <c:pt idx="38">
                  <c:v>0</c:v>
                </c:pt>
                <c:pt idx="39">
                  <c:v>-1.5543122344752318E-15</c:v>
                </c:pt>
                <c:pt idx="40">
                  <c:v>2.4502969098172553E-16</c:v>
                </c:pt>
                <c:pt idx="41">
                  <c:v>0</c:v>
                </c:pt>
                <c:pt idx="42">
                  <c:v>0</c:v>
                </c:pt>
                <c:pt idx="43">
                  <c:v>1.8873791418627795E-15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96-4C06-B395-8B26094BD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14528"/>
        <c:axId val="144616448"/>
      </c:scatterChart>
      <c:valAx>
        <c:axId val="14461452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76582352941176468"/>
              <c:y val="0.81019611111111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4616448"/>
        <c:crosses val="autoZero"/>
        <c:crossBetween val="midCat"/>
      </c:valAx>
      <c:valAx>
        <c:axId val="144616448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745428742221E-2"/>
              <c:y val="2.702559615945444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44614528"/>
        <c:crosses val="autoZero"/>
        <c:crossBetween val="midCat"/>
        <c:majorUnit val="1"/>
        <c:minorUnit val="0.2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'výchylky (3)'!$C$6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'výchylky (3)'!$B$7:$B$137</c:f>
              <c:numCache>
                <c:formatCode>General</c:formatCode>
                <c:ptCount val="13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'výchylky (3)'!$C$7:$C$137</c:f>
              <c:numCache>
                <c:formatCode>0.00</c:formatCode>
                <c:ptCount val="131"/>
                <c:pt idx="0">
                  <c:v>0</c:v>
                </c:pt>
                <c:pt idx="1">
                  <c:v>0.30901699437494862</c:v>
                </c:pt>
                <c:pt idx="2">
                  <c:v>0.58778525229247414</c:v>
                </c:pt>
                <c:pt idx="3">
                  <c:v>0.80901699437494667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0.80901699437494667</c:v>
                </c:pt>
                <c:pt idx="8">
                  <c:v>0.58778525229247425</c:v>
                </c:pt>
                <c:pt idx="9">
                  <c:v>0.30901699437494867</c:v>
                </c:pt>
                <c:pt idx="10">
                  <c:v>1.2251484549086277E-16</c:v>
                </c:pt>
                <c:pt idx="11">
                  <c:v>-0.30901699437494895</c:v>
                </c:pt>
                <c:pt idx="12">
                  <c:v>-0.58778525229247403</c:v>
                </c:pt>
                <c:pt idx="13">
                  <c:v>-0.80901699437494656</c:v>
                </c:pt>
                <c:pt idx="14">
                  <c:v>-0.95105651629515364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-0.58778525229247436</c:v>
                </c:pt>
                <c:pt idx="19">
                  <c:v>-0.30901699437494878</c:v>
                </c:pt>
                <c:pt idx="20">
                  <c:v>-2.4502969098172528E-16</c:v>
                </c:pt>
                <c:pt idx="21" formatCode="General">
                  <c:v>0.30901699437494834</c:v>
                </c:pt>
                <c:pt idx="22" formatCode="General">
                  <c:v>0.58778525229247458</c:v>
                </c:pt>
                <c:pt idx="23" formatCode="General">
                  <c:v>0.80901699437494656</c:v>
                </c:pt>
                <c:pt idx="24" formatCode="General">
                  <c:v>0.95105651629515364</c:v>
                </c:pt>
                <c:pt idx="25" formatCode="General">
                  <c:v>1</c:v>
                </c:pt>
                <c:pt idx="26" formatCode="General">
                  <c:v>0.95105651629515364</c:v>
                </c:pt>
                <c:pt idx="27" formatCode="General">
                  <c:v>0.80901699437494756</c:v>
                </c:pt>
                <c:pt idx="28" formatCode="General">
                  <c:v>0.58778525229247436</c:v>
                </c:pt>
                <c:pt idx="29" formatCode="General">
                  <c:v>0.30901699437494895</c:v>
                </c:pt>
                <c:pt idx="30" formatCode="General">
                  <c:v>3.6754453647258778E-16</c:v>
                </c:pt>
                <c:pt idx="31" formatCode="General">
                  <c:v>-0.30901699437494828</c:v>
                </c:pt>
                <c:pt idx="32" formatCode="General">
                  <c:v>-0.5877852522924738</c:v>
                </c:pt>
                <c:pt idx="33" formatCode="General">
                  <c:v>-0.80901699437494656</c:v>
                </c:pt>
                <c:pt idx="34" formatCode="General">
                  <c:v>-0.95105651629515364</c:v>
                </c:pt>
                <c:pt idx="35" formatCode="General">
                  <c:v>-1</c:v>
                </c:pt>
                <c:pt idx="36" formatCode="General">
                  <c:v>-0.95105651629515375</c:v>
                </c:pt>
                <c:pt idx="37" formatCode="General">
                  <c:v>-0.80901699437494756</c:v>
                </c:pt>
                <c:pt idx="38" formatCode="General">
                  <c:v>-0.58778525229247436</c:v>
                </c:pt>
                <c:pt idx="39" formatCode="General">
                  <c:v>-0.30901699437494912</c:v>
                </c:pt>
                <c:pt idx="40" formatCode="General">
                  <c:v>-4.9005938196345116E-16</c:v>
                </c:pt>
                <c:pt idx="41" formatCode="General">
                  <c:v>0.30901699437494651</c:v>
                </c:pt>
                <c:pt idx="42" formatCode="General">
                  <c:v>0.58778525229247358</c:v>
                </c:pt>
                <c:pt idx="43" formatCode="General">
                  <c:v>0.80901699437494656</c:v>
                </c:pt>
                <c:pt idx="44" formatCode="General">
                  <c:v>0.95105651629515464</c:v>
                </c:pt>
                <c:pt idx="45" formatCode="General">
                  <c:v>1</c:v>
                </c:pt>
                <c:pt idx="46" formatCode="General">
                  <c:v>0.95105651629515464</c:v>
                </c:pt>
                <c:pt idx="47" formatCode="General">
                  <c:v>0.80901699437494756</c:v>
                </c:pt>
                <c:pt idx="48" formatCode="General">
                  <c:v>0.58778525229247458</c:v>
                </c:pt>
                <c:pt idx="49" formatCode="General">
                  <c:v>0.30901699437494751</c:v>
                </c:pt>
                <c:pt idx="50" formatCode="General">
                  <c:v>6.1257422745431415E-16</c:v>
                </c:pt>
                <c:pt idx="51" formatCode="General">
                  <c:v>-0.30901699437494634</c:v>
                </c:pt>
                <c:pt idx="52" formatCode="General">
                  <c:v>-0.58778525229247358</c:v>
                </c:pt>
                <c:pt idx="53" formatCode="General">
                  <c:v>-0.80901699437494556</c:v>
                </c:pt>
                <c:pt idx="54" formatCode="General">
                  <c:v>-0.95105651629515364</c:v>
                </c:pt>
                <c:pt idx="55" formatCode="General">
                  <c:v>-1</c:v>
                </c:pt>
                <c:pt idx="56" formatCode="General">
                  <c:v>-0.95105651629515375</c:v>
                </c:pt>
                <c:pt idx="57" formatCode="General">
                  <c:v>-0.80901699437494656</c:v>
                </c:pt>
                <c:pt idx="58" formatCode="General">
                  <c:v>-0.58778525229247458</c:v>
                </c:pt>
                <c:pt idx="59" formatCode="General">
                  <c:v>-0.30901699437494762</c:v>
                </c:pt>
                <c:pt idx="60" formatCode="General">
                  <c:v>-7.3508907294517644E-16</c:v>
                </c:pt>
                <c:pt idx="61" formatCode="General">
                  <c:v>0.30901699437494617</c:v>
                </c:pt>
                <c:pt idx="62" formatCode="General">
                  <c:v>0.58778525229247336</c:v>
                </c:pt>
                <c:pt idx="63" formatCode="General">
                  <c:v>0.80901699437494556</c:v>
                </c:pt>
                <c:pt idx="64" formatCode="General">
                  <c:v>0.95105651629515364</c:v>
                </c:pt>
                <c:pt idx="65" formatCode="General">
                  <c:v>1</c:v>
                </c:pt>
                <c:pt idx="66" formatCode="General">
                  <c:v>0.95105651629515464</c:v>
                </c:pt>
                <c:pt idx="67" formatCode="General">
                  <c:v>0.80901699437494656</c:v>
                </c:pt>
                <c:pt idx="68" formatCode="General">
                  <c:v>0.5877852522924748</c:v>
                </c:pt>
                <c:pt idx="69" formatCode="General">
                  <c:v>0.30901699437494778</c:v>
                </c:pt>
                <c:pt idx="70" formatCode="General">
                  <c:v>8.5760391843604012E-16</c:v>
                </c:pt>
                <c:pt idx="71" formatCode="General">
                  <c:v>-0.30901699437494617</c:v>
                </c:pt>
                <c:pt idx="72" formatCode="General">
                  <c:v>-0.58778525229247336</c:v>
                </c:pt>
                <c:pt idx="73" formatCode="General">
                  <c:v>-0.80901699437494556</c:v>
                </c:pt>
                <c:pt idx="74" formatCode="General">
                  <c:v>-0.95105651629515364</c:v>
                </c:pt>
                <c:pt idx="75" formatCode="General">
                  <c:v>-1</c:v>
                </c:pt>
                <c:pt idx="76" formatCode="General">
                  <c:v>-0.95105651629515464</c:v>
                </c:pt>
                <c:pt idx="77" formatCode="General">
                  <c:v>-0.80901699437494656</c:v>
                </c:pt>
                <c:pt idx="78" formatCode="General">
                  <c:v>-0.58778525229252354</c:v>
                </c:pt>
                <c:pt idx="79" formatCode="General">
                  <c:v>-0.30901699437500829</c:v>
                </c:pt>
                <c:pt idx="80" formatCode="General">
                  <c:v>-6.4928964982336317E-14</c:v>
                </c:pt>
                <c:pt idx="81" formatCode="General">
                  <c:v>0.3090169943748885</c:v>
                </c:pt>
                <c:pt idx="82" formatCode="General">
                  <c:v>0.58778525229242062</c:v>
                </c:pt>
                <c:pt idx="83" formatCode="General">
                  <c:v>0.80901699437490759</c:v>
                </c:pt>
                <c:pt idx="84" formatCode="General">
                  <c:v>0.95105651629513532</c:v>
                </c:pt>
                <c:pt idx="85" formatCode="General">
                  <c:v>1</c:v>
                </c:pt>
                <c:pt idx="86" formatCode="General">
                  <c:v>0.95105651629517474</c:v>
                </c:pt>
                <c:pt idx="87" formatCode="General">
                  <c:v>0.80901699437498453</c:v>
                </c:pt>
                <c:pt idx="88" formatCode="General">
                  <c:v>0.58778525229252654</c:v>
                </c:pt>
                <c:pt idx="89" formatCode="General">
                  <c:v>0.30901699437500518</c:v>
                </c:pt>
                <c:pt idx="90" formatCode="General">
                  <c:v>6.149876614902664E-14</c:v>
                </c:pt>
                <c:pt idx="91" formatCode="General">
                  <c:v>-0.30901699437488839</c:v>
                </c:pt>
                <c:pt idx="92" formatCode="General">
                  <c:v>-0.58778525229242062</c:v>
                </c:pt>
                <c:pt idx="93" formatCode="General">
                  <c:v>-0.80901699437490759</c:v>
                </c:pt>
                <c:pt idx="94" formatCode="General">
                  <c:v>-0.95105651629513532</c:v>
                </c:pt>
                <c:pt idx="95" formatCode="General">
                  <c:v>-1</c:v>
                </c:pt>
                <c:pt idx="96" formatCode="General">
                  <c:v>-0.95105651629517485</c:v>
                </c:pt>
                <c:pt idx="97" formatCode="General">
                  <c:v>-0.80901699437498453</c:v>
                </c:pt>
                <c:pt idx="98" formatCode="General">
                  <c:v>-0.58778525229252665</c:v>
                </c:pt>
                <c:pt idx="99" formatCode="General">
                  <c:v>-0.30901699437500518</c:v>
                </c:pt>
                <c:pt idx="100" formatCode="General">
                  <c:v>-6.1621280994517426E-14</c:v>
                </c:pt>
                <c:pt idx="101" formatCode="General">
                  <c:v>0.30901699437488828</c:v>
                </c:pt>
                <c:pt idx="102" formatCode="General">
                  <c:v>0.58778525229242362</c:v>
                </c:pt>
                <c:pt idx="103" formatCode="General">
                  <c:v>0.80901699437490759</c:v>
                </c:pt>
                <c:pt idx="104" formatCode="General">
                  <c:v>0.95105651629513643</c:v>
                </c:pt>
                <c:pt idx="105" formatCode="General">
                  <c:v>1</c:v>
                </c:pt>
                <c:pt idx="106" formatCode="General">
                  <c:v>0.95105651629517374</c:v>
                </c:pt>
                <c:pt idx="107" formatCode="General">
                  <c:v>0.80901699437498686</c:v>
                </c:pt>
                <c:pt idx="108" formatCode="General">
                  <c:v>0.58778525229252665</c:v>
                </c:pt>
                <c:pt idx="109" formatCode="General">
                  <c:v>0.30901699437500868</c:v>
                </c:pt>
                <c:pt idx="110" formatCode="General">
                  <c:v>6.1743795840008389E-14</c:v>
                </c:pt>
                <c:pt idx="111" formatCode="General">
                  <c:v>-0.30901699437488478</c:v>
                </c:pt>
                <c:pt idx="112" formatCode="General">
                  <c:v>-0.58778525229242062</c:v>
                </c:pt>
                <c:pt idx="113" formatCode="General">
                  <c:v>-0.80901699437490959</c:v>
                </c:pt>
                <c:pt idx="114" formatCode="General">
                  <c:v>-0.95105651629513521</c:v>
                </c:pt>
                <c:pt idx="115" formatCode="General">
                  <c:v>-1</c:v>
                </c:pt>
                <c:pt idx="116" formatCode="General">
                  <c:v>-0.95105651629517485</c:v>
                </c:pt>
                <c:pt idx="117" formatCode="General">
                  <c:v>-0.80901699437498487</c:v>
                </c:pt>
                <c:pt idx="118" formatCode="General">
                  <c:v>-0.58778525229252965</c:v>
                </c:pt>
                <c:pt idx="119" formatCode="General">
                  <c:v>-0.30901699437500546</c:v>
                </c:pt>
                <c:pt idx="120" formatCode="General">
                  <c:v>-6.5419024364299702E-14</c:v>
                </c:pt>
                <c:pt idx="121" formatCode="General">
                  <c:v>0.30901699437488805</c:v>
                </c:pt>
                <c:pt idx="122" formatCode="General">
                  <c:v>0.58778525229242362</c:v>
                </c:pt>
                <c:pt idx="123" formatCode="General">
                  <c:v>0.80901699437490759</c:v>
                </c:pt>
                <c:pt idx="124" formatCode="General">
                  <c:v>0.95105651629513632</c:v>
                </c:pt>
                <c:pt idx="125" formatCode="General">
                  <c:v>1</c:v>
                </c:pt>
                <c:pt idx="126" formatCode="General">
                  <c:v>0.95105651629517385</c:v>
                </c:pt>
                <c:pt idx="127" formatCode="General">
                  <c:v>0.80901699437498698</c:v>
                </c:pt>
                <c:pt idx="128" formatCode="General">
                  <c:v>0.58778525229252665</c:v>
                </c:pt>
                <c:pt idx="129" formatCode="General">
                  <c:v>0.30901699437500896</c:v>
                </c:pt>
                <c:pt idx="130" formatCode="General">
                  <c:v>6.1988825530989949E-14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1A-4B31-B92C-1A3569D54D7B}"/>
            </c:ext>
          </c:extLst>
        </c:ser>
        <c:ser>
          <c:idx val="1"/>
          <c:order val="1"/>
          <c:tx>
            <c:strRef>
              <c:f>'výchylky (3)'!$D$6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'výchylky (3)'!$B$7:$B$137</c:f>
              <c:numCache>
                <c:formatCode>General</c:formatCode>
                <c:ptCount val="13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'výchylky (3)'!$D$7:$D$137</c:f>
              <c:numCache>
                <c:formatCode>0.000</c:formatCode>
                <c:ptCount val="131"/>
                <c:pt idx="0">
                  <c:v>0.8816778784387107</c:v>
                </c:pt>
                <c:pt idx="1">
                  <c:v>1.0036959095382871</c:v>
                </c:pt>
                <c:pt idx="2">
                  <c:v>1.1147172382160921</c:v>
                </c:pt>
                <c:pt idx="3">
                  <c:v>1.213525491562419</c:v>
                </c:pt>
                <c:pt idx="4">
                  <c:v>1.299038105676658</c:v>
                </c:pt>
                <c:pt idx="5">
                  <c:v>1.3703181864639034</c:v>
                </c:pt>
                <c:pt idx="6">
                  <c:v>1.4265847744427302</c:v>
                </c:pt>
                <c:pt idx="7">
                  <c:v>1.4672214011007079</c:v>
                </c:pt>
                <c:pt idx="8">
                  <c:v>1.4917828430524098</c:v>
                </c:pt>
                <c:pt idx="9">
                  <c:v>1.5</c:v>
                </c:pt>
                <c:pt idx="10">
                  <c:v>1.4917828430524098</c:v>
                </c:pt>
                <c:pt idx="11">
                  <c:v>1.4672214011007079</c:v>
                </c:pt>
                <c:pt idx="12">
                  <c:v>1.4265847744427305</c:v>
                </c:pt>
                <c:pt idx="13">
                  <c:v>1.3703181864639034</c:v>
                </c:pt>
                <c:pt idx="14">
                  <c:v>1.299038105676658</c:v>
                </c:pt>
                <c:pt idx="15">
                  <c:v>1.2135254915624192</c:v>
                </c:pt>
                <c:pt idx="16">
                  <c:v>1.1147172382160921</c:v>
                </c:pt>
                <c:pt idx="17">
                  <c:v>1.003695909538288</c:v>
                </c:pt>
                <c:pt idx="18">
                  <c:v>0.88167787843871148</c:v>
                </c:pt>
                <c:pt idx="19">
                  <c:v>0.75000000000000133</c:v>
                </c:pt>
                <c:pt idx="20">
                  <c:v>0.61010496461370145</c:v>
                </c:pt>
                <c:pt idx="21">
                  <c:v>0.46352549156242173</c:v>
                </c:pt>
                <c:pt idx="22">
                  <c:v>0.31186753622663932</c:v>
                </c:pt>
                <c:pt idx="23">
                  <c:v>0.15679269490148087</c:v>
                </c:pt>
                <c:pt idx="24">
                  <c:v>1.8377226823629386E-16</c:v>
                </c:pt>
                <c:pt idx="25">
                  <c:v>-0.15679269490147987</c:v>
                </c:pt>
                <c:pt idx="26">
                  <c:v>-0.31186753622663882</c:v>
                </c:pt>
                <c:pt idx="27">
                  <c:v>-0.4635254915624214</c:v>
                </c:pt>
                <c:pt idx="28">
                  <c:v>-0.61010496461370056</c:v>
                </c:pt>
                <c:pt idx="29">
                  <c:v>-0.75000000000000044</c:v>
                </c:pt>
                <c:pt idx="30">
                  <c:v>-0.8816778784387107</c:v>
                </c:pt>
                <c:pt idx="31">
                  <c:v>-1.0036959095382869</c:v>
                </c:pt>
                <c:pt idx="32">
                  <c:v>-1.1147172382160921</c:v>
                </c:pt>
                <c:pt idx="33">
                  <c:v>-1.213525491562419</c:v>
                </c:pt>
                <c:pt idx="34">
                  <c:v>-1.299038105676658</c:v>
                </c:pt>
                <c:pt idx="35">
                  <c:v>-1.3703181864639029</c:v>
                </c:pt>
                <c:pt idx="36">
                  <c:v>-1.4265847744427302</c:v>
                </c:pt>
                <c:pt idx="37">
                  <c:v>-1.4672214011007079</c:v>
                </c:pt>
                <c:pt idx="38">
                  <c:v>-1.4917828430524098</c:v>
                </c:pt>
                <c:pt idx="39">
                  <c:v>-1.5</c:v>
                </c:pt>
                <c:pt idx="40">
                  <c:v>-1.4917828430524098</c:v>
                </c:pt>
                <c:pt idx="41">
                  <c:v>-1.467221401100709</c:v>
                </c:pt>
                <c:pt idx="42">
                  <c:v>-1.4265847744427309</c:v>
                </c:pt>
                <c:pt idx="43">
                  <c:v>-1.3703181864639042</c:v>
                </c:pt>
                <c:pt idx="44">
                  <c:v>-1.2990381056766584</c:v>
                </c:pt>
                <c:pt idx="45">
                  <c:v>-1.2135254915624198</c:v>
                </c:pt>
                <c:pt idx="46">
                  <c:v>-1.1147172382160941</c:v>
                </c:pt>
                <c:pt idx="47">
                  <c:v>-1.0036959095382882</c:v>
                </c:pt>
                <c:pt idx="48">
                  <c:v>-0.88167787843871204</c:v>
                </c:pt>
                <c:pt idx="49">
                  <c:v>-0.75000000000000144</c:v>
                </c:pt>
                <c:pt idx="50">
                  <c:v>-0.61010496461370223</c:v>
                </c:pt>
                <c:pt idx="51">
                  <c:v>-0.46352549156242318</c:v>
                </c:pt>
                <c:pt idx="52">
                  <c:v>-0.31186753622663982</c:v>
                </c:pt>
                <c:pt idx="53">
                  <c:v>-0.15679269490148173</c:v>
                </c:pt>
                <c:pt idx="54">
                  <c:v>-3.6754453647258778E-16</c:v>
                </c:pt>
                <c:pt idx="55">
                  <c:v>0.15679269490147837</c:v>
                </c:pt>
                <c:pt idx="56">
                  <c:v>0.31186753622663682</c:v>
                </c:pt>
                <c:pt idx="57">
                  <c:v>0.46352549156241996</c:v>
                </c:pt>
                <c:pt idx="58">
                  <c:v>0.61010496461369923</c:v>
                </c:pt>
                <c:pt idx="59">
                  <c:v>0.74999999999999978</c:v>
                </c:pt>
                <c:pt idx="60">
                  <c:v>0.88167787843870926</c:v>
                </c:pt>
                <c:pt idx="61">
                  <c:v>1.003695909538286</c:v>
                </c:pt>
                <c:pt idx="62">
                  <c:v>1.1147172382160921</c:v>
                </c:pt>
                <c:pt idx="63">
                  <c:v>1.2135254915624183</c:v>
                </c:pt>
                <c:pt idx="64">
                  <c:v>1.299038105676658</c:v>
                </c:pt>
                <c:pt idx="65">
                  <c:v>1.3703181864639029</c:v>
                </c:pt>
                <c:pt idx="66">
                  <c:v>1.42658477444273</c:v>
                </c:pt>
                <c:pt idx="67">
                  <c:v>1.4672214011007079</c:v>
                </c:pt>
                <c:pt idx="68">
                  <c:v>1.4917828430524098</c:v>
                </c:pt>
                <c:pt idx="69">
                  <c:v>1.5</c:v>
                </c:pt>
                <c:pt idx="70">
                  <c:v>1.4917828430524098</c:v>
                </c:pt>
                <c:pt idx="71">
                  <c:v>1.4672214011007088</c:v>
                </c:pt>
                <c:pt idx="72">
                  <c:v>1.4265847744427305</c:v>
                </c:pt>
                <c:pt idx="73">
                  <c:v>1.3703181864639042</c:v>
                </c:pt>
                <c:pt idx="74">
                  <c:v>1.2990381056766587</c:v>
                </c:pt>
                <c:pt idx="75">
                  <c:v>1.213525491562421</c:v>
                </c:pt>
                <c:pt idx="76">
                  <c:v>1.1147172382160941</c:v>
                </c:pt>
                <c:pt idx="77">
                  <c:v>1.0036959095382882</c:v>
                </c:pt>
                <c:pt idx="78">
                  <c:v>0.88167787843873691</c:v>
                </c:pt>
                <c:pt idx="79">
                  <c:v>0.75000000000002764</c:v>
                </c:pt>
                <c:pt idx="80">
                  <c:v>0.61010496461373154</c:v>
                </c:pt>
                <c:pt idx="81">
                  <c:v>0.46352549156245276</c:v>
                </c:pt>
                <c:pt idx="82">
                  <c:v>0.31186753622667301</c:v>
                </c:pt>
                <c:pt idx="83">
                  <c:v>0.15679269490151343</c:v>
                </c:pt>
                <c:pt idx="84">
                  <c:v>3.2525739913913577E-14</c:v>
                </c:pt>
                <c:pt idx="85">
                  <c:v>-0.15679269490144895</c:v>
                </c:pt>
                <c:pt idx="86">
                  <c:v>-0.31186753622660673</c:v>
                </c:pt>
                <c:pt idx="87">
                  <c:v>-0.46352549156238781</c:v>
                </c:pt>
                <c:pt idx="88">
                  <c:v>-0.61010496461366892</c:v>
                </c:pt>
                <c:pt idx="89">
                  <c:v>-0.74999999999997202</c:v>
                </c:pt>
                <c:pt idx="90">
                  <c:v>-0.8816778784386845</c:v>
                </c:pt>
                <c:pt idx="91">
                  <c:v>-1.003695909538262</c:v>
                </c:pt>
                <c:pt idx="92">
                  <c:v>-1.1147172382160704</c:v>
                </c:pt>
                <c:pt idx="93">
                  <c:v>-1.2135254915623985</c:v>
                </c:pt>
                <c:pt idx="94">
                  <c:v>-1.299038105676642</c:v>
                </c:pt>
                <c:pt idx="95">
                  <c:v>-1.3703181864638894</c:v>
                </c:pt>
                <c:pt idx="96">
                  <c:v>-1.4265847744427202</c:v>
                </c:pt>
                <c:pt idx="97">
                  <c:v>-1.4672214011007014</c:v>
                </c:pt>
                <c:pt idx="98">
                  <c:v>-1.4917828430524058</c:v>
                </c:pt>
                <c:pt idx="99">
                  <c:v>-1.5</c:v>
                </c:pt>
                <c:pt idx="100">
                  <c:v>-1.4917828430524136</c:v>
                </c:pt>
                <c:pt idx="101">
                  <c:v>-1.4672214011007154</c:v>
                </c:pt>
                <c:pt idx="102">
                  <c:v>-1.4265847744427413</c:v>
                </c:pt>
                <c:pt idx="103">
                  <c:v>-1.3703181864639171</c:v>
                </c:pt>
                <c:pt idx="104">
                  <c:v>-1.2990381056766747</c:v>
                </c:pt>
                <c:pt idx="105">
                  <c:v>-1.2135254915624381</c:v>
                </c:pt>
                <c:pt idx="106">
                  <c:v>-1.1147172382161143</c:v>
                </c:pt>
                <c:pt idx="107">
                  <c:v>-1.0036959095383122</c:v>
                </c:pt>
                <c:pt idx="108">
                  <c:v>-0.88167787843873924</c:v>
                </c:pt>
                <c:pt idx="109">
                  <c:v>-0.75000000000002764</c:v>
                </c:pt>
                <c:pt idx="110">
                  <c:v>-0.61010496461373165</c:v>
                </c:pt>
                <c:pt idx="111">
                  <c:v>-0.46352549156245293</c:v>
                </c:pt>
                <c:pt idx="112">
                  <c:v>-0.31186753622667324</c:v>
                </c:pt>
                <c:pt idx="113">
                  <c:v>-0.15679269490151626</c:v>
                </c:pt>
                <c:pt idx="114">
                  <c:v>-3.2709512182149901E-14</c:v>
                </c:pt>
                <c:pt idx="115">
                  <c:v>0.15679269490144612</c:v>
                </c:pt>
                <c:pt idx="116">
                  <c:v>0.31186753622660657</c:v>
                </c:pt>
                <c:pt idx="117">
                  <c:v>0.46352549156238748</c:v>
                </c:pt>
                <c:pt idx="118">
                  <c:v>0.6101049646136687</c:v>
                </c:pt>
                <c:pt idx="119">
                  <c:v>0.74999999999997191</c:v>
                </c:pt>
                <c:pt idx="120">
                  <c:v>0.88167787843868428</c:v>
                </c:pt>
                <c:pt idx="121">
                  <c:v>1.003695909538262</c:v>
                </c:pt>
                <c:pt idx="122">
                  <c:v>1.1147172382160704</c:v>
                </c:pt>
                <c:pt idx="123">
                  <c:v>1.2135254915623985</c:v>
                </c:pt>
                <c:pt idx="124">
                  <c:v>1.299038105676642</c:v>
                </c:pt>
                <c:pt idx="125">
                  <c:v>1.3703181864638894</c:v>
                </c:pt>
                <c:pt idx="126">
                  <c:v>1.4265847744427202</c:v>
                </c:pt>
                <c:pt idx="127">
                  <c:v>1.4672214011007012</c:v>
                </c:pt>
                <c:pt idx="128">
                  <c:v>1.4917828430524058</c:v>
                </c:pt>
                <c:pt idx="129">
                  <c:v>1.5</c:v>
                </c:pt>
                <c:pt idx="130">
                  <c:v>1.4917828430524136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81A-4B31-B92C-1A3569D54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757504"/>
        <c:axId val="144759424"/>
      </c:scatterChart>
      <c:valAx>
        <c:axId val="144757504"/>
        <c:scaling>
          <c:orientation val="minMax"/>
          <c:max val="6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107977801117402"/>
              <c:y val="0.80770455905560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759424"/>
        <c:crosses val="autoZero"/>
        <c:crossBetween val="midCat"/>
        <c:majorUnit val="1"/>
      </c:valAx>
      <c:valAx>
        <c:axId val="144759424"/>
        <c:scaling>
          <c:orientation val="minMax"/>
          <c:max val="3"/>
          <c:min val="-3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2.3165018737298721E-2"/>
              <c:y val="2.89299253827309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4757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'výchylky (3)'!$C$6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'výchylky (3)'!$B$7:$B$137</c:f>
              <c:numCache>
                <c:formatCode>General</c:formatCode>
                <c:ptCount val="13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'výchylky (3)'!$C$7:$C$137</c:f>
              <c:numCache>
                <c:formatCode>0.00</c:formatCode>
                <c:ptCount val="131"/>
                <c:pt idx="0">
                  <c:v>0</c:v>
                </c:pt>
                <c:pt idx="1">
                  <c:v>0.30901699437494878</c:v>
                </c:pt>
                <c:pt idx="2">
                  <c:v>0.58778525229247425</c:v>
                </c:pt>
                <c:pt idx="3">
                  <c:v>0.80901699437494656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0.80901699437494656</c:v>
                </c:pt>
                <c:pt idx="8">
                  <c:v>0.58778525229247436</c:v>
                </c:pt>
                <c:pt idx="9">
                  <c:v>0.30901699437494884</c:v>
                </c:pt>
                <c:pt idx="10">
                  <c:v>1.2251484549086289E-16</c:v>
                </c:pt>
                <c:pt idx="11">
                  <c:v>-0.30901699437494912</c:v>
                </c:pt>
                <c:pt idx="12">
                  <c:v>-0.58778525229247414</c:v>
                </c:pt>
                <c:pt idx="13">
                  <c:v>-0.80901699437494656</c:v>
                </c:pt>
                <c:pt idx="14">
                  <c:v>-0.95105651629515364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-0.58778525229247458</c:v>
                </c:pt>
                <c:pt idx="19">
                  <c:v>-0.30901699437494895</c:v>
                </c:pt>
                <c:pt idx="20">
                  <c:v>-2.4502969098172553E-16</c:v>
                </c:pt>
                <c:pt idx="21" formatCode="General">
                  <c:v>0.30901699437494851</c:v>
                </c:pt>
                <c:pt idx="22" formatCode="General">
                  <c:v>0.5877852522924748</c:v>
                </c:pt>
                <c:pt idx="23" formatCode="General">
                  <c:v>0.80901699437494656</c:v>
                </c:pt>
                <c:pt idx="24" formatCode="General">
                  <c:v>0.95105651629515364</c:v>
                </c:pt>
                <c:pt idx="25" formatCode="General">
                  <c:v>1</c:v>
                </c:pt>
                <c:pt idx="26" formatCode="General">
                  <c:v>0.95105651629515364</c:v>
                </c:pt>
                <c:pt idx="27" formatCode="General">
                  <c:v>0.80901699437494756</c:v>
                </c:pt>
                <c:pt idx="28" formatCode="General">
                  <c:v>0.58778525229247458</c:v>
                </c:pt>
                <c:pt idx="29" formatCode="General">
                  <c:v>0.30901699437494912</c:v>
                </c:pt>
                <c:pt idx="30" formatCode="General">
                  <c:v>3.6754453647258807E-16</c:v>
                </c:pt>
                <c:pt idx="31" formatCode="General">
                  <c:v>-0.30901699437494845</c:v>
                </c:pt>
                <c:pt idx="32" formatCode="General">
                  <c:v>-0.58778525229247391</c:v>
                </c:pt>
                <c:pt idx="33" formatCode="General">
                  <c:v>-0.80901699437494656</c:v>
                </c:pt>
                <c:pt idx="34" formatCode="General">
                  <c:v>-0.95105651629515364</c:v>
                </c:pt>
                <c:pt idx="35" formatCode="General">
                  <c:v>-1</c:v>
                </c:pt>
                <c:pt idx="36" formatCode="General">
                  <c:v>-0.95105651629515375</c:v>
                </c:pt>
                <c:pt idx="37" formatCode="General">
                  <c:v>-0.80901699437494756</c:v>
                </c:pt>
                <c:pt idx="38" formatCode="General">
                  <c:v>-0.58778525229247458</c:v>
                </c:pt>
                <c:pt idx="39" formatCode="General">
                  <c:v>-0.30901699437494928</c:v>
                </c:pt>
                <c:pt idx="40" formatCode="General">
                  <c:v>-4.9005938196345165E-16</c:v>
                </c:pt>
                <c:pt idx="41" formatCode="General">
                  <c:v>0.30901699437494667</c:v>
                </c:pt>
                <c:pt idx="42" formatCode="General">
                  <c:v>0.5877852522924738</c:v>
                </c:pt>
                <c:pt idx="43" formatCode="General">
                  <c:v>0.80901699437494656</c:v>
                </c:pt>
                <c:pt idx="44" formatCode="General">
                  <c:v>0.95105651629515464</c:v>
                </c:pt>
                <c:pt idx="45" formatCode="General">
                  <c:v>1</c:v>
                </c:pt>
                <c:pt idx="46" formatCode="General">
                  <c:v>0.95105651629515464</c:v>
                </c:pt>
                <c:pt idx="47" formatCode="General">
                  <c:v>0.80901699437494756</c:v>
                </c:pt>
                <c:pt idx="48" formatCode="General">
                  <c:v>0.5877852522924748</c:v>
                </c:pt>
                <c:pt idx="49" formatCode="General">
                  <c:v>0.30901699437494767</c:v>
                </c:pt>
                <c:pt idx="50" formatCode="General">
                  <c:v>6.1257422745431474E-16</c:v>
                </c:pt>
                <c:pt idx="51" formatCode="General">
                  <c:v>-0.30901699437494651</c:v>
                </c:pt>
                <c:pt idx="52" formatCode="General">
                  <c:v>-0.5877852522924738</c:v>
                </c:pt>
                <c:pt idx="53" formatCode="General">
                  <c:v>-0.80901699437494556</c:v>
                </c:pt>
                <c:pt idx="54" formatCode="General">
                  <c:v>-0.95105651629515364</c:v>
                </c:pt>
                <c:pt idx="55" formatCode="General">
                  <c:v>-1</c:v>
                </c:pt>
                <c:pt idx="56" formatCode="General">
                  <c:v>-0.95105651629515375</c:v>
                </c:pt>
                <c:pt idx="57" formatCode="General">
                  <c:v>-0.80901699437494656</c:v>
                </c:pt>
                <c:pt idx="58" formatCode="General">
                  <c:v>-0.5877852522924748</c:v>
                </c:pt>
                <c:pt idx="59" formatCode="General">
                  <c:v>-0.30901699437494778</c:v>
                </c:pt>
                <c:pt idx="60" formatCode="General">
                  <c:v>-7.3508907294517713E-16</c:v>
                </c:pt>
                <c:pt idx="61" formatCode="General">
                  <c:v>0.30901699437494634</c:v>
                </c:pt>
                <c:pt idx="62" formatCode="General">
                  <c:v>0.58778525229247358</c:v>
                </c:pt>
                <c:pt idx="63" formatCode="General">
                  <c:v>0.80901699437494556</c:v>
                </c:pt>
                <c:pt idx="64" formatCode="General">
                  <c:v>0.95105651629515364</c:v>
                </c:pt>
                <c:pt idx="65" formatCode="General">
                  <c:v>1</c:v>
                </c:pt>
                <c:pt idx="66" formatCode="General">
                  <c:v>0.95105651629515464</c:v>
                </c:pt>
                <c:pt idx="67" formatCode="General">
                  <c:v>0.80901699437494656</c:v>
                </c:pt>
                <c:pt idx="68" formatCode="General">
                  <c:v>0.58778525229247491</c:v>
                </c:pt>
                <c:pt idx="69" formatCode="General">
                  <c:v>0.30901699437494795</c:v>
                </c:pt>
                <c:pt idx="70" formatCode="General">
                  <c:v>8.5760391843604101E-16</c:v>
                </c:pt>
                <c:pt idx="71" formatCode="General">
                  <c:v>-0.30901699437494634</c:v>
                </c:pt>
                <c:pt idx="72" formatCode="General">
                  <c:v>-0.58778525229247358</c:v>
                </c:pt>
                <c:pt idx="73" formatCode="General">
                  <c:v>-0.80901699437494556</c:v>
                </c:pt>
                <c:pt idx="74" formatCode="General">
                  <c:v>-0.95105651629515364</c:v>
                </c:pt>
                <c:pt idx="75" formatCode="General">
                  <c:v>-1</c:v>
                </c:pt>
                <c:pt idx="76" formatCode="General">
                  <c:v>-0.95105651629515464</c:v>
                </c:pt>
                <c:pt idx="77" formatCode="General">
                  <c:v>-0.80901699437494656</c:v>
                </c:pt>
                <c:pt idx="78" formatCode="General">
                  <c:v>-0.58778525229252365</c:v>
                </c:pt>
                <c:pt idx="79" formatCode="General">
                  <c:v>-0.30901699437500846</c:v>
                </c:pt>
                <c:pt idx="80" formatCode="General">
                  <c:v>-6.492896498233638E-14</c:v>
                </c:pt>
                <c:pt idx="81" formatCode="General">
                  <c:v>0.30901699437488866</c:v>
                </c:pt>
                <c:pt idx="82" formatCode="General">
                  <c:v>0.58778525229242062</c:v>
                </c:pt>
                <c:pt idx="83" formatCode="General">
                  <c:v>0.80901699437490759</c:v>
                </c:pt>
                <c:pt idx="84" formatCode="General">
                  <c:v>0.95105651629513543</c:v>
                </c:pt>
                <c:pt idx="85" formatCode="General">
                  <c:v>1</c:v>
                </c:pt>
                <c:pt idx="86" formatCode="General">
                  <c:v>0.95105651629517485</c:v>
                </c:pt>
                <c:pt idx="87" formatCode="General">
                  <c:v>0.80901699437498453</c:v>
                </c:pt>
                <c:pt idx="88" formatCode="General">
                  <c:v>0.58778525229252665</c:v>
                </c:pt>
                <c:pt idx="89" formatCode="General">
                  <c:v>0.30901699437500529</c:v>
                </c:pt>
                <c:pt idx="90" formatCode="General">
                  <c:v>6.1498766149026703E-14</c:v>
                </c:pt>
                <c:pt idx="91" formatCode="General">
                  <c:v>-0.30901699437488855</c:v>
                </c:pt>
                <c:pt idx="92" formatCode="General">
                  <c:v>-0.58778525229242062</c:v>
                </c:pt>
                <c:pt idx="93" formatCode="General">
                  <c:v>-0.80901699437490759</c:v>
                </c:pt>
                <c:pt idx="94" formatCode="General">
                  <c:v>-0.95105651629513543</c:v>
                </c:pt>
                <c:pt idx="95" formatCode="General">
                  <c:v>-1</c:v>
                </c:pt>
                <c:pt idx="96" formatCode="General">
                  <c:v>-0.95105651629517496</c:v>
                </c:pt>
                <c:pt idx="97" formatCode="General">
                  <c:v>-0.80901699437498453</c:v>
                </c:pt>
                <c:pt idx="98" formatCode="General">
                  <c:v>-0.58778525229252665</c:v>
                </c:pt>
                <c:pt idx="99" formatCode="General">
                  <c:v>-0.30901699437500529</c:v>
                </c:pt>
                <c:pt idx="100" formatCode="General">
                  <c:v>-6.1621280994517464E-14</c:v>
                </c:pt>
                <c:pt idx="101" formatCode="General">
                  <c:v>0.30901699437488844</c:v>
                </c:pt>
                <c:pt idx="102" formatCode="General">
                  <c:v>0.58778525229242362</c:v>
                </c:pt>
                <c:pt idx="103" formatCode="General">
                  <c:v>0.80901699437490759</c:v>
                </c:pt>
                <c:pt idx="104" formatCode="General">
                  <c:v>0.95105651629513654</c:v>
                </c:pt>
                <c:pt idx="105" formatCode="General">
                  <c:v>1</c:v>
                </c:pt>
                <c:pt idx="106" formatCode="General">
                  <c:v>0.95105651629517385</c:v>
                </c:pt>
                <c:pt idx="107" formatCode="General">
                  <c:v>0.80901699437498686</c:v>
                </c:pt>
                <c:pt idx="108" formatCode="General">
                  <c:v>0.58778525229252665</c:v>
                </c:pt>
                <c:pt idx="109" formatCode="General">
                  <c:v>0.30901699437500879</c:v>
                </c:pt>
                <c:pt idx="110" formatCode="General">
                  <c:v>6.174379584000844E-14</c:v>
                </c:pt>
                <c:pt idx="111" formatCode="General">
                  <c:v>-0.30901699437488495</c:v>
                </c:pt>
                <c:pt idx="112" formatCode="General">
                  <c:v>-0.58778525229242062</c:v>
                </c:pt>
                <c:pt idx="113" formatCode="General">
                  <c:v>-0.80901699437490959</c:v>
                </c:pt>
                <c:pt idx="114" formatCode="General">
                  <c:v>-0.95105651629513532</c:v>
                </c:pt>
                <c:pt idx="115" formatCode="General">
                  <c:v>-1</c:v>
                </c:pt>
                <c:pt idx="116" formatCode="General">
                  <c:v>-0.95105651629517496</c:v>
                </c:pt>
                <c:pt idx="117" formatCode="General">
                  <c:v>-0.80901699437498487</c:v>
                </c:pt>
                <c:pt idx="118" formatCode="General">
                  <c:v>-0.58778525229252965</c:v>
                </c:pt>
                <c:pt idx="119" formatCode="General">
                  <c:v>-0.30901699437500557</c:v>
                </c:pt>
                <c:pt idx="120" formatCode="General">
                  <c:v>-6.5419024364299752E-14</c:v>
                </c:pt>
                <c:pt idx="121" formatCode="General">
                  <c:v>0.30901699437488822</c:v>
                </c:pt>
                <c:pt idx="122" formatCode="General">
                  <c:v>0.58778525229242362</c:v>
                </c:pt>
                <c:pt idx="123" formatCode="General">
                  <c:v>0.80901699437490759</c:v>
                </c:pt>
                <c:pt idx="124" formatCode="General">
                  <c:v>0.95105651629513643</c:v>
                </c:pt>
                <c:pt idx="125" formatCode="General">
                  <c:v>1</c:v>
                </c:pt>
                <c:pt idx="126" formatCode="General">
                  <c:v>0.95105651629517396</c:v>
                </c:pt>
                <c:pt idx="127" formatCode="General">
                  <c:v>0.80901699437498698</c:v>
                </c:pt>
                <c:pt idx="128" formatCode="General">
                  <c:v>0.58778525229252665</c:v>
                </c:pt>
                <c:pt idx="129" formatCode="General">
                  <c:v>0.30901699437500907</c:v>
                </c:pt>
                <c:pt idx="130" formatCode="General">
                  <c:v>6.1988825530989987E-14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41-452A-86FC-4CE716EBA8B9}"/>
            </c:ext>
          </c:extLst>
        </c:ser>
        <c:ser>
          <c:idx val="1"/>
          <c:order val="1"/>
          <c:tx>
            <c:strRef>
              <c:f>'výchylky (3)'!$D$6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'výchylky (3)'!$B$7:$B$137</c:f>
              <c:numCache>
                <c:formatCode>General</c:formatCode>
                <c:ptCount val="13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'výchylky (3)'!$D$7:$D$137</c:f>
              <c:numCache>
                <c:formatCode>0.000</c:formatCode>
                <c:ptCount val="131"/>
                <c:pt idx="0">
                  <c:v>0.88167787843871082</c:v>
                </c:pt>
                <c:pt idx="1">
                  <c:v>1.0036959095382871</c:v>
                </c:pt>
                <c:pt idx="2">
                  <c:v>1.1147172382160921</c:v>
                </c:pt>
                <c:pt idx="3">
                  <c:v>1.2135254915624187</c:v>
                </c:pt>
                <c:pt idx="4">
                  <c:v>1.299038105676658</c:v>
                </c:pt>
                <c:pt idx="5">
                  <c:v>1.3703181864639038</c:v>
                </c:pt>
                <c:pt idx="6">
                  <c:v>1.4265847744427302</c:v>
                </c:pt>
                <c:pt idx="7">
                  <c:v>1.4672214011007079</c:v>
                </c:pt>
                <c:pt idx="8">
                  <c:v>1.4917828430524098</c:v>
                </c:pt>
                <c:pt idx="9">
                  <c:v>1.5</c:v>
                </c:pt>
                <c:pt idx="10">
                  <c:v>1.4917828430524098</c:v>
                </c:pt>
                <c:pt idx="11">
                  <c:v>1.4672214011007079</c:v>
                </c:pt>
                <c:pt idx="12">
                  <c:v>1.4265847744427305</c:v>
                </c:pt>
                <c:pt idx="13">
                  <c:v>1.3703181864639038</c:v>
                </c:pt>
                <c:pt idx="14">
                  <c:v>1.299038105676658</c:v>
                </c:pt>
                <c:pt idx="15">
                  <c:v>1.213525491562419</c:v>
                </c:pt>
                <c:pt idx="16">
                  <c:v>1.1147172382160921</c:v>
                </c:pt>
                <c:pt idx="17">
                  <c:v>1.003695909538288</c:v>
                </c:pt>
                <c:pt idx="18">
                  <c:v>0.8816778784387117</c:v>
                </c:pt>
                <c:pt idx="19">
                  <c:v>0.75000000000000144</c:v>
                </c:pt>
                <c:pt idx="20">
                  <c:v>0.61010496461370156</c:v>
                </c:pt>
                <c:pt idx="21">
                  <c:v>0.46352549156242184</c:v>
                </c:pt>
                <c:pt idx="22">
                  <c:v>0.31186753622663932</c:v>
                </c:pt>
                <c:pt idx="23">
                  <c:v>0.15679269490148093</c:v>
                </c:pt>
                <c:pt idx="24">
                  <c:v>1.8377226823629399E-16</c:v>
                </c:pt>
                <c:pt idx="25">
                  <c:v>-0.15679269490147993</c:v>
                </c:pt>
                <c:pt idx="26">
                  <c:v>-0.31186753622663882</c:v>
                </c:pt>
                <c:pt idx="27">
                  <c:v>-0.46352549156242145</c:v>
                </c:pt>
                <c:pt idx="28">
                  <c:v>-0.61010496461370078</c:v>
                </c:pt>
                <c:pt idx="29">
                  <c:v>-0.75000000000000056</c:v>
                </c:pt>
                <c:pt idx="30">
                  <c:v>-0.88167787843871082</c:v>
                </c:pt>
                <c:pt idx="31">
                  <c:v>-1.0036959095382869</c:v>
                </c:pt>
                <c:pt idx="32">
                  <c:v>-1.1147172382160921</c:v>
                </c:pt>
                <c:pt idx="33">
                  <c:v>-1.2135254915624187</c:v>
                </c:pt>
                <c:pt idx="34">
                  <c:v>-1.299038105676658</c:v>
                </c:pt>
                <c:pt idx="35">
                  <c:v>-1.3703181864639031</c:v>
                </c:pt>
                <c:pt idx="36">
                  <c:v>-1.4265847744427302</c:v>
                </c:pt>
                <c:pt idx="37">
                  <c:v>-1.4672214011007079</c:v>
                </c:pt>
                <c:pt idx="38">
                  <c:v>-1.4917828430524098</c:v>
                </c:pt>
                <c:pt idx="39">
                  <c:v>-1.5</c:v>
                </c:pt>
                <c:pt idx="40">
                  <c:v>-1.4917828430524098</c:v>
                </c:pt>
                <c:pt idx="41">
                  <c:v>-1.467221401100709</c:v>
                </c:pt>
                <c:pt idx="42">
                  <c:v>-1.4265847744427309</c:v>
                </c:pt>
                <c:pt idx="43">
                  <c:v>-1.3703181864639045</c:v>
                </c:pt>
                <c:pt idx="44">
                  <c:v>-1.2990381056766584</c:v>
                </c:pt>
                <c:pt idx="45">
                  <c:v>-1.2135254915624196</c:v>
                </c:pt>
                <c:pt idx="46">
                  <c:v>-1.1147172382160941</c:v>
                </c:pt>
                <c:pt idx="47">
                  <c:v>-1.0036959095382882</c:v>
                </c:pt>
                <c:pt idx="48">
                  <c:v>-0.88167787843871215</c:v>
                </c:pt>
                <c:pt idx="49">
                  <c:v>-0.75000000000000155</c:v>
                </c:pt>
                <c:pt idx="50">
                  <c:v>-0.61010496461370234</c:v>
                </c:pt>
                <c:pt idx="51">
                  <c:v>-0.46352549156242323</c:v>
                </c:pt>
                <c:pt idx="52">
                  <c:v>-0.31186753622663982</c:v>
                </c:pt>
                <c:pt idx="53">
                  <c:v>-0.15679269490148176</c:v>
                </c:pt>
                <c:pt idx="54">
                  <c:v>-3.6754453647258807E-16</c:v>
                </c:pt>
                <c:pt idx="55">
                  <c:v>0.15679269490147843</c:v>
                </c:pt>
                <c:pt idx="56">
                  <c:v>0.31186753622663682</c:v>
                </c:pt>
                <c:pt idx="57">
                  <c:v>0.46352549156242001</c:v>
                </c:pt>
                <c:pt idx="58">
                  <c:v>0.61010496461369934</c:v>
                </c:pt>
                <c:pt idx="59">
                  <c:v>0.74999999999999989</c:v>
                </c:pt>
                <c:pt idx="60">
                  <c:v>0.88167787843870948</c:v>
                </c:pt>
                <c:pt idx="61">
                  <c:v>1.003695909538286</c:v>
                </c:pt>
                <c:pt idx="62">
                  <c:v>1.1147172382160921</c:v>
                </c:pt>
                <c:pt idx="63">
                  <c:v>1.2135254915624178</c:v>
                </c:pt>
                <c:pt idx="64">
                  <c:v>1.299038105676658</c:v>
                </c:pt>
                <c:pt idx="65">
                  <c:v>1.3703181864639031</c:v>
                </c:pt>
                <c:pt idx="66">
                  <c:v>1.42658477444273</c:v>
                </c:pt>
                <c:pt idx="67">
                  <c:v>1.4672214011007079</c:v>
                </c:pt>
                <c:pt idx="68">
                  <c:v>1.4917828430524098</c:v>
                </c:pt>
                <c:pt idx="69">
                  <c:v>1.5</c:v>
                </c:pt>
                <c:pt idx="70">
                  <c:v>1.4917828430524098</c:v>
                </c:pt>
                <c:pt idx="71">
                  <c:v>1.4672214011007088</c:v>
                </c:pt>
                <c:pt idx="72">
                  <c:v>1.4265847744427305</c:v>
                </c:pt>
                <c:pt idx="73">
                  <c:v>1.3703181864639045</c:v>
                </c:pt>
                <c:pt idx="74">
                  <c:v>1.2990381056766587</c:v>
                </c:pt>
                <c:pt idx="75">
                  <c:v>1.2135254915624207</c:v>
                </c:pt>
                <c:pt idx="76">
                  <c:v>1.1147172382160941</c:v>
                </c:pt>
                <c:pt idx="77">
                  <c:v>1.0036959095382882</c:v>
                </c:pt>
                <c:pt idx="78">
                  <c:v>0.88167787843873702</c:v>
                </c:pt>
                <c:pt idx="79">
                  <c:v>0.75000000000002764</c:v>
                </c:pt>
                <c:pt idx="80">
                  <c:v>0.61010496461373165</c:v>
                </c:pt>
                <c:pt idx="81">
                  <c:v>0.46352549156245287</c:v>
                </c:pt>
                <c:pt idx="82">
                  <c:v>0.31186753622667307</c:v>
                </c:pt>
                <c:pt idx="83">
                  <c:v>0.15679269490151343</c:v>
                </c:pt>
                <c:pt idx="84">
                  <c:v>3.2525739913913608E-14</c:v>
                </c:pt>
                <c:pt idx="85">
                  <c:v>-0.15679269490144898</c:v>
                </c:pt>
                <c:pt idx="86">
                  <c:v>-0.31186753622660685</c:v>
                </c:pt>
                <c:pt idx="87">
                  <c:v>-0.46352549156238781</c:v>
                </c:pt>
                <c:pt idx="88">
                  <c:v>-0.61010496461366892</c:v>
                </c:pt>
                <c:pt idx="89">
                  <c:v>-0.74999999999997213</c:v>
                </c:pt>
                <c:pt idx="90">
                  <c:v>-0.88167787843868473</c:v>
                </c:pt>
                <c:pt idx="91">
                  <c:v>-1.003695909538262</c:v>
                </c:pt>
                <c:pt idx="92">
                  <c:v>-1.1147172382160706</c:v>
                </c:pt>
                <c:pt idx="93">
                  <c:v>-1.2135254915623981</c:v>
                </c:pt>
                <c:pt idx="94">
                  <c:v>-1.299038105676642</c:v>
                </c:pt>
                <c:pt idx="95">
                  <c:v>-1.3703181864638898</c:v>
                </c:pt>
                <c:pt idx="96">
                  <c:v>-1.4265847744427202</c:v>
                </c:pt>
                <c:pt idx="97">
                  <c:v>-1.4672214011007014</c:v>
                </c:pt>
                <c:pt idx="98">
                  <c:v>-1.4917828430524058</c:v>
                </c:pt>
                <c:pt idx="99">
                  <c:v>-1.5</c:v>
                </c:pt>
                <c:pt idx="100">
                  <c:v>-1.4917828430524136</c:v>
                </c:pt>
                <c:pt idx="101">
                  <c:v>-1.4672214011007154</c:v>
                </c:pt>
                <c:pt idx="102">
                  <c:v>-1.4265847744427413</c:v>
                </c:pt>
                <c:pt idx="103">
                  <c:v>-1.3703181864639173</c:v>
                </c:pt>
                <c:pt idx="104">
                  <c:v>-1.2990381056766747</c:v>
                </c:pt>
                <c:pt idx="105">
                  <c:v>-1.2135254915624376</c:v>
                </c:pt>
                <c:pt idx="106">
                  <c:v>-1.1147172382161143</c:v>
                </c:pt>
                <c:pt idx="107">
                  <c:v>-1.0036959095383122</c:v>
                </c:pt>
                <c:pt idx="108">
                  <c:v>-0.88167787843873935</c:v>
                </c:pt>
                <c:pt idx="109">
                  <c:v>-0.75000000000002764</c:v>
                </c:pt>
                <c:pt idx="110">
                  <c:v>-0.61010496461373165</c:v>
                </c:pt>
                <c:pt idx="111">
                  <c:v>-0.46352549156245304</c:v>
                </c:pt>
                <c:pt idx="112">
                  <c:v>-0.31186753622667335</c:v>
                </c:pt>
                <c:pt idx="113">
                  <c:v>-0.15679269490151626</c:v>
                </c:pt>
                <c:pt idx="114">
                  <c:v>-3.2709512182149933E-14</c:v>
                </c:pt>
                <c:pt idx="115">
                  <c:v>0.15679269490144618</c:v>
                </c:pt>
                <c:pt idx="116">
                  <c:v>0.31186753622660662</c:v>
                </c:pt>
                <c:pt idx="117">
                  <c:v>0.46352549156238748</c:v>
                </c:pt>
                <c:pt idx="118">
                  <c:v>0.6101049646136687</c:v>
                </c:pt>
                <c:pt idx="119">
                  <c:v>0.74999999999997202</c:v>
                </c:pt>
                <c:pt idx="120">
                  <c:v>0.8816778784386845</c:v>
                </c:pt>
                <c:pt idx="121">
                  <c:v>1.003695909538262</c:v>
                </c:pt>
                <c:pt idx="122">
                  <c:v>1.1147172382160706</c:v>
                </c:pt>
                <c:pt idx="123">
                  <c:v>1.2135254915623981</c:v>
                </c:pt>
                <c:pt idx="124">
                  <c:v>1.299038105676642</c:v>
                </c:pt>
                <c:pt idx="125">
                  <c:v>1.3703181864638898</c:v>
                </c:pt>
                <c:pt idx="126">
                  <c:v>1.4265847744427202</c:v>
                </c:pt>
                <c:pt idx="127">
                  <c:v>1.4672214011007012</c:v>
                </c:pt>
                <c:pt idx="128">
                  <c:v>1.4917828430524058</c:v>
                </c:pt>
                <c:pt idx="129">
                  <c:v>1.5</c:v>
                </c:pt>
                <c:pt idx="130">
                  <c:v>1.4917828430524136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41-452A-86FC-4CE716EBA8B9}"/>
            </c:ext>
          </c:extLst>
        </c:ser>
        <c:ser>
          <c:idx val="2"/>
          <c:order val="2"/>
          <c:tx>
            <c:strRef>
              <c:f>'výchylky (3)'!$E$6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>
              <a:solidFill>
                <a:srgbClr val="32C832"/>
              </a:solidFill>
            </a:ln>
          </c:spPr>
          <c:marker>
            <c:symbol val="none"/>
          </c:marker>
          <c:xVal>
            <c:numRef>
              <c:f>'výchylky (3)'!$B$7:$B$137</c:f>
              <c:numCache>
                <c:formatCode>General</c:formatCode>
                <c:ptCount val="13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'výchylky (3)'!$E$7:$E$137</c:f>
              <c:numCache>
                <c:formatCode>0.000</c:formatCode>
                <c:ptCount val="131"/>
                <c:pt idx="0">
                  <c:v>0.88167787843871082</c:v>
                </c:pt>
                <c:pt idx="1">
                  <c:v>1.3127129039132381</c:v>
                </c:pt>
                <c:pt idx="2">
                  <c:v>1.7025024905085644</c:v>
                </c:pt>
                <c:pt idx="3">
                  <c:v>2.0225424859373677</c:v>
                </c:pt>
                <c:pt idx="4">
                  <c:v>2.2500946219718116</c:v>
                </c:pt>
                <c:pt idx="5">
                  <c:v>2.3703181864638969</c:v>
                </c:pt>
                <c:pt idx="6">
                  <c:v>2.3776412907378837</c:v>
                </c:pt>
                <c:pt idx="7">
                  <c:v>2.276238395475656</c:v>
                </c:pt>
                <c:pt idx="8">
                  <c:v>2.0795680953448774</c:v>
                </c:pt>
                <c:pt idx="9">
                  <c:v>1.8090169943749475</c:v>
                </c:pt>
                <c:pt idx="10">
                  <c:v>1.4917828430524098</c:v>
                </c:pt>
                <c:pt idx="11">
                  <c:v>1.1582044067257626</c:v>
                </c:pt>
                <c:pt idx="12">
                  <c:v>0.83879952215025833</c:v>
                </c:pt>
                <c:pt idx="13">
                  <c:v>0.56130119208895424</c:v>
                </c:pt>
                <c:pt idx="14">
                  <c:v>0.34798158938150514</c:v>
                </c:pt>
                <c:pt idx="15">
                  <c:v>0.21352549156242198</c:v>
                </c:pt>
                <c:pt idx="16">
                  <c:v>0.16366072192093767</c:v>
                </c:pt>
                <c:pt idx="17">
                  <c:v>0.19467891516334002</c:v>
                </c:pt>
                <c:pt idx="18">
                  <c:v>0.29389262614623701</c:v>
                </c:pt>
                <c:pt idx="19">
                  <c:v>0.44098300562505288</c:v>
                </c:pt>
                <c:pt idx="20">
                  <c:v>0.61010496461370145</c:v>
                </c:pt>
                <c:pt idx="21">
                  <c:v>0.7725424859373673</c:v>
                </c:pt>
                <c:pt idx="22">
                  <c:v>0.89965278851911268</c:v>
                </c:pt>
                <c:pt idx="23">
                  <c:v>0.96580968927642763</c:v>
                </c:pt>
                <c:pt idx="24">
                  <c:v>0.95105651629515375</c:v>
                </c:pt>
                <c:pt idx="25">
                  <c:v>0.8432073050985206</c:v>
                </c:pt>
                <c:pt idx="26">
                  <c:v>0.63918898006851599</c:v>
                </c:pt>
                <c:pt idx="27">
                  <c:v>0.34549150281252672</c:v>
                </c:pt>
                <c:pt idx="28">
                  <c:v>-2.2319712321226485E-2</c:v>
                </c:pt>
                <c:pt idx="29">
                  <c:v>-0.44098300562505188</c:v>
                </c:pt>
                <c:pt idx="30">
                  <c:v>-0.88167787843871048</c:v>
                </c:pt>
                <c:pt idx="31">
                  <c:v>-1.3127129039132373</c:v>
                </c:pt>
                <c:pt idx="32">
                  <c:v>-1.7025024905085639</c:v>
                </c:pt>
                <c:pt idx="33">
                  <c:v>-2.0225424859373677</c:v>
                </c:pt>
                <c:pt idx="34">
                  <c:v>-2.2500946219718112</c:v>
                </c:pt>
                <c:pt idx="35">
                  <c:v>-2.3703181864638965</c:v>
                </c:pt>
                <c:pt idx="36">
                  <c:v>-2.3776412907378837</c:v>
                </c:pt>
                <c:pt idx="37">
                  <c:v>-2.276238395475656</c:v>
                </c:pt>
                <c:pt idx="38">
                  <c:v>-2.0795680953448774</c:v>
                </c:pt>
                <c:pt idx="39">
                  <c:v>-1.8090169943749479</c:v>
                </c:pt>
                <c:pt idx="40">
                  <c:v>-1.4917828430524098</c:v>
                </c:pt>
                <c:pt idx="41">
                  <c:v>-1.1582044067257655</c:v>
                </c:pt>
                <c:pt idx="42">
                  <c:v>-0.8387995221502591</c:v>
                </c:pt>
                <c:pt idx="43">
                  <c:v>-0.56130119208895513</c:v>
                </c:pt>
                <c:pt idx="44">
                  <c:v>-0.34798158938150514</c:v>
                </c:pt>
                <c:pt idx="45">
                  <c:v>-0.21352549156242284</c:v>
                </c:pt>
                <c:pt idx="46">
                  <c:v>-0.16366072192093828</c:v>
                </c:pt>
                <c:pt idx="47">
                  <c:v>-0.19467891516334038</c:v>
                </c:pt>
                <c:pt idx="48">
                  <c:v>-0.29389262614623746</c:v>
                </c:pt>
                <c:pt idx="49">
                  <c:v>-0.44098300562505438</c:v>
                </c:pt>
                <c:pt idx="50">
                  <c:v>-0.61010496461370156</c:v>
                </c:pt>
                <c:pt idx="51">
                  <c:v>-0.77254248593736663</c:v>
                </c:pt>
                <c:pt idx="52">
                  <c:v>-0.89965278851911235</c:v>
                </c:pt>
                <c:pt idx="53">
                  <c:v>-0.96580968927642763</c:v>
                </c:pt>
                <c:pt idx="54">
                  <c:v>-0.95105651629515375</c:v>
                </c:pt>
                <c:pt idx="55">
                  <c:v>-0.84320730509852193</c:v>
                </c:pt>
                <c:pt idx="56">
                  <c:v>-0.63918898006851765</c:v>
                </c:pt>
                <c:pt idx="57">
                  <c:v>-0.34549150281252727</c:v>
                </c:pt>
                <c:pt idx="58">
                  <c:v>2.2319712321224715E-2</c:v>
                </c:pt>
                <c:pt idx="59">
                  <c:v>0.44098300562505288</c:v>
                </c:pt>
                <c:pt idx="60">
                  <c:v>0.88167787843870871</c:v>
                </c:pt>
                <c:pt idx="61">
                  <c:v>1.3127129039132341</c:v>
                </c:pt>
                <c:pt idx="62">
                  <c:v>1.7025024905085631</c:v>
                </c:pt>
                <c:pt idx="63">
                  <c:v>2.0225424859373664</c:v>
                </c:pt>
                <c:pt idx="64">
                  <c:v>2.2500946219718112</c:v>
                </c:pt>
                <c:pt idx="65">
                  <c:v>2.3703181864638965</c:v>
                </c:pt>
                <c:pt idx="66">
                  <c:v>2.3776412907378837</c:v>
                </c:pt>
                <c:pt idx="67">
                  <c:v>2.2762383954756547</c:v>
                </c:pt>
                <c:pt idx="68">
                  <c:v>2.0795680953448779</c:v>
                </c:pt>
                <c:pt idx="69">
                  <c:v>1.8090169943749466</c:v>
                </c:pt>
                <c:pt idx="70">
                  <c:v>1.4917828430524112</c:v>
                </c:pt>
                <c:pt idx="71">
                  <c:v>1.1582044067257655</c:v>
                </c:pt>
                <c:pt idx="72">
                  <c:v>0.83879952215025888</c:v>
                </c:pt>
                <c:pt idx="73">
                  <c:v>0.56130119208895635</c:v>
                </c:pt>
                <c:pt idx="74">
                  <c:v>0.34798158938150597</c:v>
                </c:pt>
                <c:pt idx="75">
                  <c:v>0.21352549156242365</c:v>
                </c:pt>
                <c:pt idx="76">
                  <c:v>0.16366072192093872</c:v>
                </c:pt>
                <c:pt idx="77">
                  <c:v>0.19467891516334135</c:v>
                </c:pt>
                <c:pt idx="78">
                  <c:v>0.29389262614621331</c:v>
                </c:pt>
                <c:pt idx="79">
                  <c:v>0.44098300562501985</c:v>
                </c:pt>
                <c:pt idx="80">
                  <c:v>0.61010496461366581</c:v>
                </c:pt>
                <c:pt idx="81">
                  <c:v>0.77254248593733832</c:v>
                </c:pt>
                <c:pt idx="82">
                  <c:v>0.89965278851909314</c:v>
                </c:pt>
                <c:pt idx="83">
                  <c:v>0.96580968927642163</c:v>
                </c:pt>
                <c:pt idx="84">
                  <c:v>0.95105651629516763</c:v>
                </c:pt>
                <c:pt idx="85">
                  <c:v>0.84320730509855124</c:v>
                </c:pt>
                <c:pt idx="86">
                  <c:v>0.63918898006856761</c:v>
                </c:pt>
                <c:pt idx="87">
                  <c:v>0.345491502812597</c:v>
                </c:pt>
                <c:pt idx="88">
                  <c:v>-2.2319712321143225E-2</c:v>
                </c:pt>
                <c:pt idx="89">
                  <c:v>-0.44098300562496723</c:v>
                </c:pt>
                <c:pt idx="90">
                  <c:v>-0.88167787843862278</c:v>
                </c:pt>
                <c:pt idx="91">
                  <c:v>-1.3127129039131511</c:v>
                </c:pt>
                <c:pt idx="92">
                  <c:v>-1.7025024905084878</c:v>
                </c:pt>
                <c:pt idx="93">
                  <c:v>-2.0225424859373087</c:v>
                </c:pt>
                <c:pt idx="94">
                  <c:v>-2.2500946219717792</c:v>
                </c:pt>
                <c:pt idx="95">
                  <c:v>-2.3703181864638818</c:v>
                </c:pt>
                <c:pt idx="96">
                  <c:v>-2.3776412907378939</c:v>
                </c:pt>
                <c:pt idx="97">
                  <c:v>-2.2762383954756826</c:v>
                </c:pt>
                <c:pt idx="98">
                  <c:v>-2.0795680953449325</c:v>
                </c:pt>
                <c:pt idx="99">
                  <c:v>-1.8090169943750043</c:v>
                </c:pt>
                <c:pt idx="100">
                  <c:v>-1.4917828430524738</c:v>
                </c:pt>
                <c:pt idx="101">
                  <c:v>-1.1582044067258301</c:v>
                </c:pt>
                <c:pt idx="102">
                  <c:v>-0.83879952215031939</c:v>
                </c:pt>
                <c:pt idx="103">
                  <c:v>-0.56130119208900764</c:v>
                </c:pt>
                <c:pt idx="104">
                  <c:v>-0.34798158938153945</c:v>
                </c:pt>
                <c:pt idx="105">
                  <c:v>-0.21352549156244088</c:v>
                </c:pt>
                <c:pt idx="106">
                  <c:v>-0.16366072192094167</c:v>
                </c:pt>
                <c:pt idx="107">
                  <c:v>-0.19467891516332536</c:v>
                </c:pt>
                <c:pt idx="108">
                  <c:v>-0.29389262614621237</c:v>
                </c:pt>
                <c:pt idx="109">
                  <c:v>-0.4409830056250198</c:v>
                </c:pt>
                <c:pt idx="110">
                  <c:v>-0.61010496461366925</c:v>
                </c:pt>
                <c:pt idx="111">
                  <c:v>-0.77254248593733488</c:v>
                </c:pt>
                <c:pt idx="112">
                  <c:v>-0.89965278851909303</c:v>
                </c:pt>
                <c:pt idx="113">
                  <c:v>-0.96580968927642663</c:v>
                </c:pt>
                <c:pt idx="114">
                  <c:v>-0.95105651629516763</c:v>
                </c:pt>
                <c:pt idx="115">
                  <c:v>-0.84320730509855413</c:v>
                </c:pt>
                <c:pt idx="116">
                  <c:v>-0.63918898006856761</c:v>
                </c:pt>
                <c:pt idx="117">
                  <c:v>-0.34549150281259744</c:v>
                </c:pt>
                <c:pt idx="118">
                  <c:v>2.2319712321139856E-2</c:v>
                </c:pt>
                <c:pt idx="119">
                  <c:v>0.44098300562496684</c:v>
                </c:pt>
                <c:pt idx="120">
                  <c:v>0.88167787843861878</c:v>
                </c:pt>
                <c:pt idx="121">
                  <c:v>1.3127129039131504</c:v>
                </c:pt>
                <c:pt idx="122">
                  <c:v>1.7025024905084918</c:v>
                </c:pt>
                <c:pt idx="123">
                  <c:v>2.0225424859373078</c:v>
                </c:pt>
                <c:pt idx="124">
                  <c:v>2.2500946219717792</c:v>
                </c:pt>
                <c:pt idx="125">
                  <c:v>2.3703181864638818</c:v>
                </c:pt>
                <c:pt idx="126">
                  <c:v>2.377641290737893</c:v>
                </c:pt>
                <c:pt idx="127">
                  <c:v>2.2762383954756844</c:v>
                </c:pt>
                <c:pt idx="128">
                  <c:v>2.0795680953449325</c:v>
                </c:pt>
                <c:pt idx="129">
                  <c:v>1.8090169943750081</c:v>
                </c:pt>
                <c:pt idx="130">
                  <c:v>1.4917828430524738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641-452A-86FC-4CE716EBA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830848"/>
        <c:axId val="144832768"/>
      </c:scatterChart>
      <c:valAx>
        <c:axId val="144830848"/>
        <c:scaling>
          <c:orientation val="minMax"/>
          <c:max val="6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107977801117402"/>
              <c:y val="0.80770455905560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832768"/>
        <c:crosses val="autoZero"/>
        <c:crossBetween val="midCat"/>
        <c:majorUnit val="1"/>
      </c:valAx>
      <c:valAx>
        <c:axId val="144832768"/>
        <c:scaling>
          <c:orientation val="minMax"/>
          <c:max val="3"/>
          <c:min val="-3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2.3165018737298721E-2"/>
              <c:y val="2.89299253827309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48308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2348725833332493E-2"/>
          <c:y val="4.672616056067605E-2"/>
          <c:w val="0.75979421410015702"/>
          <c:h val="0.897297281548590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rázy!$C$6</c:f>
              <c:strCache>
                <c:ptCount val="1"/>
                <c:pt idx="0">
                  <c:v>y1/m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8.0999999999999943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8.3499999999999943</c:v>
                </c:pt>
                <c:pt idx="168">
                  <c:v>8.3999999999999986</c:v>
                </c:pt>
                <c:pt idx="169">
                  <c:v>8.4499999999999797</c:v>
                </c:pt>
                <c:pt idx="170">
                  <c:v>8.4999999999999947</c:v>
                </c:pt>
                <c:pt idx="171">
                  <c:v>8.5499999999999794</c:v>
                </c:pt>
                <c:pt idx="172">
                  <c:v>8.5999999999999943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8.8499999999999943</c:v>
                </c:pt>
                <c:pt idx="178">
                  <c:v>8.8999999999999986</c:v>
                </c:pt>
                <c:pt idx="179">
                  <c:v>8.9499999999999797</c:v>
                </c:pt>
                <c:pt idx="180">
                  <c:v>8.9999999999999947</c:v>
                </c:pt>
                <c:pt idx="181">
                  <c:v>9.0499999999999794</c:v>
                </c:pt>
                <c:pt idx="182">
                  <c:v>9.0999999999999943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9.3999999999999844</c:v>
                </c:pt>
                <c:pt idx="189">
                  <c:v>9.4499999999999726</c:v>
                </c:pt>
                <c:pt idx="190">
                  <c:v>9.4999999999999822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9.8999999999999773</c:v>
                </c:pt>
                <c:pt idx="199">
                  <c:v>9.9499999999999726</c:v>
                </c:pt>
                <c:pt idx="200">
                  <c:v>9.9999999999999751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10.199999999999912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10.349999999999914</c:v>
                </c:pt>
                <c:pt idx="208">
                  <c:v>10.4</c:v>
                </c:pt>
                <c:pt idx="209">
                  <c:v>10.449999999999912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10.599999999999914</c:v>
                </c:pt>
                <c:pt idx="213">
                  <c:v>10.649999999999904</c:v>
                </c:pt>
                <c:pt idx="214">
                  <c:v>10.699999999999912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10.849999999999914</c:v>
                </c:pt>
                <c:pt idx="218">
                  <c:v>10.899999999999922</c:v>
                </c:pt>
                <c:pt idx="219">
                  <c:v>10.949999999999912</c:v>
                </c:pt>
                <c:pt idx="220">
                  <c:v>10.999999999999922</c:v>
                </c:pt>
                <c:pt idx="221">
                  <c:v>11.049999999999899</c:v>
                </c:pt>
                <c:pt idx="222">
                  <c:v>11.099999999999914</c:v>
                </c:pt>
                <c:pt idx="223">
                  <c:v>11.149999999999904</c:v>
                </c:pt>
                <c:pt idx="224">
                  <c:v>11.199999999999912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11.349999999999914</c:v>
                </c:pt>
                <c:pt idx="228">
                  <c:v>11.399999999999922</c:v>
                </c:pt>
                <c:pt idx="229">
                  <c:v>11.449999999999912</c:v>
                </c:pt>
                <c:pt idx="230">
                  <c:v>11.499999999999922</c:v>
                </c:pt>
                <c:pt idx="231">
                  <c:v>11.549999999999899</c:v>
                </c:pt>
                <c:pt idx="232">
                  <c:v>11.599999999999914</c:v>
                </c:pt>
                <c:pt idx="233">
                  <c:v>11.649999999999904</c:v>
                </c:pt>
                <c:pt idx="234">
                  <c:v>11.699999999999912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11.849999999999914</c:v>
                </c:pt>
                <c:pt idx="238">
                  <c:v>11.899999999999922</c:v>
                </c:pt>
                <c:pt idx="239">
                  <c:v>11.949999999999912</c:v>
                </c:pt>
                <c:pt idx="240">
                  <c:v>11.999999999999922</c:v>
                </c:pt>
                <c:pt idx="241">
                  <c:v>12.049999999999899</c:v>
                </c:pt>
                <c:pt idx="242">
                  <c:v>12.099999999999914</c:v>
                </c:pt>
                <c:pt idx="243">
                  <c:v>12.149999999999904</c:v>
                </c:pt>
                <c:pt idx="244">
                  <c:v>12.199999999999912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12.349999999999914</c:v>
                </c:pt>
                <c:pt idx="248">
                  <c:v>12.399999999999922</c:v>
                </c:pt>
                <c:pt idx="249">
                  <c:v>12.449999999999912</c:v>
                </c:pt>
                <c:pt idx="250">
                  <c:v>12.499999999999922</c:v>
                </c:pt>
                <c:pt idx="251">
                  <c:v>12.549999999999899</c:v>
                </c:pt>
                <c:pt idx="252">
                  <c:v>12.599999999999914</c:v>
                </c:pt>
                <c:pt idx="253">
                  <c:v>12.649999999999904</c:v>
                </c:pt>
                <c:pt idx="254">
                  <c:v>12.699999999999912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12.849999999999914</c:v>
                </c:pt>
                <c:pt idx="258">
                  <c:v>12.899999999999922</c:v>
                </c:pt>
                <c:pt idx="259">
                  <c:v>12.949999999999912</c:v>
                </c:pt>
                <c:pt idx="260">
                  <c:v>12.999999999999922</c:v>
                </c:pt>
                <c:pt idx="261">
                  <c:v>13.049999999999899</c:v>
                </c:pt>
                <c:pt idx="262">
                  <c:v>13.099999999999914</c:v>
                </c:pt>
                <c:pt idx="263">
                  <c:v>13.149999999999904</c:v>
                </c:pt>
                <c:pt idx="264">
                  <c:v>13.199999999999912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13.349999999999914</c:v>
                </c:pt>
                <c:pt idx="268">
                  <c:v>13.399999999999922</c:v>
                </c:pt>
                <c:pt idx="269">
                  <c:v>13.449999999999912</c:v>
                </c:pt>
                <c:pt idx="270">
                  <c:v>13.499999999999922</c:v>
                </c:pt>
                <c:pt idx="271">
                  <c:v>13.549999999999899</c:v>
                </c:pt>
                <c:pt idx="272">
                  <c:v>13.599999999999914</c:v>
                </c:pt>
                <c:pt idx="273">
                  <c:v>13.649999999999904</c:v>
                </c:pt>
                <c:pt idx="274">
                  <c:v>13.699999999999912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13.849999999999914</c:v>
                </c:pt>
                <c:pt idx="278">
                  <c:v>13.899999999999922</c:v>
                </c:pt>
                <c:pt idx="279">
                  <c:v>13.949999999999912</c:v>
                </c:pt>
                <c:pt idx="280">
                  <c:v>13.999999999999922</c:v>
                </c:pt>
                <c:pt idx="281">
                  <c:v>14.049999999999899</c:v>
                </c:pt>
                <c:pt idx="282">
                  <c:v>14.099999999999914</c:v>
                </c:pt>
                <c:pt idx="283">
                  <c:v>14.149999999999904</c:v>
                </c:pt>
                <c:pt idx="284">
                  <c:v>14.199999999999912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14.349999999999914</c:v>
                </c:pt>
                <c:pt idx="288">
                  <c:v>14.399999999999922</c:v>
                </c:pt>
                <c:pt idx="289">
                  <c:v>14.449999999999912</c:v>
                </c:pt>
                <c:pt idx="290">
                  <c:v>14.499999999999922</c:v>
                </c:pt>
                <c:pt idx="291">
                  <c:v>14.549999999999899</c:v>
                </c:pt>
                <c:pt idx="292">
                  <c:v>14.599999999999914</c:v>
                </c:pt>
                <c:pt idx="293">
                  <c:v>14.649999999999904</c:v>
                </c:pt>
                <c:pt idx="294">
                  <c:v>14.699999999999912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14.849999999999914</c:v>
                </c:pt>
                <c:pt idx="298">
                  <c:v>14.899999999999812</c:v>
                </c:pt>
                <c:pt idx="299">
                  <c:v>14.949999999999912</c:v>
                </c:pt>
                <c:pt idx="300">
                  <c:v>14.999999999999922</c:v>
                </c:pt>
                <c:pt idx="301">
                  <c:v>15.049999999999899</c:v>
                </c:pt>
                <c:pt idx="302">
                  <c:v>15.099999999999914</c:v>
                </c:pt>
                <c:pt idx="303">
                  <c:v>15.1499999999998</c:v>
                </c:pt>
                <c:pt idx="304">
                  <c:v>15.199999999999912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15.399999999999812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15.899999999999812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rázy!$C$7:$C$589</c:f>
              <c:numCache>
                <c:formatCode>0.00</c:formatCode>
                <c:ptCount val="583"/>
                <c:pt idx="0">
                  <c:v>0</c:v>
                </c:pt>
                <c:pt idx="1">
                  <c:v>0.61803398874989479</c:v>
                </c:pt>
                <c:pt idx="2">
                  <c:v>1.1755705045849463</c:v>
                </c:pt>
                <c:pt idx="3">
                  <c:v>1.6180339887498949</c:v>
                </c:pt>
                <c:pt idx="4">
                  <c:v>1.9021130325903086</c:v>
                </c:pt>
                <c:pt idx="5">
                  <c:v>2</c:v>
                </c:pt>
                <c:pt idx="6">
                  <c:v>1.9021130325903088</c:v>
                </c:pt>
                <c:pt idx="7">
                  <c:v>1.6180339887498949</c:v>
                </c:pt>
                <c:pt idx="8">
                  <c:v>1.1755705045849465</c:v>
                </c:pt>
                <c:pt idx="9">
                  <c:v>0.61803398874989501</c:v>
                </c:pt>
                <c:pt idx="10">
                  <c:v>2.4502969098172528E-16</c:v>
                </c:pt>
                <c:pt idx="11">
                  <c:v>-0.61803398874989568</c:v>
                </c:pt>
                <c:pt idx="12">
                  <c:v>-1.1755705045849461</c:v>
                </c:pt>
                <c:pt idx="13">
                  <c:v>-1.6180339887498947</c:v>
                </c:pt>
                <c:pt idx="14">
                  <c:v>-1.9021130325903086</c:v>
                </c:pt>
                <c:pt idx="15">
                  <c:v>-2</c:v>
                </c:pt>
                <c:pt idx="16">
                  <c:v>-1.9021130325903088</c:v>
                </c:pt>
                <c:pt idx="17">
                  <c:v>-1.6180339887498951</c:v>
                </c:pt>
                <c:pt idx="18">
                  <c:v>-1.1755705045849467</c:v>
                </c:pt>
                <c:pt idx="19">
                  <c:v>-0.61803398874989524</c:v>
                </c:pt>
                <c:pt idx="20">
                  <c:v>-4.9005938196345116E-16</c:v>
                </c:pt>
                <c:pt idx="21" formatCode="General">
                  <c:v>0.61803398874989435</c:v>
                </c:pt>
                <c:pt idx="22" formatCode="General">
                  <c:v>1.1755705045849481</c:v>
                </c:pt>
                <c:pt idx="23" formatCode="General">
                  <c:v>1.618033988749894</c:v>
                </c:pt>
                <c:pt idx="24" formatCode="General">
                  <c:v>1.9021130325903086</c:v>
                </c:pt>
                <c:pt idx="25" formatCode="General">
                  <c:v>2</c:v>
                </c:pt>
                <c:pt idx="26" formatCode="General">
                  <c:v>1.9021130325903088</c:v>
                </c:pt>
                <c:pt idx="27" formatCode="General">
                  <c:v>1.6180339887498953</c:v>
                </c:pt>
                <c:pt idx="28" formatCode="General">
                  <c:v>1.1755705045849467</c:v>
                </c:pt>
                <c:pt idx="29" formatCode="General">
                  <c:v>0.61803398874989568</c:v>
                </c:pt>
                <c:pt idx="30" formatCode="General">
                  <c:v>7.3508907294517644E-16</c:v>
                </c:pt>
                <c:pt idx="31" formatCode="General">
                  <c:v>-0.61803398874989413</c:v>
                </c:pt>
                <c:pt idx="32" formatCode="General">
                  <c:v>-1.1755705045849461</c:v>
                </c:pt>
                <c:pt idx="33" formatCode="General">
                  <c:v>-1.6180339887498945</c:v>
                </c:pt>
                <c:pt idx="34" formatCode="General">
                  <c:v>-1.9021130325903084</c:v>
                </c:pt>
                <c:pt idx="35" formatCode="General">
                  <c:v>-2</c:v>
                </c:pt>
                <c:pt idx="36" formatCode="General">
                  <c:v>-1.9021130325903091</c:v>
                </c:pt>
                <c:pt idx="37" formatCode="General">
                  <c:v>-1.6180339887498953</c:v>
                </c:pt>
                <c:pt idx="38" formatCode="General">
                  <c:v>-1.1755705045849469</c:v>
                </c:pt>
                <c:pt idx="39" formatCode="General">
                  <c:v>-0.61803398874989579</c:v>
                </c:pt>
                <c:pt idx="40" formatCode="General">
                  <c:v>-9.8011876392690449E-16</c:v>
                </c:pt>
                <c:pt idx="41" formatCode="General">
                  <c:v>0.61803398874989068</c:v>
                </c:pt>
                <c:pt idx="42" formatCode="General">
                  <c:v>1.1755705045849461</c:v>
                </c:pt>
                <c:pt idx="43" formatCode="General">
                  <c:v>1.6180339887498942</c:v>
                </c:pt>
                <c:pt idx="44" formatCode="General">
                  <c:v>1.9021130325903095</c:v>
                </c:pt>
                <c:pt idx="45" formatCode="General">
                  <c:v>2</c:v>
                </c:pt>
                <c:pt idx="46" formatCode="General">
                  <c:v>1.9021130325903102</c:v>
                </c:pt>
                <c:pt idx="47" formatCode="General">
                  <c:v>1.618033988749896</c:v>
                </c:pt>
                <c:pt idx="48" formatCode="General">
                  <c:v>1.1755705045849481</c:v>
                </c:pt>
                <c:pt idx="49" formatCode="General">
                  <c:v>0.61803398874989268</c:v>
                </c:pt>
                <c:pt idx="50" formatCode="General">
                  <c:v>1.2251484549086273E-15</c:v>
                </c:pt>
                <c:pt idx="51" formatCode="General">
                  <c:v>-0.61803398874989024</c:v>
                </c:pt>
                <c:pt idx="52" formatCode="General">
                  <c:v>-1.1755705045849461</c:v>
                </c:pt>
                <c:pt idx="53" formatCode="General">
                  <c:v>-1.618033988749892</c:v>
                </c:pt>
                <c:pt idx="54" formatCode="General">
                  <c:v>-1.9021130325903084</c:v>
                </c:pt>
                <c:pt idx="55" formatCode="General">
                  <c:v>-2</c:v>
                </c:pt>
                <c:pt idx="56" formatCode="General">
                  <c:v>-1.9021130325903091</c:v>
                </c:pt>
                <c:pt idx="57" formatCode="General">
                  <c:v>-1.618033988749894</c:v>
                </c:pt>
                <c:pt idx="58" formatCode="General">
                  <c:v>-1.1755705045849481</c:v>
                </c:pt>
                <c:pt idx="59" formatCode="General">
                  <c:v>-0.61803398874989279</c:v>
                </c:pt>
                <c:pt idx="60" formatCode="General">
                  <c:v>-1.4701781458903527E-15</c:v>
                </c:pt>
                <c:pt idx="61" formatCode="General">
                  <c:v>0.61803398874989002</c:v>
                </c:pt>
                <c:pt idx="62" formatCode="General">
                  <c:v>1.1755705045849449</c:v>
                </c:pt>
                <c:pt idx="63" formatCode="General">
                  <c:v>1.618033988749892</c:v>
                </c:pt>
                <c:pt idx="64" formatCode="General">
                  <c:v>1.9021130325903082</c:v>
                </c:pt>
                <c:pt idx="65" formatCode="General">
                  <c:v>2</c:v>
                </c:pt>
                <c:pt idx="66" formatCode="General">
                  <c:v>1.9021130325903093</c:v>
                </c:pt>
                <c:pt idx="67" formatCode="General">
                  <c:v>1.618033988749894</c:v>
                </c:pt>
                <c:pt idx="68" formatCode="General">
                  <c:v>1.1755705045849481</c:v>
                </c:pt>
                <c:pt idx="69" formatCode="General">
                  <c:v>0.61803398874989313</c:v>
                </c:pt>
                <c:pt idx="70" formatCode="General">
                  <c:v>1.7152078368720785E-15</c:v>
                </c:pt>
                <c:pt idx="71" formatCode="General">
                  <c:v>-0.6180339887498898</c:v>
                </c:pt>
                <c:pt idx="72" formatCode="General">
                  <c:v>-1.1755705045849449</c:v>
                </c:pt>
                <c:pt idx="73" formatCode="General">
                  <c:v>-1.618033988749892</c:v>
                </c:pt>
                <c:pt idx="74" formatCode="General">
                  <c:v>-1.9021130325903082</c:v>
                </c:pt>
                <c:pt idx="75" formatCode="General">
                  <c:v>-2</c:v>
                </c:pt>
                <c:pt idx="76" formatCode="General">
                  <c:v>-1.9021130325903093</c:v>
                </c:pt>
                <c:pt idx="77" formatCode="General">
                  <c:v>-1.618033988749894</c:v>
                </c:pt>
                <c:pt idx="78" formatCode="General">
                  <c:v>-1.1755705045850473</c:v>
                </c:pt>
                <c:pt idx="79" formatCode="General">
                  <c:v>-0.61803398875001458</c:v>
                </c:pt>
                <c:pt idx="80" formatCode="General">
                  <c:v>-1.2985792996467251E-13</c:v>
                </c:pt>
                <c:pt idx="81" formatCode="General">
                  <c:v>0.61803398874977467</c:v>
                </c:pt>
                <c:pt idx="82" formatCode="General">
                  <c:v>1.1755705045848421</c:v>
                </c:pt>
                <c:pt idx="83" formatCode="General">
                  <c:v>1.6180339887498163</c:v>
                </c:pt>
                <c:pt idx="84" formatCode="General">
                  <c:v>1.9021130325902709</c:v>
                </c:pt>
                <c:pt idx="85" formatCode="General">
                  <c:v>2</c:v>
                </c:pt>
                <c:pt idx="86" formatCode="General">
                  <c:v>1.9021130325903481</c:v>
                </c:pt>
                <c:pt idx="87" formatCode="General">
                  <c:v>1.6180339887499693</c:v>
                </c:pt>
                <c:pt idx="88" formatCode="General">
                  <c:v>1.1755705045850531</c:v>
                </c:pt>
                <c:pt idx="89" formatCode="General">
                  <c:v>0.61803398875000848</c:v>
                </c:pt>
                <c:pt idx="90" formatCode="General">
                  <c:v>1.2299753229805318E-13</c:v>
                </c:pt>
                <c:pt idx="91" formatCode="General">
                  <c:v>-0.61803398874977444</c:v>
                </c:pt>
                <c:pt idx="92" formatCode="General">
                  <c:v>-1.1755705045848421</c:v>
                </c:pt>
                <c:pt idx="93" formatCode="General">
                  <c:v>-1.6180339887498163</c:v>
                </c:pt>
                <c:pt idx="94" formatCode="General">
                  <c:v>-1.9021130325902709</c:v>
                </c:pt>
                <c:pt idx="95" formatCode="General">
                  <c:v>-2</c:v>
                </c:pt>
                <c:pt idx="96" formatCode="General">
                  <c:v>-1.9021130325903481</c:v>
                </c:pt>
                <c:pt idx="97" formatCode="General">
                  <c:v>-1.6180339887499693</c:v>
                </c:pt>
                <c:pt idx="98" formatCode="General">
                  <c:v>-1.1755705045850533</c:v>
                </c:pt>
                <c:pt idx="99" formatCode="General">
                  <c:v>-0.61803398875000859</c:v>
                </c:pt>
                <c:pt idx="100" formatCode="General">
                  <c:v>-1.232425619890348E-13</c:v>
                </c:pt>
                <c:pt idx="101" formatCode="General">
                  <c:v>0.61803398874977422</c:v>
                </c:pt>
                <c:pt idx="102" formatCode="General">
                  <c:v>1.1755705045848481</c:v>
                </c:pt>
                <c:pt idx="103" formatCode="General">
                  <c:v>1.6180339887498161</c:v>
                </c:pt>
                <c:pt idx="104" formatCode="General">
                  <c:v>1.9021130325902731</c:v>
                </c:pt>
                <c:pt idx="105" formatCode="General">
                  <c:v>2</c:v>
                </c:pt>
                <c:pt idx="106" formatCode="General">
                  <c:v>1.9021130325903461</c:v>
                </c:pt>
                <c:pt idx="107" formatCode="General">
                  <c:v>1.6180339887499737</c:v>
                </c:pt>
                <c:pt idx="108" formatCode="General">
                  <c:v>1.1755705045850535</c:v>
                </c:pt>
                <c:pt idx="109" formatCode="General">
                  <c:v>0.61803398875001558</c:v>
                </c:pt>
                <c:pt idx="110" formatCode="General">
                  <c:v>1.2348759168001663E-13</c:v>
                </c:pt>
                <c:pt idx="111" formatCode="General">
                  <c:v>-0.61803398874976656</c:v>
                </c:pt>
                <c:pt idx="112" formatCode="General">
                  <c:v>-1.1755705045848421</c:v>
                </c:pt>
                <c:pt idx="113" formatCode="General">
                  <c:v>-1.6180339887498201</c:v>
                </c:pt>
                <c:pt idx="114" formatCode="General">
                  <c:v>-1.9021130325902706</c:v>
                </c:pt>
                <c:pt idx="115" formatCode="General">
                  <c:v>-2</c:v>
                </c:pt>
                <c:pt idx="116" formatCode="General">
                  <c:v>-1.9021130325903481</c:v>
                </c:pt>
                <c:pt idx="117" formatCode="General">
                  <c:v>-1.6180339887499697</c:v>
                </c:pt>
                <c:pt idx="118" formatCode="General">
                  <c:v>-1.1755705045850593</c:v>
                </c:pt>
                <c:pt idx="119" formatCode="General">
                  <c:v>-0.61803398875000859</c:v>
                </c:pt>
                <c:pt idx="120" formatCode="General">
                  <c:v>-1.308380487285993E-13</c:v>
                </c:pt>
                <c:pt idx="121" formatCode="General">
                  <c:v>0.61803398874977378</c:v>
                </c:pt>
                <c:pt idx="122" formatCode="General">
                  <c:v>1.1755705045848461</c:v>
                </c:pt>
                <c:pt idx="123" formatCode="General">
                  <c:v>1.6180339887498161</c:v>
                </c:pt>
                <c:pt idx="124" formatCode="General">
                  <c:v>1.9021130325902729</c:v>
                </c:pt>
                <c:pt idx="125" formatCode="General">
                  <c:v>2</c:v>
                </c:pt>
                <c:pt idx="126" formatCode="General">
                  <c:v>1.9021130325903461</c:v>
                </c:pt>
                <c:pt idx="127" formatCode="General">
                  <c:v>1.618033988749974</c:v>
                </c:pt>
                <c:pt idx="128" formatCode="General">
                  <c:v>1.1755705045850537</c:v>
                </c:pt>
                <c:pt idx="129" formatCode="General">
                  <c:v>0.61803398875001558</c:v>
                </c:pt>
                <c:pt idx="130" formatCode="General">
                  <c:v>1.2397765106197992E-13</c:v>
                </c:pt>
                <c:pt idx="131" formatCode="General">
                  <c:v>-0.61803398874976656</c:v>
                </c:pt>
                <c:pt idx="132" formatCode="General">
                  <c:v>-1.1755705045848401</c:v>
                </c:pt>
                <c:pt idx="133" formatCode="General">
                  <c:v>-1.6180339887498201</c:v>
                </c:pt>
                <c:pt idx="134" formatCode="General">
                  <c:v>-1.9021130325902311</c:v>
                </c:pt>
                <c:pt idx="135" formatCode="General">
                  <c:v>-2</c:v>
                </c:pt>
                <c:pt idx="136" formatCode="General">
                  <c:v>-1.9021130325903841</c:v>
                </c:pt>
                <c:pt idx="137" formatCode="General">
                  <c:v>-1.6180339887500461</c:v>
                </c:pt>
                <c:pt idx="138" formatCode="General">
                  <c:v>-1.1755705045851501</c:v>
                </c:pt>
                <c:pt idx="139" formatCode="General">
                  <c:v>-0.61803398875014459</c:v>
                </c:pt>
                <c:pt idx="140" formatCode="General">
                  <c:v>-2.5922580054738071E-13</c:v>
                </c:pt>
                <c:pt idx="141" formatCode="General">
                  <c:v>0.61803398874965076</c:v>
                </c:pt>
                <c:pt idx="142" formatCode="General">
                  <c:v>1.1755705045847438</c:v>
                </c:pt>
                <c:pt idx="143" formatCode="General">
                  <c:v>1.6180339887497419</c:v>
                </c:pt>
                <c:pt idx="144" formatCode="General">
                  <c:v>1.9021130325902287</c:v>
                </c:pt>
                <c:pt idx="145" formatCode="General">
                  <c:v>2</c:v>
                </c:pt>
                <c:pt idx="146" formatCode="General">
                  <c:v>1.9021130325903861</c:v>
                </c:pt>
                <c:pt idx="147" formatCode="General">
                  <c:v>1.6180339887500421</c:v>
                </c:pt>
                <c:pt idx="148" formatCode="General">
                  <c:v>1.1755705045851561</c:v>
                </c:pt>
                <c:pt idx="149" formatCode="General">
                  <c:v>0.61803398875013826</c:v>
                </c:pt>
                <c:pt idx="150" formatCode="General">
                  <c:v>2.6657625759596434E-13</c:v>
                </c:pt>
                <c:pt idx="151" formatCode="General">
                  <c:v>-0.61803398874965731</c:v>
                </c:pt>
                <c:pt idx="152" formatCode="General">
                  <c:v>-1.175570504584738</c:v>
                </c:pt>
                <c:pt idx="153" formatCode="General">
                  <c:v>-1.6180339887497459</c:v>
                </c:pt>
                <c:pt idx="154" formatCode="General">
                  <c:v>-1.9021130325902309</c:v>
                </c:pt>
                <c:pt idx="155" formatCode="General">
                  <c:v>-2</c:v>
                </c:pt>
                <c:pt idx="156" formatCode="General">
                  <c:v>-1.9021130325903841</c:v>
                </c:pt>
                <c:pt idx="157" formatCode="General">
                  <c:v>-1.6180339887500461</c:v>
                </c:pt>
                <c:pt idx="158" formatCode="General">
                  <c:v>-1.1755705045851521</c:v>
                </c:pt>
                <c:pt idx="159" formatCode="General">
                  <c:v>-0.61803398875014526</c:v>
                </c:pt>
                <c:pt idx="160" formatCode="General">
                  <c:v>-2.5971585992934476E-13</c:v>
                </c:pt>
                <c:pt idx="161" formatCode="General">
                  <c:v>0.61803398874965032</c:v>
                </c:pt>
                <c:pt idx="162" formatCode="General">
                  <c:v>1.1755705045847435</c:v>
                </c:pt>
                <c:pt idx="163" formatCode="General">
                  <c:v>1.6180339887497499</c:v>
                </c:pt>
                <c:pt idx="164" formatCode="General">
                  <c:v>1.9021130325902287</c:v>
                </c:pt>
                <c:pt idx="165" formatCode="General">
                  <c:v>2</c:v>
                </c:pt>
                <c:pt idx="166" formatCode="General">
                  <c:v>1.9021130325903901</c:v>
                </c:pt>
                <c:pt idx="167" formatCode="General">
                  <c:v>1.6180339887500421</c:v>
                </c:pt>
                <c:pt idx="168" formatCode="General">
                  <c:v>1.1755705045851461</c:v>
                </c:pt>
                <c:pt idx="169" formatCode="General">
                  <c:v>0.61803398875013849</c:v>
                </c:pt>
                <c:pt idx="170" formatCode="General">
                  <c:v>2.5285546226272589E-13</c:v>
                </c:pt>
                <c:pt idx="171" formatCode="General">
                  <c:v>-0.61803398874964344</c:v>
                </c:pt>
                <c:pt idx="172" formatCode="General">
                  <c:v>-1.1755705045847376</c:v>
                </c:pt>
                <c:pt idx="173" formatCode="General">
                  <c:v>-1.6180339887497523</c:v>
                </c:pt>
                <c:pt idx="174" formatCode="General">
                  <c:v>-1.9021130325902307</c:v>
                </c:pt>
                <c:pt idx="175" formatCode="General">
                  <c:v>-2</c:v>
                </c:pt>
                <c:pt idx="176" formatCode="General">
                  <c:v>-1.9021130325903881</c:v>
                </c:pt>
                <c:pt idx="177" formatCode="General">
                  <c:v>-1.6180339887500461</c:v>
                </c:pt>
                <c:pt idx="178" formatCode="General">
                  <c:v>-1.1755705045851401</c:v>
                </c:pt>
                <c:pt idx="179" formatCode="General">
                  <c:v>-0.61803398875014559</c:v>
                </c:pt>
                <c:pt idx="180" formatCode="General">
                  <c:v>-2.4599506459610631E-13</c:v>
                </c:pt>
                <c:pt idx="181" formatCode="General">
                  <c:v>0.61803398874964988</c:v>
                </c:pt>
                <c:pt idx="182" formatCode="General">
                  <c:v>1.1755705045847433</c:v>
                </c:pt>
                <c:pt idx="183" formatCode="General">
                  <c:v>1.6180339887497481</c:v>
                </c:pt>
                <c:pt idx="184" formatCode="General">
                  <c:v>1.9021130325902285</c:v>
                </c:pt>
                <c:pt idx="185" formatCode="General">
                  <c:v>2</c:v>
                </c:pt>
                <c:pt idx="186" formatCode="General">
                  <c:v>1.9021130325904261</c:v>
                </c:pt>
                <c:pt idx="187" formatCode="General">
                  <c:v>1.6180339887501261</c:v>
                </c:pt>
                <c:pt idx="188" formatCode="General">
                  <c:v>1.1755705045852509</c:v>
                </c:pt>
                <c:pt idx="189" formatCode="General">
                  <c:v>0.61803398875024629</c:v>
                </c:pt>
                <c:pt idx="190" formatCode="General">
                  <c:v>3.8124321408150732E-13</c:v>
                </c:pt>
                <c:pt idx="191" formatCode="General">
                  <c:v>-0.61803398874953552</c:v>
                </c:pt>
                <c:pt idx="192" formatCode="General">
                  <c:v>-1.1755705045846321</c:v>
                </c:pt>
                <c:pt idx="193" formatCode="General">
                  <c:v>-1.6180339887496686</c:v>
                </c:pt>
                <c:pt idx="194" formatCode="General">
                  <c:v>-1.902113032590194</c:v>
                </c:pt>
                <c:pt idx="195" formatCode="General">
                  <c:v>-2</c:v>
                </c:pt>
                <c:pt idx="196" formatCode="General">
                  <c:v>-1.9021130325904623</c:v>
                </c:pt>
                <c:pt idx="197" formatCode="General">
                  <c:v>-1.618033988750188</c:v>
                </c:pt>
                <c:pt idx="198" formatCode="General">
                  <c:v>-1.1755705045853599</c:v>
                </c:pt>
                <c:pt idx="199" formatCode="General">
                  <c:v>-0.61803398875037552</c:v>
                </c:pt>
                <c:pt idx="200" formatCode="General">
                  <c:v>-5.1649136356690823E-13</c:v>
                </c:pt>
                <c:pt idx="201" formatCode="General">
                  <c:v>0.61803398874989368</c:v>
                </c:pt>
                <c:pt idx="202" formatCode="General">
                  <c:v>1.1755705045849365</c:v>
                </c:pt>
                <c:pt idx="203" formatCode="General">
                  <c:v>1.6180339887498982</c:v>
                </c:pt>
                <c:pt idx="204" formatCode="General">
                  <c:v>1.9021130325899147</c:v>
                </c:pt>
                <c:pt idx="205" formatCode="General">
                  <c:v>2</c:v>
                </c:pt>
                <c:pt idx="206" formatCode="General">
                  <c:v>1.9021130325903037</c:v>
                </c:pt>
                <c:pt idx="207" formatCode="General">
                  <c:v>1.6180339887506361</c:v>
                </c:pt>
                <c:pt idx="208" formatCode="General">
                  <c:v>1.1755705045849503</c:v>
                </c:pt>
                <c:pt idx="209" formatCode="General">
                  <c:v>0.61803398875108551</c:v>
                </c:pt>
                <c:pt idx="210" formatCode="General">
                  <c:v>-1.95980384698481E-15</c:v>
                </c:pt>
                <c:pt idx="211" formatCode="General">
                  <c:v>-0.6180339887498999</c:v>
                </c:pt>
                <c:pt idx="212" formatCode="General">
                  <c:v>-1.1755705045839207</c:v>
                </c:pt>
                <c:pt idx="213" formatCode="General">
                  <c:v>-1.6180339887491673</c:v>
                </c:pt>
                <c:pt idx="214" formatCode="General">
                  <c:v>-1.9021130325899169</c:v>
                </c:pt>
                <c:pt idx="215" formatCode="General">
                  <c:v>-2</c:v>
                </c:pt>
                <c:pt idx="216" formatCode="General">
                  <c:v>-1.9021130325906961</c:v>
                </c:pt>
                <c:pt idx="217" formatCode="General">
                  <c:v>-1.6180339887506321</c:v>
                </c:pt>
                <c:pt idx="218" formatCode="General">
                  <c:v>-1.1755705045859581</c:v>
                </c:pt>
                <c:pt idx="219" formatCode="General">
                  <c:v>-0.61803398875110616</c:v>
                </c:pt>
                <c:pt idx="220" formatCode="General">
                  <c:v>-1.2417350134241753E-12</c:v>
                </c:pt>
                <c:pt idx="221" formatCode="General">
                  <c:v>0.6180339887486902</c:v>
                </c:pt>
                <c:pt idx="222" formatCode="General">
                  <c:v>1.1755705045839262</c:v>
                </c:pt>
                <c:pt idx="223" formatCode="General">
                  <c:v>1.6180339887491544</c:v>
                </c:pt>
                <c:pt idx="224" formatCode="General">
                  <c:v>1.9021130325899189</c:v>
                </c:pt>
                <c:pt idx="225" formatCode="General">
                  <c:v>2</c:v>
                </c:pt>
                <c:pt idx="226" formatCode="General">
                  <c:v>1.9021130325907043</c:v>
                </c:pt>
                <c:pt idx="227" formatCode="General">
                  <c:v>1.6180339887506441</c:v>
                </c:pt>
                <c:pt idx="228" formatCode="General">
                  <c:v>1.1755705045859521</c:v>
                </c:pt>
                <c:pt idx="229" formatCode="General">
                  <c:v>0.61803398875109949</c:v>
                </c:pt>
                <c:pt idx="230" formatCode="General">
                  <c:v>1.263296325187961E-12</c:v>
                </c:pt>
                <c:pt idx="231" formatCode="General">
                  <c:v>-0.61803398874869653</c:v>
                </c:pt>
                <c:pt idx="232" formatCode="General">
                  <c:v>-1.1755705045839315</c:v>
                </c:pt>
                <c:pt idx="233" formatCode="General">
                  <c:v>-1.6180339887491586</c:v>
                </c:pt>
                <c:pt idx="234" formatCode="General">
                  <c:v>-1.9021130325899123</c:v>
                </c:pt>
                <c:pt idx="235" formatCode="General">
                  <c:v>-2</c:v>
                </c:pt>
                <c:pt idx="236" formatCode="General">
                  <c:v>-1.9021130325907019</c:v>
                </c:pt>
                <c:pt idx="237" formatCode="General">
                  <c:v>-1.6180339887506401</c:v>
                </c:pt>
                <c:pt idx="238" formatCode="General">
                  <c:v>-1.1755705045859683</c:v>
                </c:pt>
                <c:pt idx="239" formatCode="General">
                  <c:v>-0.61803398875109317</c:v>
                </c:pt>
                <c:pt idx="240" formatCode="General">
                  <c:v>-1.256435927521345E-12</c:v>
                </c:pt>
                <c:pt idx="241" formatCode="General">
                  <c:v>0.61803398874867621</c:v>
                </c:pt>
                <c:pt idx="242" formatCode="General">
                  <c:v>1.1755705045839371</c:v>
                </c:pt>
                <c:pt idx="243" formatCode="General">
                  <c:v>1.6180339887491626</c:v>
                </c:pt>
                <c:pt idx="244" formatCode="General">
                  <c:v>1.9021130325899145</c:v>
                </c:pt>
                <c:pt idx="245" formatCode="General">
                  <c:v>2</c:v>
                </c:pt>
                <c:pt idx="246" formatCode="General">
                  <c:v>1.9021130325906981</c:v>
                </c:pt>
                <c:pt idx="247" formatCode="General">
                  <c:v>1.6180339887506361</c:v>
                </c:pt>
                <c:pt idx="248" formatCode="General">
                  <c:v>1.1755705045859641</c:v>
                </c:pt>
                <c:pt idx="249" formatCode="General">
                  <c:v>0.6180339887510865</c:v>
                </c:pt>
                <c:pt idx="250" formatCode="General">
                  <c:v>1.2495755298547261E-12</c:v>
                </c:pt>
                <c:pt idx="251" formatCode="General">
                  <c:v>-0.61803398874868276</c:v>
                </c:pt>
                <c:pt idx="252" formatCode="General">
                  <c:v>-1.1755705045839195</c:v>
                </c:pt>
                <c:pt idx="253" formatCode="General">
                  <c:v>-1.6180339887491666</c:v>
                </c:pt>
                <c:pt idx="254" formatCode="General">
                  <c:v>-1.9021130325899165</c:v>
                </c:pt>
                <c:pt idx="255" formatCode="General">
                  <c:v>-2</c:v>
                </c:pt>
                <c:pt idx="256" formatCode="General">
                  <c:v>-1.9021130325906961</c:v>
                </c:pt>
                <c:pt idx="257" formatCode="General">
                  <c:v>-1.6180339887506321</c:v>
                </c:pt>
                <c:pt idx="258" formatCode="General">
                  <c:v>-1.1755705045859581</c:v>
                </c:pt>
                <c:pt idx="259" formatCode="General">
                  <c:v>-0.61803398875110716</c:v>
                </c:pt>
                <c:pt idx="260" formatCode="General">
                  <c:v>-1.2427151321881058E-12</c:v>
                </c:pt>
                <c:pt idx="261" formatCode="General">
                  <c:v>0.61803398874868931</c:v>
                </c:pt>
                <c:pt idx="262" formatCode="General">
                  <c:v>1.1755705045839253</c:v>
                </c:pt>
                <c:pt idx="263" formatCode="General">
                  <c:v>1.6180339887491539</c:v>
                </c:pt>
                <c:pt idx="264" formatCode="General">
                  <c:v>1.9021130325899187</c:v>
                </c:pt>
                <c:pt idx="265" formatCode="General">
                  <c:v>2</c:v>
                </c:pt>
                <c:pt idx="266" formatCode="General">
                  <c:v>1.9021130325907043</c:v>
                </c:pt>
                <c:pt idx="267" formatCode="General">
                  <c:v>1.6180339887506443</c:v>
                </c:pt>
                <c:pt idx="268" formatCode="General">
                  <c:v>1.1755705045859521</c:v>
                </c:pt>
                <c:pt idx="269" formatCode="General">
                  <c:v>0.61803398875110049</c:v>
                </c:pt>
                <c:pt idx="270" formatCode="General">
                  <c:v>1.2642764439518907E-12</c:v>
                </c:pt>
                <c:pt idx="271" formatCode="General">
                  <c:v>-0.61803398874869553</c:v>
                </c:pt>
                <c:pt idx="272" formatCode="General">
                  <c:v>-1.1755705045839309</c:v>
                </c:pt>
                <c:pt idx="273" formatCode="General">
                  <c:v>-1.6180339887491579</c:v>
                </c:pt>
                <c:pt idx="274" formatCode="General">
                  <c:v>-1.902113032589912</c:v>
                </c:pt>
                <c:pt idx="275" formatCode="General">
                  <c:v>-2</c:v>
                </c:pt>
                <c:pt idx="276" formatCode="General">
                  <c:v>-1.9021130325907023</c:v>
                </c:pt>
                <c:pt idx="277" formatCode="General">
                  <c:v>-1.6180339887506401</c:v>
                </c:pt>
                <c:pt idx="278" formatCode="General">
                  <c:v>-1.1755705045859701</c:v>
                </c:pt>
                <c:pt idx="279" formatCode="General">
                  <c:v>-0.6180339887510935</c:v>
                </c:pt>
                <c:pt idx="280" formatCode="General">
                  <c:v>-1.2574160462852705E-12</c:v>
                </c:pt>
                <c:pt idx="281" formatCode="General">
                  <c:v>0.61803398874867532</c:v>
                </c:pt>
                <c:pt idx="282" formatCode="General">
                  <c:v>1.1755705045839362</c:v>
                </c:pt>
                <c:pt idx="283" formatCode="General">
                  <c:v>1.6180339887491619</c:v>
                </c:pt>
                <c:pt idx="284" formatCode="General">
                  <c:v>1.9021130325899143</c:v>
                </c:pt>
                <c:pt idx="285" formatCode="General">
                  <c:v>2</c:v>
                </c:pt>
                <c:pt idx="286" formatCode="General">
                  <c:v>1.9021130325906981</c:v>
                </c:pt>
                <c:pt idx="287" formatCode="General">
                  <c:v>1.6180339887506361</c:v>
                </c:pt>
                <c:pt idx="288" formatCode="General">
                  <c:v>1.1755705045859641</c:v>
                </c:pt>
                <c:pt idx="289" formatCode="General">
                  <c:v>0.6180339887510875</c:v>
                </c:pt>
                <c:pt idx="290" formatCode="General">
                  <c:v>1.2505556486186512E-12</c:v>
                </c:pt>
                <c:pt idx="291" formatCode="General">
                  <c:v>-0.61803398874868187</c:v>
                </c:pt>
                <c:pt idx="292" formatCode="General">
                  <c:v>-1.1755705045839191</c:v>
                </c:pt>
                <c:pt idx="293" formatCode="General">
                  <c:v>-1.6180339887491659</c:v>
                </c:pt>
                <c:pt idx="294" formatCode="General">
                  <c:v>-1.9021130325899163</c:v>
                </c:pt>
                <c:pt idx="295" formatCode="General">
                  <c:v>-2</c:v>
                </c:pt>
                <c:pt idx="296" formatCode="General">
                  <c:v>-1.9021130325906961</c:v>
                </c:pt>
                <c:pt idx="297" formatCode="General">
                  <c:v>-1.6180339887506321</c:v>
                </c:pt>
                <c:pt idx="298" formatCode="General">
                  <c:v>-1.1755705045869944</c:v>
                </c:pt>
                <c:pt idx="299" formatCode="General">
                  <c:v>-0.61803398875110749</c:v>
                </c:pt>
                <c:pt idx="300" formatCode="General">
                  <c:v>-1.2436952509520293E-12</c:v>
                </c:pt>
                <c:pt idx="301" formatCode="General">
                  <c:v>0.61803398874868831</c:v>
                </c:pt>
                <c:pt idx="302" formatCode="General">
                  <c:v>1.1755705045839246</c:v>
                </c:pt>
                <c:pt idx="303" formatCode="General">
                  <c:v>1.6180339887484183</c:v>
                </c:pt>
                <c:pt idx="304" formatCode="General">
                  <c:v>1.9021130325899185</c:v>
                </c:pt>
                <c:pt idx="305" formatCode="General">
                  <c:v>2</c:v>
                </c:pt>
                <c:pt idx="306" formatCode="General">
                  <c:v>1.9021130325907047</c:v>
                </c:pt>
                <c:pt idx="307" formatCode="General">
                  <c:v>1.6180339887513646</c:v>
                </c:pt>
                <c:pt idx="308" formatCode="General">
                  <c:v>1.1755705045869891</c:v>
                </c:pt>
                <c:pt idx="309" formatCode="General">
                  <c:v>0.61803398875228999</c:v>
                </c:pt>
                <c:pt idx="310" formatCode="General">
                  <c:v>2.5442334870840044E-12</c:v>
                </c:pt>
                <c:pt idx="311" formatCode="General">
                  <c:v>-0.61803398874750548</c:v>
                </c:pt>
                <c:pt idx="312" formatCode="General">
                  <c:v>-1.1755705045829181</c:v>
                </c:pt>
                <c:pt idx="313" formatCode="General">
                  <c:v>-1.6180339887484061</c:v>
                </c:pt>
                <c:pt idx="314" formatCode="General">
                  <c:v>-1.9021130325895261</c:v>
                </c:pt>
                <c:pt idx="315" formatCode="General">
                  <c:v>-2</c:v>
                </c:pt>
                <c:pt idx="316" formatCode="General">
                  <c:v>-1.9021130325910887</c:v>
                </c:pt>
                <c:pt idx="317" formatCode="General">
                  <c:v>-1.6180339887513773</c:v>
                </c:pt>
                <c:pt idx="318" formatCode="General">
                  <c:v>-1.1755705045869835</c:v>
                </c:pt>
                <c:pt idx="319" formatCode="General">
                  <c:v>-0.61803398875228355</c:v>
                </c:pt>
                <c:pt idx="320" formatCode="General">
                  <c:v>-2.5373730894173868E-12</c:v>
                </c:pt>
                <c:pt idx="321" formatCode="General">
                  <c:v>0.61803398874751159</c:v>
                </c:pt>
                <c:pt idx="322" formatCode="General">
                  <c:v>1.1755705045829001</c:v>
                </c:pt>
                <c:pt idx="323" formatCode="General">
                  <c:v>1.6180339887484101</c:v>
                </c:pt>
                <c:pt idx="324" formatCode="General">
                  <c:v>1.9021130325895281</c:v>
                </c:pt>
                <c:pt idx="325" formatCode="General">
                  <c:v>2</c:v>
                </c:pt>
                <c:pt idx="326" formatCode="General">
                  <c:v>1.9021130325910776</c:v>
                </c:pt>
                <c:pt idx="327" formatCode="General">
                  <c:v>1.6180339887513899</c:v>
                </c:pt>
                <c:pt idx="328" formatCode="General">
                  <c:v>1.1755705045870009</c:v>
                </c:pt>
                <c:pt idx="329" formatCode="General">
                  <c:v>0.61803398875227711</c:v>
                </c:pt>
                <c:pt idx="330" formatCode="General">
                  <c:v>2.5020909823203619E-12</c:v>
                </c:pt>
                <c:pt idx="331" formatCode="General">
                  <c:v>-0.61803398874751858</c:v>
                </c:pt>
                <c:pt idx="332" formatCode="General">
                  <c:v>-1.1755705045829061</c:v>
                </c:pt>
                <c:pt idx="333" formatCode="General">
                  <c:v>-1.6180339887484141</c:v>
                </c:pt>
                <c:pt idx="334" formatCode="General">
                  <c:v>-1.9021130325895301</c:v>
                </c:pt>
                <c:pt idx="335" formatCode="General">
                  <c:v>-2</c:v>
                </c:pt>
                <c:pt idx="336" formatCode="General">
                  <c:v>-1.9021130325910844</c:v>
                </c:pt>
                <c:pt idx="337" formatCode="General">
                  <c:v>-1.6180339887513859</c:v>
                </c:pt>
                <c:pt idx="338" formatCode="General">
                  <c:v>-1.1755705045869953</c:v>
                </c:pt>
                <c:pt idx="339" formatCode="General">
                  <c:v>-0.61803398875229743</c:v>
                </c:pt>
                <c:pt idx="340" formatCode="General">
                  <c:v>-2.4952305846537394E-12</c:v>
                </c:pt>
                <c:pt idx="341" formatCode="General">
                  <c:v>0.61803398874752458</c:v>
                </c:pt>
                <c:pt idx="342" formatCode="General">
                  <c:v>1.1755705045828881</c:v>
                </c:pt>
                <c:pt idx="343" formatCode="General">
                  <c:v>1.6180339887484181</c:v>
                </c:pt>
                <c:pt idx="344" formatCode="General">
                  <c:v>1.9021130325895321</c:v>
                </c:pt>
                <c:pt idx="345" formatCode="General">
                  <c:v>2</c:v>
                </c:pt>
                <c:pt idx="346" formatCode="General">
                  <c:v>1.9021130325910822</c:v>
                </c:pt>
                <c:pt idx="347" formatCode="General">
                  <c:v>1.6180339887513819</c:v>
                </c:pt>
                <c:pt idx="348" formatCode="General">
                  <c:v>1.1755705045869898</c:v>
                </c:pt>
                <c:pt idx="349" formatCode="General">
                  <c:v>0.61803398875229087</c:v>
                </c:pt>
                <c:pt idx="350" formatCode="General">
                  <c:v>2.5167918964175285E-12</c:v>
                </c:pt>
                <c:pt idx="351" formatCode="General">
                  <c:v>-0.61803398874750459</c:v>
                </c:pt>
                <c:pt idx="352" formatCode="General">
                  <c:v>-1.1755705045828941</c:v>
                </c:pt>
                <c:pt idx="353" formatCode="General">
                  <c:v>-1.6180339887484061</c:v>
                </c:pt>
                <c:pt idx="354" formatCode="General">
                  <c:v>-1.9021130325895261</c:v>
                </c:pt>
                <c:pt idx="355" formatCode="General">
                  <c:v>-2</c:v>
                </c:pt>
                <c:pt idx="356" formatCode="General">
                  <c:v>-1.90211303259108</c:v>
                </c:pt>
                <c:pt idx="357" formatCode="General">
                  <c:v>-1.6180339887513941</c:v>
                </c:pt>
                <c:pt idx="358" formatCode="General">
                  <c:v>-1.1755705045869844</c:v>
                </c:pt>
                <c:pt idx="359" formatCode="General">
                  <c:v>-0.61803398875228455</c:v>
                </c:pt>
                <c:pt idx="360" formatCode="General">
                  <c:v>-2.5099314987509093E-12</c:v>
                </c:pt>
                <c:pt idx="361" formatCode="General">
                  <c:v>0.61803398874751059</c:v>
                </c:pt>
                <c:pt idx="362" formatCode="General">
                  <c:v>1.1755705045828999</c:v>
                </c:pt>
                <c:pt idx="363" formatCode="General">
                  <c:v>1.6180339887484101</c:v>
                </c:pt>
                <c:pt idx="364" formatCode="General">
                  <c:v>1.9021130325895281</c:v>
                </c:pt>
                <c:pt idx="365" formatCode="General">
                  <c:v>2</c:v>
                </c:pt>
                <c:pt idx="366" formatCode="General">
                  <c:v>1.902113032591078</c:v>
                </c:pt>
                <c:pt idx="367" formatCode="General">
                  <c:v>1.6180339887513906</c:v>
                </c:pt>
                <c:pt idx="368" formatCode="General">
                  <c:v>1.1755705045870015</c:v>
                </c:pt>
                <c:pt idx="369" formatCode="General">
                  <c:v>0.618033988752278</c:v>
                </c:pt>
                <c:pt idx="370" formatCode="General">
                  <c:v>2.5030711010842872E-12</c:v>
                </c:pt>
                <c:pt idx="371" formatCode="General">
                  <c:v>-0.61803398874751758</c:v>
                </c:pt>
                <c:pt idx="372" formatCode="General">
                  <c:v>-1.1755705045829041</c:v>
                </c:pt>
                <c:pt idx="373" formatCode="General">
                  <c:v>-1.6180339887484141</c:v>
                </c:pt>
                <c:pt idx="374" formatCode="General">
                  <c:v>-1.9021130325895301</c:v>
                </c:pt>
                <c:pt idx="375" formatCode="General">
                  <c:v>-2</c:v>
                </c:pt>
                <c:pt idx="376" formatCode="General">
                  <c:v>-1.9021130325910847</c:v>
                </c:pt>
                <c:pt idx="377" formatCode="General">
                  <c:v>-1.6180339887513866</c:v>
                </c:pt>
                <c:pt idx="378" formatCode="General">
                  <c:v>-1.175570504586996</c:v>
                </c:pt>
                <c:pt idx="379" formatCode="General">
                  <c:v>-0.61803398875229842</c:v>
                </c:pt>
                <c:pt idx="380" formatCode="General">
                  <c:v>-2.4962107034176667E-12</c:v>
                </c:pt>
                <c:pt idx="381" formatCode="General">
                  <c:v>0.61803398874752358</c:v>
                </c:pt>
                <c:pt idx="382" formatCode="General">
                  <c:v>1.1755705045828881</c:v>
                </c:pt>
                <c:pt idx="383" formatCode="General">
                  <c:v>1.6180339887484181</c:v>
                </c:pt>
                <c:pt idx="384" formatCode="General">
                  <c:v>1.9021130325895321</c:v>
                </c:pt>
                <c:pt idx="385" formatCode="General">
                  <c:v>2</c:v>
                </c:pt>
                <c:pt idx="386" formatCode="General">
                  <c:v>1.9021130325910824</c:v>
                </c:pt>
                <c:pt idx="387" formatCode="General">
                  <c:v>1.6180339887513826</c:v>
                </c:pt>
                <c:pt idx="388" formatCode="General">
                  <c:v>1.1755705045869906</c:v>
                </c:pt>
                <c:pt idx="389" formatCode="General">
                  <c:v>0.61803398875229187</c:v>
                </c:pt>
                <c:pt idx="390" formatCode="General">
                  <c:v>2.5177720151814534E-12</c:v>
                </c:pt>
                <c:pt idx="391" formatCode="General">
                  <c:v>-0.61803398874750359</c:v>
                </c:pt>
                <c:pt idx="392" formatCode="General">
                  <c:v>-1.1755705045828921</c:v>
                </c:pt>
                <c:pt idx="393" formatCode="General">
                  <c:v>-1.6180339887484045</c:v>
                </c:pt>
                <c:pt idx="394" formatCode="General">
                  <c:v>-1.9021130325895261</c:v>
                </c:pt>
                <c:pt idx="395" formatCode="General">
                  <c:v>-2</c:v>
                </c:pt>
                <c:pt idx="396" formatCode="General">
                  <c:v>-1.9021130325910804</c:v>
                </c:pt>
                <c:pt idx="397" formatCode="General">
                  <c:v>-1.6180339887513941</c:v>
                </c:pt>
                <c:pt idx="398" formatCode="General">
                  <c:v>-1.1755705045869851</c:v>
                </c:pt>
                <c:pt idx="399" formatCode="General">
                  <c:v>-0.61803398875228543</c:v>
                </c:pt>
                <c:pt idx="400" formatCode="General">
                  <c:v>-2.5109116175148329E-12</c:v>
                </c:pt>
                <c:pt idx="401" formatCode="General">
                  <c:v>0.61803398874750959</c:v>
                </c:pt>
                <c:pt idx="402" formatCode="General">
                  <c:v>1.1755705045828981</c:v>
                </c:pt>
                <c:pt idx="403" formatCode="General">
                  <c:v>1.6180339887484085</c:v>
                </c:pt>
                <c:pt idx="404" formatCode="General">
                  <c:v>1.9021130325895281</c:v>
                </c:pt>
                <c:pt idx="405" formatCode="General">
                  <c:v>2</c:v>
                </c:pt>
                <c:pt idx="406" formatCode="General">
                  <c:v>1.9021130325910782</c:v>
                </c:pt>
                <c:pt idx="407" formatCode="General">
                  <c:v>1.6180339887513913</c:v>
                </c:pt>
                <c:pt idx="408" formatCode="General">
                  <c:v>1.1755705045870024</c:v>
                </c:pt>
                <c:pt idx="409" formatCode="General">
                  <c:v>0.61803398875227888</c:v>
                </c:pt>
                <c:pt idx="410" formatCode="General">
                  <c:v>2.5324729292786092E-12</c:v>
                </c:pt>
                <c:pt idx="411" formatCode="General">
                  <c:v>-0.61803398874751658</c:v>
                </c:pt>
                <c:pt idx="412" formatCode="General">
                  <c:v>-1.1755705045829041</c:v>
                </c:pt>
                <c:pt idx="413" formatCode="General">
                  <c:v>-1.6180339887483961</c:v>
                </c:pt>
                <c:pt idx="414" formatCode="General">
                  <c:v>-1.9021130325895301</c:v>
                </c:pt>
                <c:pt idx="415" formatCode="General">
                  <c:v>-2</c:v>
                </c:pt>
                <c:pt idx="416" formatCode="General">
                  <c:v>-1.9021130325914881</c:v>
                </c:pt>
                <c:pt idx="417" formatCode="General">
                  <c:v>-1.6180339887521207</c:v>
                </c:pt>
                <c:pt idx="418" formatCode="General">
                  <c:v>-1.1755705045879841</c:v>
                </c:pt>
                <c:pt idx="419" formatCode="General">
                  <c:v>-0.61803398875348969</c:v>
                </c:pt>
                <c:pt idx="420" formatCode="General">
                  <c:v>-3.7477460371193804E-12</c:v>
                </c:pt>
                <c:pt idx="421" formatCode="General">
                  <c:v>0.61803398874630611</c:v>
                </c:pt>
                <c:pt idx="422" formatCode="General">
                  <c:v>1.1755705045818763</c:v>
                </c:pt>
                <c:pt idx="423" formatCode="General">
                  <c:v>1.618033988747682</c:v>
                </c:pt>
                <c:pt idx="424" formatCode="General">
                  <c:v>1.902113032589136</c:v>
                </c:pt>
                <c:pt idx="425" formatCode="General">
                  <c:v>2</c:v>
                </c:pt>
                <c:pt idx="426" formatCode="General">
                  <c:v>1.9021130325914763</c:v>
                </c:pt>
                <c:pt idx="427" formatCode="General">
                  <c:v>1.6180339887521333</c:v>
                </c:pt>
                <c:pt idx="428" formatCode="General">
                  <c:v>1.1755705045880036</c:v>
                </c:pt>
                <c:pt idx="429" formatCode="General">
                  <c:v>0.6180339887534555</c:v>
                </c:pt>
                <c:pt idx="430" formatCode="General">
                  <c:v>3.7693073488831667E-12</c:v>
                </c:pt>
                <c:pt idx="431" formatCode="General">
                  <c:v>-0.61803398874628557</c:v>
                </c:pt>
                <c:pt idx="432" formatCode="General">
                  <c:v>-1.1755705045819045</c:v>
                </c:pt>
                <c:pt idx="433" formatCode="General">
                  <c:v>-1.6180339887476689</c:v>
                </c:pt>
                <c:pt idx="434" formatCode="General">
                  <c:v>-1.9021130325891467</c:v>
                </c:pt>
                <c:pt idx="435" formatCode="General">
                  <c:v>-2</c:v>
                </c:pt>
                <c:pt idx="436" formatCode="General">
                  <c:v>-1.9021130325914841</c:v>
                </c:pt>
                <c:pt idx="437" formatCode="General">
                  <c:v>-1.6180339887521127</c:v>
                </c:pt>
                <c:pt idx="438" formatCode="General">
                  <c:v>-1.1755705045880209</c:v>
                </c:pt>
                <c:pt idx="439" formatCode="General">
                  <c:v>-0.6180339887534767</c:v>
                </c:pt>
                <c:pt idx="440" formatCode="General">
                  <c:v>-3.7340252417861426E-12</c:v>
                </c:pt>
                <c:pt idx="441" formatCode="General">
                  <c:v>0.61803398874626458</c:v>
                </c:pt>
                <c:pt idx="442" formatCode="General">
                  <c:v>1.1755705045818872</c:v>
                </c:pt>
                <c:pt idx="443" formatCode="General">
                  <c:v>1.61803398874769</c:v>
                </c:pt>
                <c:pt idx="444" formatCode="General">
                  <c:v>1.90211303258914</c:v>
                </c:pt>
                <c:pt idx="445" formatCode="General">
                  <c:v>2</c:v>
                </c:pt>
                <c:pt idx="446" formatCode="General">
                  <c:v>1.9021130325914721</c:v>
                </c:pt>
                <c:pt idx="447" formatCode="General">
                  <c:v>1.6180339887521253</c:v>
                </c:pt>
                <c:pt idx="448" formatCode="General">
                  <c:v>1.1755705045879903</c:v>
                </c:pt>
                <c:pt idx="449" formatCode="General">
                  <c:v>0.61803398875349702</c:v>
                </c:pt>
                <c:pt idx="450" formatCode="General">
                  <c:v>3.7555865535499258E-12</c:v>
                </c:pt>
                <c:pt idx="451" formatCode="General">
                  <c:v>-0.61803398874629867</c:v>
                </c:pt>
                <c:pt idx="452" formatCode="General">
                  <c:v>-1.1755705045818698</c:v>
                </c:pt>
                <c:pt idx="453" formatCode="General">
                  <c:v>-1.6180339887476769</c:v>
                </c:pt>
                <c:pt idx="454" formatCode="General">
                  <c:v>-1.9021130325891333</c:v>
                </c:pt>
                <c:pt idx="455" formatCode="General">
                  <c:v>-2</c:v>
                </c:pt>
                <c:pt idx="456" formatCode="General">
                  <c:v>-1.9021130325914801</c:v>
                </c:pt>
                <c:pt idx="457" formatCode="General">
                  <c:v>-1.618033988752138</c:v>
                </c:pt>
                <c:pt idx="458" formatCode="General">
                  <c:v>-1.17557050458801</c:v>
                </c:pt>
                <c:pt idx="459" formatCode="General">
                  <c:v>-0.61803398875346349</c:v>
                </c:pt>
                <c:pt idx="460" formatCode="General">
                  <c:v>-3.7771478653137105E-12</c:v>
                </c:pt>
                <c:pt idx="461" formatCode="General">
                  <c:v>0.61803398874627857</c:v>
                </c:pt>
                <c:pt idx="462" formatCode="General">
                  <c:v>1.1755705045818983</c:v>
                </c:pt>
                <c:pt idx="463" formatCode="General">
                  <c:v>1.6180339887476642</c:v>
                </c:pt>
                <c:pt idx="464" formatCode="General">
                  <c:v>1.9021130325891442</c:v>
                </c:pt>
                <c:pt idx="465" formatCode="General">
                  <c:v>2</c:v>
                </c:pt>
                <c:pt idx="466" formatCode="General">
                  <c:v>1.9021130325914861</c:v>
                </c:pt>
                <c:pt idx="467" formatCode="General">
                  <c:v>1.6180339887521171</c:v>
                </c:pt>
                <c:pt idx="468" formatCode="General">
                  <c:v>1.1755705045880271</c:v>
                </c:pt>
                <c:pt idx="469" formatCode="General">
                  <c:v>0.61803398875348392</c:v>
                </c:pt>
                <c:pt idx="470" formatCode="General">
                  <c:v>3.7418657582166872E-12</c:v>
                </c:pt>
                <c:pt idx="471" formatCode="General">
                  <c:v>-0.61803398874625726</c:v>
                </c:pt>
                <c:pt idx="472" formatCode="General">
                  <c:v>-1.1755705045818809</c:v>
                </c:pt>
                <c:pt idx="473" formatCode="General">
                  <c:v>-1.6180339887476849</c:v>
                </c:pt>
                <c:pt idx="474" formatCode="General">
                  <c:v>-1.902113032589138</c:v>
                </c:pt>
                <c:pt idx="475" formatCode="General">
                  <c:v>-2</c:v>
                </c:pt>
                <c:pt idx="476" formatCode="General">
                  <c:v>-1.9021130325914761</c:v>
                </c:pt>
                <c:pt idx="477" formatCode="General">
                  <c:v>-1.61803398875213</c:v>
                </c:pt>
                <c:pt idx="478" formatCode="General">
                  <c:v>-1.1755705045879967</c:v>
                </c:pt>
                <c:pt idx="479" formatCode="General">
                  <c:v>-0.61803398875350468</c:v>
                </c:pt>
                <c:pt idx="480" formatCode="General">
                  <c:v>-3.7634270699804744E-12</c:v>
                </c:pt>
                <c:pt idx="481" formatCode="General">
                  <c:v>0.61803398874629156</c:v>
                </c:pt>
                <c:pt idx="482" formatCode="General">
                  <c:v>1.1755705045818639</c:v>
                </c:pt>
                <c:pt idx="483" formatCode="General">
                  <c:v>1.6180339887476722</c:v>
                </c:pt>
                <c:pt idx="484" formatCode="General">
                  <c:v>1.9021130325891484</c:v>
                </c:pt>
                <c:pt idx="485" formatCode="General">
                  <c:v>2</c:v>
                </c:pt>
                <c:pt idx="486" formatCode="General">
                  <c:v>1.9021130325914821</c:v>
                </c:pt>
                <c:pt idx="487" formatCode="General">
                  <c:v>1.6180339887521091</c:v>
                </c:pt>
                <c:pt idx="488" formatCode="General">
                  <c:v>1.175570504588016</c:v>
                </c:pt>
                <c:pt idx="489" formatCode="General">
                  <c:v>0.61803398875347093</c:v>
                </c:pt>
                <c:pt idx="490" formatCode="General">
                  <c:v>3.784988381744255E-12</c:v>
                </c:pt>
                <c:pt idx="491" formatCode="General">
                  <c:v>-0.61803398874627147</c:v>
                </c:pt>
                <c:pt idx="492" formatCode="General">
                  <c:v>-1.1755705045818921</c:v>
                </c:pt>
                <c:pt idx="493" formatCode="General">
                  <c:v>-1.61803398874766</c:v>
                </c:pt>
                <c:pt idx="494" formatCode="General">
                  <c:v>-1.902113032589142</c:v>
                </c:pt>
                <c:pt idx="495" formatCode="General">
                  <c:v>-2</c:v>
                </c:pt>
                <c:pt idx="496" formatCode="General">
                  <c:v>-1.9021130325914881</c:v>
                </c:pt>
                <c:pt idx="497" formatCode="General">
                  <c:v>-1.618033988752122</c:v>
                </c:pt>
                <c:pt idx="498" formatCode="General">
                  <c:v>-1.1755705045879861</c:v>
                </c:pt>
                <c:pt idx="499" formatCode="General">
                  <c:v>-0.61803398875349169</c:v>
                </c:pt>
                <c:pt idx="500" formatCode="General">
                  <c:v>-3.7497062746472342E-12</c:v>
                </c:pt>
                <c:pt idx="501" formatCode="General">
                  <c:v>0.61803398874630422</c:v>
                </c:pt>
                <c:pt idx="502" formatCode="General">
                  <c:v>1.1755705045818747</c:v>
                </c:pt>
                <c:pt idx="503" formatCode="General">
                  <c:v>1.6180339887476805</c:v>
                </c:pt>
                <c:pt idx="504" formatCode="General">
                  <c:v>1.9021130325891351</c:v>
                </c:pt>
                <c:pt idx="505" formatCode="General">
                  <c:v>2</c:v>
                </c:pt>
                <c:pt idx="506" formatCode="General">
                  <c:v>1.9021130325914781</c:v>
                </c:pt>
                <c:pt idx="507" formatCode="General">
                  <c:v>1.6180339887521344</c:v>
                </c:pt>
                <c:pt idx="508" formatCode="General">
                  <c:v>1.1755705045880049</c:v>
                </c:pt>
                <c:pt idx="509" formatCode="General">
                  <c:v>0.61803398875464644</c:v>
                </c:pt>
                <c:pt idx="510" formatCode="General">
                  <c:v>5.0786662202096097E-12</c:v>
                </c:pt>
                <c:pt idx="511" formatCode="General">
                  <c:v>-0.61803398874509519</c:v>
                </c:pt>
                <c:pt idx="512" formatCode="General">
                  <c:v>-1.1755705045808909</c:v>
                </c:pt>
                <c:pt idx="513" formatCode="General">
                  <c:v>-1.6180339887469342</c:v>
                </c:pt>
                <c:pt idx="514" formatCode="General">
                  <c:v>-1.9021130325887619</c:v>
                </c:pt>
                <c:pt idx="515" formatCode="General">
                  <c:v>-2</c:v>
                </c:pt>
                <c:pt idx="516" formatCode="General">
                  <c:v>-1.9021130325918718</c:v>
                </c:pt>
                <c:pt idx="517" formatCode="General">
                  <c:v>-1.6180339887528501</c:v>
                </c:pt>
                <c:pt idx="518" formatCode="General">
                  <c:v>-1.1755705045890321</c:v>
                </c:pt>
                <c:pt idx="519" formatCode="General">
                  <c:v>-0.61803398875466686</c:v>
                </c:pt>
                <c:pt idx="520" formatCode="General">
                  <c:v>-5.0433841131125856E-12</c:v>
                </c:pt>
                <c:pt idx="521" formatCode="General">
                  <c:v>0.61803398874507454</c:v>
                </c:pt>
                <c:pt idx="522" formatCode="General">
                  <c:v>1.1755705045808735</c:v>
                </c:pt>
                <c:pt idx="523" formatCode="General">
                  <c:v>1.6180339887469541</c:v>
                </c:pt>
                <c:pt idx="524" formatCode="General">
                  <c:v>1.9021130325887554</c:v>
                </c:pt>
                <c:pt idx="525" formatCode="General">
                  <c:v>2</c:v>
                </c:pt>
                <c:pt idx="526" formatCode="General">
                  <c:v>1.9021130325918612</c:v>
                </c:pt>
                <c:pt idx="527" formatCode="General">
                  <c:v>1.6180339887528621</c:v>
                </c:pt>
                <c:pt idx="528" formatCode="General">
                  <c:v>1.1755705045890041</c:v>
                </c:pt>
                <c:pt idx="529" formatCode="General">
                  <c:v>0.61803398875468818</c:v>
                </c:pt>
                <c:pt idx="530" formatCode="General">
                  <c:v>5.0649454248763623E-12</c:v>
                </c:pt>
                <c:pt idx="531" formatCode="General">
                  <c:v>-0.61803398874510818</c:v>
                </c:pt>
                <c:pt idx="532" formatCode="General">
                  <c:v>-1.1755705045808562</c:v>
                </c:pt>
                <c:pt idx="533" formatCode="General">
                  <c:v>-1.6180339887469422</c:v>
                </c:pt>
                <c:pt idx="534" formatCode="General">
                  <c:v>-1.9021130325887663</c:v>
                </c:pt>
                <c:pt idx="535" formatCode="General">
                  <c:v>-2</c:v>
                </c:pt>
                <c:pt idx="536" formatCode="General">
                  <c:v>-1.9021130325918678</c:v>
                </c:pt>
                <c:pt idx="537" formatCode="General">
                  <c:v>-1.6180339887528421</c:v>
                </c:pt>
                <c:pt idx="538" formatCode="General">
                  <c:v>-1.1755705045890221</c:v>
                </c:pt>
                <c:pt idx="539" formatCode="General">
                  <c:v>-0.61803398875465376</c:v>
                </c:pt>
                <c:pt idx="540" formatCode="General">
                  <c:v>-5.0296633177793495E-12</c:v>
                </c:pt>
                <c:pt idx="541" formatCode="General">
                  <c:v>0.61803398874508753</c:v>
                </c:pt>
                <c:pt idx="542" formatCode="General">
                  <c:v>1.1755705045808844</c:v>
                </c:pt>
                <c:pt idx="543" formatCode="General">
                  <c:v>1.6180339887469295</c:v>
                </c:pt>
                <c:pt idx="544" formatCode="General">
                  <c:v>1.9021130325887594</c:v>
                </c:pt>
                <c:pt idx="545" formatCode="General">
                  <c:v>2</c:v>
                </c:pt>
                <c:pt idx="546" formatCode="General">
                  <c:v>1.9021130325918745</c:v>
                </c:pt>
                <c:pt idx="547" formatCode="General">
                  <c:v>1.6180339887528541</c:v>
                </c:pt>
                <c:pt idx="548" formatCode="General">
                  <c:v>1.1755705045890401</c:v>
                </c:pt>
                <c:pt idx="549" formatCode="General">
                  <c:v>0.61803398875467519</c:v>
                </c:pt>
                <c:pt idx="550" formatCode="General">
                  <c:v>5.0512246295431326E-12</c:v>
                </c:pt>
                <c:pt idx="551" formatCode="General">
                  <c:v>-0.61803398874506632</c:v>
                </c:pt>
                <c:pt idx="552" formatCode="General">
                  <c:v>-1.1755705045808673</c:v>
                </c:pt>
                <c:pt idx="553" formatCode="General">
                  <c:v>-1.6180339887469501</c:v>
                </c:pt>
                <c:pt idx="554" formatCode="General">
                  <c:v>-1.9021130325887528</c:v>
                </c:pt>
                <c:pt idx="555" formatCode="General">
                  <c:v>-2</c:v>
                </c:pt>
                <c:pt idx="556" formatCode="General">
                  <c:v>-1.9021130325918636</c:v>
                </c:pt>
                <c:pt idx="557" formatCode="General">
                  <c:v>-1.6180339887528661</c:v>
                </c:pt>
                <c:pt idx="558" formatCode="General">
                  <c:v>-1.1755705045890101</c:v>
                </c:pt>
                <c:pt idx="559" formatCode="General">
                  <c:v>-0.61803398875469551</c:v>
                </c:pt>
                <c:pt idx="560" formatCode="General">
                  <c:v>-5.0727859413069044E-12</c:v>
                </c:pt>
                <c:pt idx="561" formatCode="General">
                  <c:v>0.61803398874510052</c:v>
                </c:pt>
                <c:pt idx="562" formatCode="General">
                  <c:v>1.1755705045808496</c:v>
                </c:pt>
                <c:pt idx="563" formatCode="General">
                  <c:v>1.6180339887469377</c:v>
                </c:pt>
                <c:pt idx="564" formatCode="General">
                  <c:v>1.9021130325887639</c:v>
                </c:pt>
                <c:pt idx="565" formatCode="General">
                  <c:v>2</c:v>
                </c:pt>
                <c:pt idx="566" formatCode="General">
                  <c:v>1.9021130325918703</c:v>
                </c:pt>
                <c:pt idx="567" formatCode="General">
                  <c:v>1.6180339887528461</c:v>
                </c:pt>
                <c:pt idx="568" formatCode="General">
                  <c:v>1.1755705045890281</c:v>
                </c:pt>
                <c:pt idx="569" formatCode="General">
                  <c:v>0.6180339887546612</c:v>
                </c:pt>
                <c:pt idx="570" formatCode="General">
                  <c:v>5.0375038342098924E-12</c:v>
                </c:pt>
                <c:pt idx="571" formatCode="General">
                  <c:v>-0.6180339887450802</c:v>
                </c:pt>
                <c:pt idx="572" formatCode="General">
                  <c:v>-1.1755705045808784</c:v>
                </c:pt>
                <c:pt idx="573" formatCode="General">
                  <c:v>-1.6180339887469251</c:v>
                </c:pt>
                <c:pt idx="574" formatCode="General">
                  <c:v>-1.902113032588757</c:v>
                </c:pt>
                <c:pt idx="575" formatCode="General">
                  <c:v>-2</c:v>
                </c:pt>
                <c:pt idx="576" formatCode="General">
                  <c:v>-1.9021130325918769</c:v>
                </c:pt>
                <c:pt idx="577" formatCode="General">
                  <c:v>-1.6180339887528581</c:v>
                </c:pt>
                <c:pt idx="578" formatCode="General">
                  <c:v>-1.1755705045890001</c:v>
                </c:pt>
                <c:pt idx="579" formatCode="General">
                  <c:v>-0.61803398875468252</c:v>
                </c:pt>
                <c:pt idx="580" formatCode="General">
                  <c:v>-5.059065145973686E-12</c:v>
                </c:pt>
                <c:pt idx="581" formatCode="General">
                  <c:v>0.61803398874511351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03-4F79-9749-D397E2B0A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08512"/>
        <c:axId val="145043456"/>
      </c:scatterChart>
      <c:valAx>
        <c:axId val="145008512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4524570428696411"/>
              <c:y val="0.73273972602739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5043456"/>
        <c:crosses val="autoZero"/>
        <c:crossBetween val="midCat"/>
      </c:valAx>
      <c:valAx>
        <c:axId val="145043456"/>
        <c:scaling>
          <c:orientation val="minMax"/>
          <c:max val="5"/>
          <c:min val="-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5008512"/>
        <c:crosses val="autoZero"/>
        <c:crossBetween val="midCat"/>
        <c:majorUnit val="1"/>
        <c:minorUnit val="0.2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2348725833332493E-2"/>
          <c:y val="4.672616056067605E-2"/>
          <c:w val="0.7597942141001568"/>
          <c:h val="0.8972972815485903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rázy!$D$6</c:f>
              <c:strCache>
                <c:ptCount val="1"/>
                <c:pt idx="0">
                  <c:v>y2/m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0.15000000000000016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0.65000000000000091</c:v>
                </c:pt>
                <c:pt idx="14">
                  <c:v>0.70000000000000062</c:v>
                </c:pt>
                <c:pt idx="15">
                  <c:v>0.75000000000000078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1.1499999999999986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1.9500000000000013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3.8999999999999875</c:v>
                </c:pt>
                <c:pt idx="79">
                  <c:v>3.94999999999999</c:v>
                </c:pt>
                <c:pt idx="80">
                  <c:v>3.9999999999999871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8.0999999999999925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8.3499999999999925</c:v>
                </c:pt>
                <c:pt idx="168">
                  <c:v>8.399999999999995</c:v>
                </c:pt>
                <c:pt idx="169">
                  <c:v>8.4499999999999797</c:v>
                </c:pt>
                <c:pt idx="170">
                  <c:v>8.4999999999999911</c:v>
                </c:pt>
                <c:pt idx="171">
                  <c:v>8.5499999999999794</c:v>
                </c:pt>
                <c:pt idx="172">
                  <c:v>8.5999999999999925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8.8499999999999925</c:v>
                </c:pt>
                <c:pt idx="178">
                  <c:v>8.899999999999995</c:v>
                </c:pt>
                <c:pt idx="179">
                  <c:v>8.9499999999999797</c:v>
                </c:pt>
                <c:pt idx="180">
                  <c:v>8.9999999999999911</c:v>
                </c:pt>
                <c:pt idx="181">
                  <c:v>9.0499999999999794</c:v>
                </c:pt>
                <c:pt idx="182">
                  <c:v>9.0999999999999925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9.3999999999999826</c:v>
                </c:pt>
                <c:pt idx="189">
                  <c:v>9.4499999999999726</c:v>
                </c:pt>
                <c:pt idx="190">
                  <c:v>9.4999999999999805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9.849999999999973</c:v>
                </c:pt>
                <c:pt idx="198">
                  <c:v>9.8999999999999755</c:v>
                </c:pt>
                <c:pt idx="199">
                  <c:v>9.9499999999999709</c:v>
                </c:pt>
                <c:pt idx="200">
                  <c:v>9.9999999999999734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10.349999999999911</c:v>
                </c:pt>
                <c:pt idx="208">
                  <c:v>10.4</c:v>
                </c:pt>
                <c:pt idx="209">
                  <c:v>10.44999999999991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10.599999999999911</c:v>
                </c:pt>
                <c:pt idx="213">
                  <c:v>10.649999999999904</c:v>
                </c:pt>
                <c:pt idx="214">
                  <c:v>10.69999999999991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10.849999999999911</c:v>
                </c:pt>
                <c:pt idx="218">
                  <c:v>10.899999999999919</c:v>
                </c:pt>
                <c:pt idx="219">
                  <c:v>10.94999999999991</c:v>
                </c:pt>
                <c:pt idx="220">
                  <c:v>10.999999999999918</c:v>
                </c:pt>
                <c:pt idx="221">
                  <c:v>11.049999999999899</c:v>
                </c:pt>
                <c:pt idx="222">
                  <c:v>11.099999999999911</c:v>
                </c:pt>
                <c:pt idx="223">
                  <c:v>11.149999999999904</c:v>
                </c:pt>
                <c:pt idx="224">
                  <c:v>11.19999999999991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11.349999999999911</c:v>
                </c:pt>
                <c:pt idx="228">
                  <c:v>11.399999999999919</c:v>
                </c:pt>
                <c:pt idx="229">
                  <c:v>11.44999999999991</c:v>
                </c:pt>
                <c:pt idx="230">
                  <c:v>11.499999999999918</c:v>
                </c:pt>
                <c:pt idx="231">
                  <c:v>11.549999999999899</c:v>
                </c:pt>
                <c:pt idx="232">
                  <c:v>11.599999999999911</c:v>
                </c:pt>
                <c:pt idx="233">
                  <c:v>11.649999999999904</c:v>
                </c:pt>
                <c:pt idx="234">
                  <c:v>11.69999999999991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11.849999999999911</c:v>
                </c:pt>
                <c:pt idx="238">
                  <c:v>11.899999999999919</c:v>
                </c:pt>
                <c:pt idx="239">
                  <c:v>11.94999999999991</c:v>
                </c:pt>
                <c:pt idx="240">
                  <c:v>11.999999999999918</c:v>
                </c:pt>
                <c:pt idx="241">
                  <c:v>12.049999999999899</c:v>
                </c:pt>
                <c:pt idx="242">
                  <c:v>12.099999999999911</c:v>
                </c:pt>
                <c:pt idx="243">
                  <c:v>12.149999999999904</c:v>
                </c:pt>
                <c:pt idx="244">
                  <c:v>12.19999999999991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12.349999999999911</c:v>
                </c:pt>
                <c:pt idx="248">
                  <c:v>12.399999999999919</c:v>
                </c:pt>
                <c:pt idx="249">
                  <c:v>12.44999999999991</c:v>
                </c:pt>
                <c:pt idx="250">
                  <c:v>12.499999999999918</c:v>
                </c:pt>
                <c:pt idx="251">
                  <c:v>12.549999999999899</c:v>
                </c:pt>
                <c:pt idx="252">
                  <c:v>12.599999999999911</c:v>
                </c:pt>
                <c:pt idx="253">
                  <c:v>12.649999999999904</c:v>
                </c:pt>
                <c:pt idx="254">
                  <c:v>12.69999999999991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12.849999999999911</c:v>
                </c:pt>
                <c:pt idx="258">
                  <c:v>12.899999999999919</c:v>
                </c:pt>
                <c:pt idx="259">
                  <c:v>12.94999999999991</c:v>
                </c:pt>
                <c:pt idx="260">
                  <c:v>12.999999999999918</c:v>
                </c:pt>
                <c:pt idx="261">
                  <c:v>13.049999999999899</c:v>
                </c:pt>
                <c:pt idx="262">
                  <c:v>13.099999999999911</c:v>
                </c:pt>
                <c:pt idx="263">
                  <c:v>13.149999999999904</c:v>
                </c:pt>
                <c:pt idx="264">
                  <c:v>13.19999999999991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13.349999999999911</c:v>
                </c:pt>
                <c:pt idx="268">
                  <c:v>13.399999999999919</c:v>
                </c:pt>
                <c:pt idx="269">
                  <c:v>13.44999999999991</c:v>
                </c:pt>
                <c:pt idx="270">
                  <c:v>13.499999999999918</c:v>
                </c:pt>
                <c:pt idx="271">
                  <c:v>13.549999999999899</c:v>
                </c:pt>
                <c:pt idx="272">
                  <c:v>13.599999999999911</c:v>
                </c:pt>
                <c:pt idx="273">
                  <c:v>13.649999999999904</c:v>
                </c:pt>
                <c:pt idx="274">
                  <c:v>13.69999999999991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13.849999999999911</c:v>
                </c:pt>
                <c:pt idx="278">
                  <c:v>13.899999999999919</c:v>
                </c:pt>
                <c:pt idx="279">
                  <c:v>13.94999999999991</c:v>
                </c:pt>
                <c:pt idx="280">
                  <c:v>13.999999999999918</c:v>
                </c:pt>
                <c:pt idx="281">
                  <c:v>14.049999999999899</c:v>
                </c:pt>
                <c:pt idx="282">
                  <c:v>14.099999999999911</c:v>
                </c:pt>
                <c:pt idx="283">
                  <c:v>14.149999999999904</c:v>
                </c:pt>
                <c:pt idx="284">
                  <c:v>14.19999999999991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14.349999999999911</c:v>
                </c:pt>
                <c:pt idx="288">
                  <c:v>14.399999999999919</c:v>
                </c:pt>
                <c:pt idx="289">
                  <c:v>14.44999999999991</c:v>
                </c:pt>
                <c:pt idx="290">
                  <c:v>14.499999999999918</c:v>
                </c:pt>
                <c:pt idx="291">
                  <c:v>14.549999999999899</c:v>
                </c:pt>
                <c:pt idx="292">
                  <c:v>14.599999999999911</c:v>
                </c:pt>
                <c:pt idx="293">
                  <c:v>14.649999999999904</c:v>
                </c:pt>
                <c:pt idx="294">
                  <c:v>14.69999999999991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14.849999999999911</c:v>
                </c:pt>
                <c:pt idx="298">
                  <c:v>14.89999999999981</c:v>
                </c:pt>
                <c:pt idx="299">
                  <c:v>14.94999999999991</c:v>
                </c:pt>
                <c:pt idx="300">
                  <c:v>14.999999999999918</c:v>
                </c:pt>
                <c:pt idx="301">
                  <c:v>15.049999999999899</c:v>
                </c:pt>
                <c:pt idx="302">
                  <c:v>15.099999999999911</c:v>
                </c:pt>
                <c:pt idx="303">
                  <c:v>15.1499999999998</c:v>
                </c:pt>
                <c:pt idx="304">
                  <c:v>15.19999999999991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rázy!$D$7:$D$589</c:f>
              <c:numCache>
                <c:formatCode>0.000</c:formatCode>
                <c:ptCount val="583"/>
                <c:pt idx="0">
                  <c:v>1.9796428837618671</c:v>
                </c:pt>
                <c:pt idx="1">
                  <c:v>1.8192639907090358</c:v>
                </c:pt>
                <c:pt idx="2">
                  <c:v>1.5114991487085159</c:v>
                </c:pt>
                <c:pt idx="3">
                  <c:v>1.0812816349111962</c:v>
                </c:pt>
                <c:pt idx="4">
                  <c:v>0.56346511368286012</c:v>
                </c:pt>
                <c:pt idx="5">
                  <c:v>2.4502969098172509E-16</c:v>
                </c:pt>
                <c:pt idx="6">
                  <c:v>-0.56346511368285801</c:v>
                </c:pt>
                <c:pt idx="7">
                  <c:v>-1.081281634911194</c:v>
                </c:pt>
                <c:pt idx="8">
                  <c:v>-1.5114991487085156</c:v>
                </c:pt>
                <c:pt idx="9">
                  <c:v>-1.8192639907090358</c:v>
                </c:pt>
                <c:pt idx="10">
                  <c:v>-1.9796428837618671</c:v>
                </c:pt>
                <c:pt idx="11">
                  <c:v>-1.9796428837618671</c:v>
                </c:pt>
                <c:pt idx="12">
                  <c:v>-1.8192639907090378</c:v>
                </c:pt>
                <c:pt idx="13">
                  <c:v>-1.5114991487085174</c:v>
                </c:pt>
                <c:pt idx="14">
                  <c:v>-1.0812816349111964</c:v>
                </c:pt>
                <c:pt idx="15">
                  <c:v>-0.56346511368286123</c:v>
                </c:pt>
                <c:pt idx="16">
                  <c:v>-4.9005938196345067E-16</c:v>
                </c:pt>
                <c:pt idx="17">
                  <c:v>0.5634651136828569</c:v>
                </c:pt>
                <c:pt idx="18">
                  <c:v>1.0812816349111927</c:v>
                </c:pt>
                <c:pt idx="19">
                  <c:v>1.5114991487085156</c:v>
                </c:pt>
                <c:pt idx="20">
                  <c:v>1.8192639907090358</c:v>
                </c:pt>
                <c:pt idx="21">
                  <c:v>1.9796428837618671</c:v>
                </c:pt>
                <c:pt idx="22">
                  <c:v>1.9796428837618671</c:v>
                </c:pt>
                <c:pt idx="23">
                  <c:v>1.8192639907090378</c:v>
                </c:pt>
                <c:pt idx="24">
                  <c:v>1.5114991487085188</c:v>
                </c:pt>
                <c:pt idx="25">
                  <c:v>1.0812816349111982</c:v>
                </c:pt>
                <c:pt idx="26">
                  <c:v>0.56346511368285979</c:v>
                </c:pt>
                <c:pt idx="27">
                  <c:v>7.3508907294517585E-16</c:v>
                </c:pt>
                <c:pt idx="28">
                  <c:v>-0.5634651136828549</c:v>
                </c:pt>
                <c:pt idx="29">
                  <c:v>-1.081281634911194</c:v>
                </c:pt>
                <c:pt idx="30">
                  <c:v>-1.5114991487085154</c:v>
                </c:pt>
                <c:pt idx="31">
                  <c:v>-1.8192639907090358</c:v>
                </c:pt>
                <c:pt idx="32">
                  <c:v>-1.9796428837618669</c:v>
                </c:pt>
                <c:pt idx="33">
                  <c:v>-1.9796428837618674</c:v>
                </c:pt>
                <c:pt idx="34">
                  <c:v>-1.8192639907090378</c:v>
                </c:pt>
                <c:pt idx="35">
                  <c:v>-1.5114991487085188</c:v>
                </c:pt>
                <c:pt idx="36">
                  <c:v>-1.0812816349111984</c:v>
                </c:pt>
                <c:pt idx="37">
                  <c:v>-0.56346511368286345</c:v>
                </c:pt>
                <c:pt idx="38">
                  <c:v>-8.085546121527961E-15</c:v>
                </c:pt>
                <c:pt idx="39">
                  <c:v>0.56346511368285468</c:v>
                </c:pt>
                <c:pt idx="40">
                  <c:v>1.0812816349111907</c:v>
                </c:pt>
                <c:pt idx="41">
                  <c:v>1.5114991487085099</c:v>
                </c:pt>
                <c:pt idx="42">
                  <c:v>1.8192639907090338</c:v>
                </c:pt>
                <c:pt idx="43">
                  <c:v>1.9796428837618663</c:v>
                </c:pt>
                <c:pt idx="44">
                  <c:v>1.9796428837618674</c:v>
                </c:pt>
                <c:pt idx="45">
                  <c:v>1.8192639907090382</c:v>
                </c:pt>
                <c:pt idx="46">
                  <c:v>1.5114991487085214</c:v>
                </c:pt>
                <c:pt idx="47">
                  <c:v>1.0812816349111987</c:v>
                </c:pt>
                <c:pt idx="48">
                  <c:v>0.563465113682867</c:v>
                </c:pt>
                <c:pt idx="49">
                  <c:v>4.7778621337091541E-15</c:v>
                </c:pt>
                <c:pt idx="50">
                  <c:v>-0.56346511368285468</c:v>
                </c:pt>
                <c:pt idx="51">
                  <c:v>-1.081281634911188</c:v>
                </c:pt>
                <c:pt idx="52">
                  <c:v>-1.5114991487085128</c:v>
                </c:pt>
                <c:pt idx="53">
                  <c:v>-1.8192639907090318</c:v>
                </c:pt>
                <c:pt idx="54">
                  <c:v>-1.9796428837618663</c:v>
                </c:pt>
                <c:pt idx="55">
                  <c:v>-1.9796428837618674</c:v>
                </c:pt>
                <c:pt idx="56">
                  <c:v>-1.8192639907090398</c:v>
                </c:pt>
                <c:pt idx="57">
                  <c:v>-1.5114991487085192</c:v>
                </c:pt>
                <c:pt idx="58">
                  <c:v>-1.0812816349112033</c:v>
                </c:pt>
                <c:pt idx="59">
                  <c:v>-0.56346511368286389</c:v>
                </c:pt>
                <c:pt idx="60">
                  <c:v>-8.5756055034913964E-15</c:v>
                </c:pt>
                <c:pt idx="61">
                  <c:v>0.56346511368284768</c:v>
                </c:pt>
                <c:pt idx="62">
                  <c:v>1.0812816349111873</c:v>
                </c:pt>
                <c:pt idx="63">
                  <c:v>1.5114991487085119</c:v>
                </c:pt>
                <c:pt idx="64">
                  <c:v>1.8192639907090342</c:v>
                </c:pt>
                <c:pt idx="65">
                  <c:v>1.9796428837618663</c:v>
                </c:pt>
                <c:pt idx="66">
                  <c:v>1.9796428837618687</c:v>
                </c:pt>
                <c:pt idx="67">
                  <c:v>1.8192639907090398</c:v>
                </c:pt>
                <c:pt idx="68">
                  <c:v>1.5114991487085239</c:v>
                </c:pt>
                <c:pt idx="69">
                  <c:v>1.0812816349112033</c:v>
                </c:pt>
                <c:pt idx="70">
                  <c:v>0.56346511368286412</c:v>
                </c:pt>
                <c:pt idx="71">
                  <c:v>8.8206351944731156E-15</c:v>
                </c:pt>
                <c:pt idx="72">
                  <c:v>-0.56346511368285401</c:v>
                </c:pt>
                <c:pt idx="73">
                  <c:v>-1.0812816349111871</c:v>
                </c:pt>
                <c:pt idx="74">
                  <c:v>-1.5114991487085119</c:v>
                </c:pt>
                <c:pt idx="75">
                  <c:v>-1.8192639907090318</c:v>
                </c:pt>
                <c:pt idx="76">
                  <c:v>-1.9796428837618663</c:v>
                </c:pt>
                <c:pt idx="77">
                  <c:v>-1.9796428837618674</c:v>
                </c:pt>
                <c:pt idx="78">
                  <c:v>-1.8192639907090828</c:v>
                </c:pt>
                <c:pt idx="79">
                  <c:v>-1.5114991487085938</c:v>
                </c:pt>
                <c:pt idx="80">
                  <c:v>-1.0812816349112981</c:v>
                </c:pt>
                <c:pt idx="81">
                  <c:v>-0.56346511368298025</c:v>
                </c:pt>
                <c:pt idx="82">
                  <c:v>-1.2275250260707138E-13</c:v>
                </c:pt>
                <c:pt idx="83">
                  <c:v>0.56346511368273788</c:v>
                </c:pt>
                <c:pt idx="84">
                  <c:v>1.0812816349110981</c:v>
                </c:pt>
                <c:pt idx="85">
                  <c:v>1.5114991487084366</c:v>
                </c:pt>
                <c:pt idx="86">
                  <c:v>1.8192639907089838</c:v>
                </c:pt>
                <c:pt idx="87">
                  <c:v>1.9796428837618489</c:v>
                </c:pt>
                <c:pt idx="88">
                  <c:v>1.9796428837618849</c:v>
                </c:pt>
                <c:pt idx="89">
                  <c:v>1.819263990709086</c:v>
                </c:pt>
                <c:pt idx="90">
                  <c:v>1.5114991487085938</c:v>
                </c:pt>
                <c:pt idx="91">
                  <c:v>1.0812816349112981</c:v>
                </c:pt>
                <c:pt idx="92">
                  <c:v>0.56346511368298069</c:v>
                </c:pt>
                <c:pt idx="93">
                  <c:v>1.3010295965565408E-13</c:v>
                </c:pt>
                <c:pt idx="94">
                  <c:v>-0.56346511368274443</c:v>
                </c:pt>
                <c:pt idx="95">
                  <c:v>-1.0812816349110921</c:v>
                </c:pt>
                <c:pt idx="96">
                  <c:v>-1.5114991487084364</c:v>
                </c:pt>
                <c:pt idx="97">
                  <c:v>-1.8192639907089838</c:v>
                </c:pt>
                <c:pt idx="98">
                  <c:v>-1.9796428837618489</c:v>
                </c:pt>
                <c:pt idx="99">
                  <c:v>-1.9796428837618838</c:v>
                </c:pt>
                <c:pt idx="100">
                  <c:v>-1.819263990709086</c:v>
                </c:pt>
                <c:pt idx="101">
                  <c:v>-1.5114991487085978</c:v>
                </c:pt>
                <c:pt idx="102">
                  <c:v>-1.0812816349113041</c:v>
                </c:pt>
                <c:pt idx="103">
                  <c:v>-0.56346511368298069</c:v>
                </c:pt>
                <c:pt idx="104">
                  <c:v>-1.2324256198903473E-13</c:v>
                </c:pt>
                <c:pt idx="105">
                  <c:v>0.56346511368274421</c:v>
                </c:pt>
                <c:pt idx="106">
                  <c:v>1.0812816349110921</c:v>
                </c:pt>
                <c:pt idx="107">
                  <c:v>1.5114991487084362</c:v>
                </c:pt>
                <c:pt idx="108">
                  <c:v>1.8192639907089818</c:v>
                </c:pt>
                <c:pt idx="109">
                  <c:v>1.9796428837618509</c:v>
                </c:pt>
                <c:pt idx="110">
                  <c:v>1.9796428837618851</c:v>
                </c:pt>
                <c:pt idx="111">
                  <c:v>1.8192639907090862</c:v>
                </c:pt>
                <c:pt idx="112">
                  <c:v>1.5114991487086038</c:v>
                </c:pt>
                <c:pt idx="113">
                  <c:v>1.0812816349113057</c:v>
                </c:pt>
                <c:pt idx="114">
                  <c:v>0.56346511368298091</c:v>
                </c:pt>
                <c:pt idx="115">
                  <c:v>1.2348759168001653E-13</c:v>
                </c:pt>
                <c:pt idx="116">
                  <c:v>-0.56346511368274399</c:v>
                </c:pt>
                <c:pt idx="117">
                  <c:v>-1.0812816349110861</c:v>
                </c:pt>
                <c:pt idx="118">
                  <c:v>-1.5114991487084313</c:v>
                </c:pt>
                <c:pt idx="119">
                  <c:v>-1.8192639907089838</c:v>
                </c:pt>
                <c:pt idx="120">
                  <c:v>-1.9796428837618496</c:v>
                </c:pt>
                <c:pt idx="121">
                  <c:v>-1.9796428837618858</c:v>
                </c:pt>
                <c:pt idx="122">
                  <c:v>-1.8192639907090893</c:v>
                </c:pt>
                <c:pt idx="123">
                  <c:v>-1.5114991487085978</c:v>
                </c:pt>
                <c:pt idx="124">
                  <c:v>-1.0812816349112999</c:v>
                </c:pt>
                <c:pt idx="125">
                  <c:v>-0.56346511368297469</c:v>
                </c:pt>
                <c:pt idx="126">
                  <c:v>-1.3083804872859923E-13</c:v>
                </c:pt>
                <c:pt idx="127">
                  <c:v>0.56346511368273688</c:v>
                </c:pt>
                <c:pt idx="128">
                  <c:v>1.0812816349110905</c:v>
                </c:pt>
                <c:pt idx="129">
                  <c:v>1.5114991487084359</c:v>
                </c:pt>
                <c:pt idx="130">
                  <c:v>1.8192639907089878</c:v>
                </c:pt>
                <c:pt idx="131">
                  <c:v>1.9796428837618489</c:v>
                </c:pt>
                <c:pt idx="132">
                  <c:v>1.9796428837618851</c:v>
                </c:pt>
                <c:pt idx="133">
                  <c:v>1.8192639907090922</c:v>
                </c:pt>
                <c:pt idx="134">
                  <c:v>1.5114991487086771</c:v>
                </c:pt>
                <c:pt idx="135">
                  <c:v>1.0812816349114005</c:v>
                </c:pt>
                <c:pt idx="136">
                  <c:v>0.56346511368309138</c:v>
                </c:pt>
                <c:pt idx="137">
                  <c:v>2.3766448878359643E-13</c:v>
                </c:pt>
                <c:pt idx="138">
                  <c:v>-0.56346511368262076</c:v>
                </c:pt>
                <c:pt idx="139">
                  <c:v>-1.0812816349109886</c:v>
                </c:pt>
                <c:pt idx="140">
                  <c:v>-1.5114991487083578</c:v>
                </c:pt>
                <c:pt idx="141">
                  <c:v>-1.8192639907089374</c:v>
                </c:pt>
                <c:pt idx="142">
                  <c:v>-1.9796428837618336</c:v>
                </c:pt>
                <c:pt idx="143">
                  <c:v>-1.9796428837619022</c:v>
                </c:pt>
                <c:pt idx="144">
                  <c:v>-1.8192639907091366</c:v>
                </c:pt>
                <c:pt idx="145">
                  <c:v>-1.5114991487086726</c:v>
                </c:pt>
                <c:pt idx="146">
                  <c:v>-1.0812816349113947</c:v>
                </c:pt>
                <c:pt idx="147">
                  <c:v>-0.56346511368309826</c:v>
                </c:pt>
                <c:pt idx="148">
                  <c:v>-2.4501494583217916E-13</c:v>
                </c:pt>
                <c:pt idx="149">
                  <c:v>0.56346511368262742</c:v>
                </c:pt>
                <c:pt idx="150">
                  <c:v>1.0812816349109824</c:v>
                </c:pt>
                <c:pt idx="151">
                  <c:v>1.5114991487083618</c:v>
                </c:pt>
                <c:pt idx="152">
                  <c:v>1.8192639907089339</c:v>
                </c:pt>
                <c:pt idx="153">
                  <c:v>1.9796428837618329</c:v>
                </c:pt>
                <c:pt idx="154">
                  <c:v>1.9796428837619011</c:v>
                </c:pt>
                <c:pt idx="155">
                  <c:v>1.8192639907091395</c:v>
                </c:pt>
                <c:pt idx="156">
                  <c:v>1.5114991487086682</c:v>
                </c:pt>
                <c:pt idx="157">
                  <c:v>1.0812816349113901</c:v>
                </c:pt>
                <c:pt idx="158">
                  <c:v>0.56346511368309182</c:v>
                </c:pt>
                <c:pt idx="159">
                  <c:v>2.3815454816555968E-13</c:v>
                </c:pt>
                <c:pt idx="160">
                  <c:v>-0.56346511368262031</c:v>
                </c:pt>
                <c:pt idx="161">
                  <c:v>-1.0812816349109882</c:v>
                </c:pt>
                <c:pt idx="162">
                  <c:v>-1.5114991487083658</c:v>
                </c:pt>
                <c:pt idx="163">
                  <c:v>-1.8192639907089432</c:v>
                </c:pt>
                <c:pt idx="164">
                  <c:v>-1.9796428837618336</c:v>
                </c:pt>
                <c:pt idx="165">
                  <c:v>-1.9796428837619002</c:v>
                </c:pt>
                <c:pt idx="166">
                  <c:v>-1.8192639907091366</c:v>
                </c:pt>
                <c:pt idx="167">
                  <c:v>-1.5114991487086638</c:v>
                </c:pt>
                <c:pt idx="168">
                  <c:v>-1.0812816349113841</c:v>
                </c:pt>
                <c:pt idx="169">
                  <c:v>-0.56346511368308516</c:v>
                </c:pt>
                <c:pt idx="170">
                  <c:v>-2.312941504989405E-13</c:v>
                </c:pt>
                <c:pt idx="171">
                  <c:v>0.56346511368262686</c:v>
                </c:pt>
                <c:pt idx="172">
                  <c:v>1.0812816349109939</c:v>
                </c:pt>
                <c:pt idx="173">
                  <c:v>1.51149914870837</c:v>
                </c:pt>
                <c:pt idx="174">
                  <c:v>1.8192639907089398</c:v>
                </c:pt>
                <c:pt idx="175">
                  <c:v>1.9796428837618345</c:v>
                </c:pt>
                <c:pt idx="176">
                  <c:v>1.9796428837619013</c:v>
                </c:pt>
                <c:pt idx="177">
                  <c:v>1.8192639907091337</c:v>
                </c:pt>
                <c:pt idx="178">
                  <c:v>1.5114991487086598</c:v>
                </c:pt>
                <c:pt idx="179">
                  <c:v>1.0812816349113901</c:v>
                </c:pt>
                <c:pt idx="180">
                  <c:v>0.56346511368307883</c:v>
                </c:pt>
                <c:pt idx="181">
                  <c:v>2.3864460754752298E-13</c:v>
                </c:pt>
                <c:pt idx="182">
                  <c:v>-0.56346511368263352</c:v>
                </c:pt>
                <c:pt idx="183">
                  <c:v>-1.0812816349109997</c:v>
                </c:pt>
                <c:pt idx="184">
                  <c:v>-1.511499148708356</c:v>
                </c:pt>
                <c:pt idx="185">
                  <c:v>-1.819263990708943</c:v>
                </c:pt>
                <c:pt idx="186">
                  <c:v>-1.9796428837618174</c:v>
                </c:pt>
                <c:pt idx="187">
                  <c:v>-1.9796428837619184</c:v>
                </c:pt>
                <c:pt idx="188">
                  <c:v>-1.8192639907091781</c:v>
                </c:pt>
                <c:pt idx="189">
                  <c:v>-1.5114991487087397</c:v>
                </c:pt>
                <c:pt idx="190">
                  <c:v>-1.0812816349114911</c:v>
                </c:pt>
                <c:pt idx="191">
                  <c:v>-0.56346511368319496</c:v>
                </c:pt>
                <c:pt idx="192">
                  <c:v>-3.5968190231772234E-13</c:v>
                </c:pt>
                <c:pt idx="193">
                  <c:v>0.56346511368253105</c:v>
                </c:pt>
                <c:pt idx="194">
                  <c:v>1.08128163491091</c:v>
                </c:pt>
                <c:pt idx="195">
                  <c:v>1.5114991487082037</c:v>
                </c:pt>
                <c:pt idx="196">
                  <c:v>1.8192639907088455</c:v>
                </c:pt>
                <c:pt idx="197">
                  <c:v>1.9796428837618023</c:v>
                </c:pt>
                <c:pt idx="198">
                  <c:v>1.9796428837619335</c:v>
                </c:pt>
                <c:pt idx="199">
                  <c:v>1.8192639907092298</c:v>
                </c:pt>
                <c:pt idx="200">
                  <c:v>1.5114991487088278</c:v>
                </c:pt>
                <c:pt idx="201">
                  <c:v>1.0812816349111984</c:v>
                </c:pt>
                <c:pt idx="202">
                  <c:v>0.56346511368287444</c:v>
                </c:pt>
                <c:pt idx="203">
                  <c:v>-2.4498632289482569E-15</c:v>
                </c:pt>
                <c:pt idx="204">
                  <c:v>-0.56346511368174679</c:v>
                </c:pt>
                <c:pt idx="205">
                  <c:v>-1.0812816349111907</c:v>
                </c:pt>
                <c:pt idx="206">
                  <c:v>-1.5114991487085152</c:v>
                </c:pt>
                <c:pt idx="207">
                  <c:v>-1.819263990708559</c:v>
                </c:pt>
                <c:pt idx="208">
                  <c:v>-1.9796428837618654</c:v>
                </c:pt>
                <c:pt idx="209">
                  <c:v>-1.9796428837620303</c:v>
                </c:pt>
                <c:pt idx="210">
                  <c:v>-1.8192639907090378</c:v>
                </c:pt>
                <c:pt idx="211">
                  <c:v>-1.5114991487085168</c:v>
                </c:pt>
                <c:pt idx="212">
                  <c:v>-1.081281634912161</c:v>
                </c:pt>
                <c:pt idx="213">
                  <c:v>-0.56346511368395802</c:v>
                </c:pt>
                <c:pt idx="214">
                  <c:v>-1.1559798257510018E-12</c:v>
                </c:pt>
                <c:pt idx="215">
                  <c:v>0.56346511368175334</c:v>
                </c:pt>
                <c:pt idx="216">
                  <c:v>1.0812816349102161</c:v>
                </c:pt>
                <c:pt idx="217">
                  <c:v>1.5114991487077658</c:v>
                </c:pt>
                <c:pt idx="218">
                  <c:v>1.8192639907085619</c:v>
                </c:pt>
                <c:pt idx="219">
                  <c:v>1.9796428837617039</c:v>
                </c:pt>
                <c:pt idx="220">
                  <c:v>1.9796428837620301</c:v>
                </c:pt>
                <c:pt idx="221">
                  <c:v>1.8192639907095136</c:v>
                </c:pt>
                <c:pt idx="222">
                  <c:v>1.5114991487092648</c:v>
                </c:pt>
                <c:pt idx="223">
                  <c:v>1.0812816349121552</c:v>
                </c:pt>
                <c:pt idx="224">
                  <c:v>0.56346511368397934</c:v>
                </c:pt>
                <c:pt idx="225">
                  <c:v>1.1349085733691795E-12</c:v>
                </c:pt>
                <c:pt idx="226">
                  <c:v>-0.56346511368174623</c:v>
                </c:pt>
                <c:pt idx="227">
                  <c:v>-1.0812816349102221</c:v>
                </c:pt>
                <c:pt idx="228">
                  <c:v>-1.5114991487077598</c:v>
                </c:pt>
                <c:pt idx="229">
                  <c:v>-1.8192639907085588</c:v>
                </c:pt>
                <c:pt idx="230">
                  <c:v>-1.9796428837617048</c:v>
                </c:pt>
                <c:pt idx="231">
                  <c:v>-1.9796428837620323</c:v>
                </c:pt>
                <c:pt idx="232">
                  <c:v>-1.8192639907095098</c:v>
                </c:pt>
                <c:pt idx="233">
                  <c:v>-1.5114991487092602</c:v>
                </c:pt>
                <c:pt idx="234">
                  <c:v>-1.0812816349121734</c:v>
                </c:pt>
                <c:pt idx="235">
                  <c:v>-0.5634651136839729</c:v>
                </c:pt>
                <c:pt idx="236">
                  <c:v>-1.1564698851329639E-12</c:v>
                </c:pt>
                <c:pt idx="237">
                  <c:v>0.56346511368175289</c:v>
                </c:pt>
                <c:pt idx="238">
                  <c:v>1.0812816349102281</c:v>
                </c:pt>
                <c:pt idx="239">
                  <c:v>1.5114991487077656</c:v>
                </c:pt>
                <c:pt idx="240">
                  <c:v>1.8192639907085617</c:v>
                </c:pt>
                <c:pt idx="241">
                  <c:v>1.9796428837617006</c:v>
                </c:pt>
                <c:pt idx="242">
                  <c:v>1.9796428837620321</c:v>
                </c:pt>
                <c:pt idx="243">
                  <c:v>1.8192639907095078</c:v>
                </c:pt>
                <c:pt idx="244">
                  <c:v>1.5114991487092744</c:v>
                </c:pt>
                <c:pt idx="245">
                  <c:v>1.0812816349121677</c:v>
                </c:pt>
                <c:pt idx="246">
                  <c:v>0.56346511368396568</c:v>
                </c:pt>
                <c:pt idx="247">
                  <c:v>1.1496094874663452E-12</c:v>
                </c:pt>
                <c:pt idx="248">
                  <c:v>-0.56346511368175944</c:v>
                </c:pt>
                <c:pt idx="249">
                  <c:v>-1.0812816349102341</c:v>
                </c:pt>
                <c:pt idx="250">
                  <c:v>-1.5114991487077698</c:v>
                </c:pt>
                <c:pt idx="251">
                  <c:v>-1.8192639907085526</c:v>
                </c:pt>
                <c:pt idx="252">
                  <c:v>-1.9796428837617028</c:v>
                </c:pt>
                <c:pt idx="253">
                  <c:v>-1.9796428837620303</c:v>
                </c:pt>
                <c:pt idx="254">
                  <c:v>-1.8192639907095158</c:v>
                </c:pt>
                <c:pt idx="255">
                  <c:v>-1.5114991487092699</c:v>
                </c:pt>
                <c:pt idx="256">
                  <c:v>-1.0812816349121619</c:v>
                </c:pt>
                <c:pt idx="257">
                  <c:v>-0.56346511368395891</c:v>
                </c:pt>
                <c:pt idx="258">
                  <c:v>-1.1427490897997269E-12</c:v>
                </c:pt>
                <c:pt idx="259">
                  <c:v>0.56346511368173879</c:v>
                </c:pt>
                <c:pt idx="260">
                  <c:v>1.0812816349102401</c:v>
                </c:pt>
                <c:pt idx="261">
                  <c:v>1.5114991487077558</c:v>
                </c:pt>
                <c:pt idx="262">
                  <c:v>1.8192639907085555</c:v>
                </c:pt>
                <c:pt idx="263">
                  <c:v>1.9796428837617037</c:v>
                </c:pt>
                <c:pt idx="264">
                  <c:v>1.9796428837620301</c:v>
                </c:pt>
                <c:pt idx="265">
                  <c:v>1.8192639907095138</c:v>
                </c:pt>
                <c:pt idx="266">
                  <c:v>1.5114991487092837</c:v>
                </c:pt>
                <c:pt idx="267">
                  <c:v>1.0812816349121559</c:v>
                </c:pt>
                <c:pt idx="268">
                  <c:v>0.56346511368395269</c:v>
                </c:pt>
                <c:pt idx="269">
                  <c:v>1.1643104015635139E-12</c:v>
                </c:pt>
                <c:pt idx="270">
                  <c:v>-0.56346511368174534</c:v>
                </c:pt>
                <c:pt idx="271">
                  <c:v>-1.0812816349102221</c:v>
                </c:pt>
                <c:pt idx="272">
                  <c:v>-1.5114991487077598</c:v>
                </c:pt>
                <c:pt idx="273">
                  <c:v>-1.8192639907085584</c:v>
                </c:pt>
                <c:pt idx="274">
                  <c:v>-1.9796428837617046</c:v>
                </c:pt>
                <c:pt idx="275">
                  <c:v>-1.9796428837620283</c:v>
                </c:pt>
                <c:pt idx="276">
                  <c:v>-1.8192639907095218</c:v>
                </c:pt>
                <c:pt idx="277">
                  <c:v>-1.5114991487092793</c:v>
                </c:pt>
                <c:pt idx="278">
                  <c:v>-1.0812816349121499</c:v>
                </c:pt>
                <c:pt idx="279">
                  <c:v>-0.56346511368397378</c:v>
                </c:pt>
                <c:pt idx="280">
                  <c:v>-1.1574500038968932E-12</c:v>
                </c:pt>
                <c:pt idx="281">
                  <c:v>0.56346511368175189</c:v>
                </c:pt>
                <c:pt idx="282">
                  <c:v>1.0812816349102281</c:v>
                </c:pt>
                <c:pt idx="283">
                  <c:v>1.5114991487077638</c:v>
                </c:pt>
                <c:pt idx="284">
                  <c:v>1.8192639907085495</c:v>
                </c:pt>
                <c:pt idx="285">
                  <c:v>1.9796428837617057</c:v>
                </c:pt>
                <c:pt idx="286">
                  <c:v>1.9796428837620321</c:v>
                </c:pt>
                <c:pt idx="287">
                  <c:v>1.8192639907095198</c:v>
                </c:pt>
                <c:pt idx="288">
                  <c:v>1.511499148709275</c:v>
                </c:pt>
                <c:pt idx="289">
                  <c:v>1.0812816349121686</c:v>
                </c:pt>
                <c:pt idx="290">
                  <c:v>0.56346511368396668</c:v>
                </c:pt>
                <c:pt idx="291">
                  <c:v>1.1505896062302731E-12</c:v>
                </c:pt>
                <c:pt idx="292">
                  <c:v>-0.56346511368175844</c:v>
                </c:pt>
                <c:pt idx="293">
                  <c:v>-1.0812816349102325</c:v>
                </c:pt>
                <c:pt idx="294">
                  <c:v>-1.5114991487077498</c:v>
                </c:pt>
                <c:pt idx="295">
                  <c:v>-1.8192639907085524</c:v>
                </c:pt>
                <c:pt idx="296">
                  <c:v>-1.9796428837617024</c:v>
                </c:pt>
                <c:pt idx="297">
                  <c:v>-1.9796428837620319</c:v>
                </c:pt>
                <c:pt idx="298">
                  <c:v>-1.8192639907099879</c:v>
                </c:pt>
                <c:pt idx="299">
                  <c:v>-1.5114991487092706</c:v>
                </c:pt>
                <c:pt idx="300">
                  <c:v>-1.0812816349121628</c:v>
                </c:pt>
                <c:pt idx="301">
                  <c:v>-0.56346511368398777</c:v>
                </c:pt>
                <c:pt idx="302">
                  <c:v>-1.143729208563652E-12</c:v>
                </c:pt>
                <c:pt idx="303">
                  <c:v>0.563465113680647</c:v>
                </c:pt>
                <c:pt idx="304">
                  <c:v>1.0812816349102159</c:v>
                </c:pt>
                <c:pt idx="305">
                  <c:v>1.5114991487077554</c:v>
                </c:pt>
                <c:pt idx="306">
                  <c:v>1.819263990708555</c:v>
                </c:pt>
                <c:pt idx="307">
                  <c:v>1.979642883761541</c:v>
                </c:pt>
                <c:pt idx="308">
                  <c:v>1.9796428837621953</c:v>
                </c:pt>
                <c:pt idx="309">
                  <c:v>1.819263990709985</c:v>
                </c:pt>
                <c:pt idx="310">
                  <c:v>1.5114991487100298</c:v>
                </c:pt>
                <c:pt idx="311">
                  <c:v>1.0812816349131373</c:v>
                </c:pt>
                <c:pt idx="312">
                  <c:v>0.56346511368507213</c:v>
                </c:pt>
                <c:pt idx="313">
                  <c:v>2.3021588975436005E-12</c:v>
                </c:pt>
                <c:pt idx="314">
                  <c:v>-0.56346511368065355</c:v>
                </c:pt>
                <c:pt idx="315">
                  <c:v>-1.08128163490924</c:v>
                </c:pt>
                <c:pt idx="316">
                  <c:v>-1.5114991487069958</c:v>
                </c:pt>
                <c:pt idx="317">
                  <c:v>-1.8192639907080739</c:v>
                </c:pt>
                <c:pt idx="318">
                  <c:v>-1.9796428837615379</c:v>
                </c:pt>
                <c:pt idx="319">
                  <c:v>-1.9796428837621944</c:v>
                </c:pt>
                <c:pt idx="320">
                  <c:v>-1.8192639907100074</c:v>
                </c:pt>
                <c:pt idx="321">
                  <c:v>-1.511499148710006</c:v>
                </c:pt>
                <c:pt idx="322">
                  <c:v>-1.081281634913132</c:v>
                </c:pt>
                <c:pt idx="323">
                  <c:v>-0.5634651136850648</c:v>
                </c:pt>
                <c:pt idx="324">
                  <c:v>-2.295298499876982E-12</c:v>
                </c:pt>
                <c:pt idx="325">
                  <c:v>0.5634651136806601</c:v>
                </c:pt>
                <c:pt idx="326">
                  <c:v>1.0812816349092695</c:v>
                </c:pt>
                <c:pt idx="327">
                  <c:v>1.5114991487069998</c:v>
                </c:pt>
                <c:pt idx="328">
                  <c:v>1.8192639907080768</c:v>
                </c:pt>
                <c:pt idx="329">
                  <c:v>1.979642883761539</c:v>
                </c:pt>
                <c:pt idx="330">
                  <c:v>1.9796428837621933</c:v>
                </c:pt>
                <c:pt idx="331">
                  <c:v>1.8192639907099795</c:v>
                </c:pt>
                <c:pt idx="332">
                  <c:v>1.5114991487100398</c:v>
                </c:pt>
                <c:pt idx="333">
                  <c:v>1.081281634913126</c:v>
                </c:pt>
                <c:pt idx="334">
                  <c:v>0.56346511368505825</c:v>
                </c:pt>
                <c:pt idx="335">
                  <c:v>2.2884381022103668E-12</c:v>
                </c:pt>
                <c:pt idx="336">
                  <c:v>-0.56346511368066676</c:v>
                </c:pt>
                <c:pt idx="337">
                  <c:v>-1.081281634909252</c:v>
                </c:pt>
                <c:pt idx="338">
                  <c:v>-1.5114991487070044</c:v>
                </c:pt>
                <c:pt idx="339">
                  <c:v>-1.8192639907080796</c:v>
                </c:pt>
                <c:pt idx="340">
                  <c:v>-1.9796428837615399</c:v>
                </c:pt>
                <c:pt idx="341">
                  <c:v>-1.9796428837621924</c:v>
                </c:pt>
                <c:pt idx="342">
                  <c:v>-1.8192639907100017</c:v>
                </c:pt>
                <c:pt idx="343">
                  <c:v>-1.5114991487100342</c:v>
                </c:pt>
                <c:pt idx="344">
                  <c:v>-1.08128163491312</c:v>
                </c:pt>
                <c:pt idx="345">
                  <c:v>-0.5634651136850517</c:v>
                </c:pt>
                <c:pt idx="346">
                  <c:v>-2.2815777045437471E-12</c:v>
                </c:pt>
                <c:pt idx="347">
                  <c:v>0.563465113680646</c:v>
                </c:pt>
                <c:pt idx="348">
                  <c:v>1.0812816349092573</c:v>
                </c:pt>
                <c:pt idx="349">
                  <c:v>1.5114991487070089</c:v>
                </c:pt>
                <c:pt idx="350">
                  <c:v>1.8192639907080819</c:v>
                </c:pt>
                <c:pt idx="351">
                  <c:v>1.979642883761541</c:v>
                </c:pt>
                <c:pt idx="352">
                  <c:v>1.9796428837621955</c:v>
                </c:pt>
                <c:pt idx="353">
                  <c:v>1.8192639907099972</c:v>
                </c:pt>
                <c:pt idx="354">
                  <c:v>1.5114991487100298</c:v>
                </c:pt>
                <c:pt idx="355">
                  <c:v>1.0812816349131142</c:v>
                </c:pt>
                <c:pt idx="356">
                  <c:v>0.56346511368504504</c:v>
                </c:pt>
                <c:pt idx="357">
                  <c:v>2.331560725737935E-12</c:v>
                </c:pt>
                <c:pt idx="358">
                  <c:v>-0.56346511368065266</c:v>
                </c:pt>
                <c:pt idx="359">
                  <c:v>-1.0812816349092631</c:v>
                </c:pt>
                <c:pt idx="360">
                  <c:v>-1.5114991487070133</c:v>
                </c:pt>
                <c:pt idx="361">
                  <c:v>-1.8192639907080854</c:v>
                </c:pt>
                <c:pt idx="362">
                  <c:v>-1.9796428837615379</c:v>
                </c:pt>
                <c:pt idx="363">
                  <c:v>-1.9796428837621944</c:v>
                </c:pt>
                <c:pt idx="364">
                  <c:v>-1.8192639907099946</c:v>
                </c:pt>
                <c:pt idx="365">
                  <c:v>-1.5114991487100258</c:v>
                </c:pt>
                <c:pt idx="366">
                  <c:v>-1.0812816349131085</c:v>
                </c:pt>
                <c:pt idx="367">
                  <c:v>-0.56346511368509367</c:v>
                </c:pt>
                <c:pt idx="368">
                  <c:v>-2.2962786186409097E-12</c:v>
                </c:pt>
                <c:pt idx="369">
                  <c:v>0.56346511368065921</c:v>
                </c:pt>
                <c:pt idx="370">
                  <c:v>1.0812816349092689</c:v>
                </c:pt>
                <c:pt idx="371">
                  <c:v>1.5114991487070177</c:v>
                </c:pt>
                <c:pt idx="372">
                  <c:v>1.8192639907080759</c:v>
                </c:pt>
                <c:pt idx="373">
                  <c:v>1.979642883761539</c:v>
                </c:pt>
                <c:pt idx="374">
                  <c:v>1.979642883762194</c:v>
                </c:pt>
                <c:pt idx="375">
                  <c:v>1.8192639907099917</c:v>
                </c:pt>
                <c:pt idx="376">
                  <c:v>1.5114991487100218</c:v>
                </c:pt>
                <c:pt idx="377">
                  <c:v>1.0812816349131504</c:v>
                </c:pt>
                <c:pt idx="378">
                  <c:v>0.56346511368508723</c:v>
                </c:pt>
                <c:pt idx="379">
                  <c:v>2.2894182209742892E-12</c:v>
                </c:pt>
                <c:pt idx="380">
                  <c:v>-0.56346511368066576</c:v>
                </c:pt>
                <c:pt idx="381">
                  <c:v>-1.0812816349092746</c:v>
                </c:pt>
                <c:pt idx="382">
                  <c:v>-1.5114991487070037</c:v>
                </c:pt>
                <c:pt idx="383">
                  <c:v>-1.8192639907080792</c:v>
                </c:pt>
                <c:pt idx="384">
                  <c:v>-1.9796428837615399</c:v>
                </c:pt>
                <c:pt idx="385">
                  <c:v>-1.9796428837621927</c:v>
                </c:pt>
                <c:pt idx="386">
                  <c:v>-1.8192639907099888</c:v>
                </c:pt>
                <c:pt idx="387">
                  <c:v>-1.5114991487100358</c:v>
                </c:pt>
                <c:pt idx="388">
                  <c:v>-1.0812816349131447</c:v>
                </c:pt>
                <c:pt idx="389">
                  <c:v>-0.56346511368508045</c:v>
                </c:pt>
                <c:pt idx="390">
                  <c:v>-2.2825578233076728E-12</c:v>
                </c:pt>
                <c:pt idx="391">
                  <c:v>0.56346511368067265</c:v>
                </c:pt>
                <c:pt idx="392">
                  <c:v>1.0812816349092325</c:v>
                </c:pt>
                <c:pt idx="393">
                  <c:v>1.5114991487070082</c:v>
                </c:pt>
                <c:pt idx="394">
                  <c:v>1.8192639907080819</c:v>
                </c:pt>
                <c:pt idx="395">
                  <c:v>1.979642883761541</c:v>
                </c:pt>
                <c:pt idx="396">
                  <c:v>1.979642883762192</c:v>
                </c:pt>
                <c:pt idx="397">
                  <c:v>1.8192639907099977</c:v>
                </c:pt>
                <c:pt idx="398">
                  <c:v>1.5114991487100318</c:v>
                </c:pt>
                <c:pt idx="399">
                  <c:v>1.0812816349131389</c:v>
                </c:pt>
                <c:pt idx="400">
                  <c:v>0.56346511368507401</c:v>
                </c:pt>
                <c:pt idx="401">
                  <c:v>2.2756974256410515E-12</c:v>
                </c:pt>
                <c:pt idx="402">
                  <c:v>-0.56346511368062469</c:v>
                </c:pt>
                <c:pt idx="403">
                  <c:v>-1.0812816349092382</c:v>
                </c:pt>
                <c:pt idx="404">
                  <c:v>-1.5114991487070126</c:v>
                </c:pt>
                <c:pt idx="405">
                  <c:v>-1.819263990708085</c:v>
                </c:pt>
                <c:pt idx="406">
                  <c:v>-1.9796428837615418</c:v>
                </c:pt>
                <c:pt idx="407">
                  <c:v>-1.9796428837621947</c:v>
                </c:pt>
                <c:pt idx="408">
                  <c:v>-1.8192639907099948</c:v>
                </c:pt>
                <c:pt idx="409">
                  <c:v>-1.511499148710026</c:v>
                </c:pt>
                <c:pt idx="410">
                  <c:v>-1.0812816349131331</c:v>
                </c:pt>
                <c:pt idx="411">
                  <c:v>-0.56346511368506669</c:v>
                </c:pt>
                <c:pt idx="412">
                  <c:v>-2.3256804468352414E-12</c:v>
                </c:pt>
                <c:pt idx="413">
                  <c:v>0.56346511368063101</c:v>
                </c:pt>
                <c:pt idx="414">
                  <c:v>1.081281634909244</c:v>
                </c:pt>
                <c:pt idx="415">
                  <c:v>1.5114991487062739</c:v>
                </c:pt>
                <c:pt idx="416">
                  <c:v>1.8192639907075918</c:v>
                </c:pt>
                <c:pt idx="417">
                  <c:v>1.9796428837613764</c:v>
                </c:pt>
                <c:pt idx="418">
                  <c:v>1.9796428837623561</c:v>
                </c:pt>
                <c:pt idx="419">
                  <c:v>1.8192639907104644</c:v>
                </c:pt>
                <c:pt idx="420">
                  <c:v>1.5114991487107672</c:v>
                </c:pt>
                <c:pt idx="421">
                  <c:v>1.0812816349141077</c:v>
                </c:pt>
                <c:pt idx="422">
                  <c:v>0.56346511368617891</c:v>
                </c:pt>
                <c:pt idx="423">
                  <c:v>3.455688426384782E-12</c:v>
                </c:pt>
                <c:pt idx="424">
                  <c:v>-0.56346511367954744</c:v>
                </c:pt>
                <c:pt idx="425">
                  <c:v>-1.0812816349082941</c:v>
                </c:pt>
                <c:pt idx="426">
                  <c:v>-1.5114991487062412</c:v>
                </c:pt>
                <c:pt idx="427">
                  <c:v>-1.8192639907075938</c:v>
                </c:pt>
                <c:pt idx="428">
                  <c:v>-1.9796428837613773</c:v>
                </c:pt>
                <c:pt idx="429">
                  <c:v>-1.9796428837623545</c:v>
                </c:pt>
                <c:pt idx="430">
                  <c:v>-1.8192639907104615</c:v>
                </c:pt>
                <c:pt idx="431">
                  <c:v>-1.5114991487107814</c:v>
                </c:pt>
                <c:pt idx="432">
                  <c:v>-1.0812816349141019</c:v>
                </c:pt>
                <c:pt idx="433">
                  <c:v>-0.56346511368617236</c:v>
                </c:pt>
                <c:pt idx="434">
                  <c:v>-3.4488280287181668E-12</c:v>
                </c:pt>
                <c:pt idx="435">
                  <c:v>0.56346511367955365</c:v>
                </c:pt>
                <c:pt idx="436">
                  <c:v>1.0812816349082761</c:v>
                </c:pt>
                <c:pt idx="437">
                  <c:v>1.5114991487062457</c:v>
                </c:pt>
                <c:pt idx="438">
                  <c:v>1.8192639907075976</c:v>
                </c:pt>
                <c:pt idx="439">
                  <c:v>1.9796428837613784</c:v>
                </c:pt>
                <c:pt idx="440">
                  <c:v>1.9796428837623541</c:v>
                </c:pt>
                <c:pt idx="441">
                  <c:v>1.8192639907104706</c:v>
                </c:pt>
                <c:pt idx="442">
                  <c:v>1.511499148710777</c:v>
                </c:pt>
                <c:pt idx="443">
                  <c:v>1.0812816349140959</c:v>
                </c:pt>
                <c:pt idx="444">
                  <c:v>0.56346511368616503</c:v>
                </c:pt>
                <c:pt idx="445">
                  <c:v>3.4419676310515487E-12</c:v>
                </c:pt>
                <c:pt idx="446">
                  <c:v>-0.56346511367950625</c:v>
                </c:pt>
                <c:pt idx="447">
                  <c:v>-1.0812816349083061</c:v>
                </c:pt>
                <c:pt idx="448">
                  <c:v>-1.5114991487062688</c:v>
                </c:pt>
                <c:pt idx="449">
                  <c:v>-1.8192639907076118</c:v>
                </c:pt>
                <c:pt idx="450">
                  <c:v>-1.9796428837613793</c:v>
                </c:pt>
                <c:pt idx="451">
                  <c:v>-1.9796428837623607</c:v>
                </c:pt>
                <c:pt idx="452">
                  <c:v>-1.8192639907104795</c:v>
                </c:pt>
                <c:pt idx="453">
                  <c:v>-1.5114991487107898</c:v>
                </c:pt>
                <c:pt idx="454">
                  <c:v>-1.0812816349141139</c:v>
                </c:pt>
                <c:pt idx="455">
                  <c:v>-0.56346511368613161</c:v>
                </c:pt>
                <c:pt idx="456">
                  <c:v>-3.4635289428153379E-12</c:v>
                </c:pt>
                <c:pt idx="457">
                  <c:v>0.56346511367953989</c:v>
                </c:pt>
                <c:pt idx="458">
                  <c:v>1.0812816349082881</c:v>
                </c:pt>
                <c:pt idx="459">
                  <c:v>1.5114991487062548</c:v>
                </c:pt>
                <c:pt idx="460">
                  <c:v>1.8192639907076034</c:v>
                </c:pt>
                <c:pt idx="461">
                  <c:v>1.9796428837613764</c:v>
                </c:pt>
                <c:pt idx="462">
                  <c:v>1.9796428837623561</c:v>
                </c:pt>
                <c:pt idx="463">
                  <c:v>1.8192639907104649</c:v>
                </c:pt>
                <c:pt idx="464">
                  <c:v>1.5114991487107678</c:v>
                </c:pt>
                <c:pt idx="465">
                  <c:v>1.0812816349140846</c:v>
                </c:pt>
                <c:pt idx="466">
                  <c:v>0.56346511368620644</c:v>
                </c:pt>
                <c:pt idx="467">
                  <c:v>3.4850902545791194E-12</c:v>
                </c:pt>
                <c:pt idx="468">
                  <c:v>-0.56346511367951935</c:v>
                </c:pt>
                <c:pt idx="469">
                  <c:v>-1.0812816349083165</c:v>
                </c:pt>
                <c:pt idx="470">
                  <c:v>-1.5114991487062779</c:v>
                </c:pt>
                <c:pt idx="471">
                  <c:v>-1.8192639907075938</c:v>
                </c:pt>
                <c:pt idx="472">
                  <c:v>-1.9796428837613733</c:v>
                </c:pt>
                <c:pt idx="473">
                  <c:v>-1.9796428837623601</c:v>
                </c:pt>
                <c:pt idx="474">
                  <c:v>-1.8192639907104737</c:v>
                </c:pt>
                <c:pt idx="475">
                  <c:v>-1.5114991487107818</c:v>
                </c:pt>
                <c:pt idx="476">
                  <c:v>-1.0812816349141028</c:v>
                </c:pt>
                <c:pt idx="477">
                  <c:v>-0.56346511368617336</c:v>
                </c:pt>
                <c:pt idx="478">
                  <c:v>-3.4498081474820933E-12</c:v>
                </c:pt>
                <c:pt idx="479">
                  <c:v>0.56346511367955265</c:v>
                </c:pt>
                <c:pt idx="480">
                  <c:v>1.0812816349082983</c:v>
                </c:pt>
                <c:pt idx="481">
                  <c:v>1.5114991487062266</c:v>
                </c:pt>
                <c:pt idx="482">
                  <c:v>1.8192639907076078</c:v>
                </c:pt>
                <c:pt idx="483">
                  <c:v>1.9796428837613784</c:v>
                </c:pt>
                <c:pt idx="484">
                  <c:v>1.9796428837623541</c:v>
                </c:pt>
                <c:pt idx="485">
                  <c:v>1.8192639907104591</c:v>
                </c:pt>
                <c:pt idx="486">
                  <c:v>1.5114991487107958</c:v>
                </c:pt>
                <c:pt idx="487">
                  <c:v>1.0812816349141208</c:v>
                </c:pt>
                <c:pt idx="488">
                  <c:v>0.56346511368619401</c:v>
                </c:pt>
                <c:pt idx="489">
                  <c:v>3.4713694592458764E-12</c:v>
                </c:pt>
                <c:pt idx="490">
                  <c:v>-0.56346511367953234</c:v>
                </c:pt>
                <c:pt idx="491">
                  <c:v>-1.0812816349082803</c:v>
                </c:pt>
                <c:pt idx="492">
                  <c:v>-1.5114991487062497</c:v>
                </c:pt>
                <c:pt idx="493">
                  <c:v>-1.8192639907075998</c:v>
                </c:pt>
                <c:pt idx="494">
                  <c:v>-1.9796428837613753</c:v>
                </c:pt>
                <c:pt idx="495">
                  <c:v>-1.9796428837623581</c:v>
                </c:pt>
                <c:pt idx="496">
                  <c:v>-1.8192639907104682</c:v>
                </c:pt>
                <c:pt idx="497">
                  <c:v>-1.511499148710773</c:v>
                </c:pt>
                <c:pt idx="498">
                  <c:v>-1.0812816349140912</c:v>
                </c:pt>
                <c:pt idx="499">
                  <c:v>-0.5634651136861597</c:v>
                </c:pt>
                <c:pt idx="500">
                  <c:v>-3.4360873521488531E-12</c:v>
                </c:pt>
                <c:pt idx="501">
                  <c:v>0.5634651136795118</c:v>
                </c:pt>
                <c:pt idx="502">
                  <c:v>1.0812816349082621</c:v>
                </c:pt>
                <c:pt idx="503">
                  <c:v>1.5114991487062355</c:v>
                </c:pt>
                <c:pt idx="504">
                  <c:v>1.8192639907076138</c:v>
                </c:pt>
                <c:pt idx="505">
                  <c:v>1.9796428837613802</c:v>
                </c:pt>
                <c:pt idx="506">
                  <c:v>1.9796428837623601</c:v>
                </c:pt>
                <c:pt idx="507">
                  <c:v>1.8192639907104771</c:v>
                </c:pt>
                <c:pt idx="508">
                  <c:v>1.5114991487107872</c:v>
                </c:pt>
                <c:pt idx="509">
                  <c:v>1.081281634915066</c:v>
                </c:pt>
                <c:pt idx="510">
                  <c:v>0.56346511368727092</c:v>
                </c:pt>
                <c:pt idx="511">
                  <c:v>4.5945170411287945E-12</c:v>
                </c:pt>
                <c:pt idx="512">
                  <c:v>-0.56346511367845464</c:v>
                </c:pt>
                <c:pt idx="513">
                  <c:v>-1.0812816349073353</c:v>
                </c:pt>
                <c:pt idx="514">
                  <c:v>-1.5114991487055138</c:v>
                </c:pt>
                <c:pt idx="515">
                  <c:v>-1.8192639907071098</c:v>
                </c:pt>
                <c:pt idx="516">
                  <c:v>-1.9796428837612083</c:v>
                </c:pt>
                <c:pt idx="517">
                  <c:v>-1.979642883762518</c:v>
                </c:pt>
                <c:pt idx="518">
                  <c:v>-1.8192639907109358</c:v>
                </c:pt>
                <c:pt idx="519">
                  <c:v>-1.5114991487115086</c:v>
                </c:pt>
                <c:pt idx="520">
                  <c:v>-1.081281634915084</c:v>
                </c:pt>
                <c:pt idx="521">
                  <c:v>-0.56346511368729169</c:v>
                </c:pt>
                <c:pt idx="522">
                  <c:v>-4.6160783528925913E-12</c:v>
                </c:pt>
                <c:pt idx="523">
                  <c:v>0.56346511367843399</c:v>
                </c:pt>
                <c:pt idx="524">
                  <c:v>1.0812816349073173</c:v>
                </c:pt>
                <c:pt idx="525">
                  <c:v>1.5114991487054987</c:v>
                </c:pt>
                <c:pt idx="526">
                  <c:v>1.8192639907071231</c:v>
                </c:pt>
                <c:pt idx="527">
                  <c:v>1.979642883761213</c:v>
                </c:pt>
                <c:pt idx="528">
                  <c:v>1.9796428837625211</c:v>
                </c:pt>
                <c:pt idx="529">
                  <c:v>1.8192639907109438</c:v>
                </c:pt>
                <c:pt idx="530">
                  <c:v>1.5114991487115599</c:v>
                </c:pt>
                <c:pt idx="531">
                  <c:v>1.0812816349150542</c:v>
                </c:pt>
                <c:pt idx="532">
                  <c:v>0.56346511368725749</c:v>
                </c:pt>
                <c:pt idx="533">
                  <c:v>4.5807962457955656E-12</c:v>
                </c:pt>
                <c:pt idx="534">
                  <c:v>-0.56346511367846763</c:v>
                </c:pt>
                <c:pt idx="535">
                  <c:v>-1.0812816349072991</c:v>
                </c:pt>
                <c:pt idx="536">
                  <c:v>-1.5114991487054843</c:v>
                </c:pt>
                <c:pt idx="537">
                  <c:v>-1.8192639907071142</c:v>
                </c:pt>
                <c:pt idx="538">
                  <c:v>-1.9796428837612099</c:v>
                </c:pt>
                <c:pt idx="539">
                  <c:v>-1.979642883762516</c:v>
                </c:pt>
                <c:pt idx="540">
                  <c:v>-1.8192639907109538</c:v>
                </c:pt>
                <c:pt idx="541">
                  <c:v>-1.5114991487115368</c:v>
                </c:pt>
                <c:pt idx="542">
                  <c:v>-1.0812816349150722</c:v>
                </c:pt>
                <c:pt idx="543">
                  <c:v>-0.5634651136872787</c:v>
                </c:pt>
                <c:pt idx="544">
                  <c:v>-4.6023575575593439E-12</c:v>
                </c:pt>
                <c:pt idx="545">
                  <c:v>0.56346511367844665</c:v>
                </c:pt>
                <c:pt idx="546">
                  <c:v>1.0812816349073289</c:v>
                </c:pt>
                <c:pt idx="547">
                  <c:v>1.5114991487055078</c:v>
                </c:pt>
                <c:pt idx="548">
                  <c:v>1.8192639907071289</c:v>
                </c:pt>
                <c:pt idx="549">
                  <c:v>1.979642883761215</c:v>
                </c:pt>
                <c:pt idx="550">
                  <c:v>1.9796428837625271</c:v>
                </c:pt>
                <c:pt idx="551">
                  <c:v>1.8192639907109618</c:v>
                </c:pt>
                <c:pt idx="552">
                  <c:v>1.511499148711551</c:v>
                </c:pt>
                <c:pt idx="553">
                  <c:v>1.0812816349150427</c:v>
                </c:pt>
                <c:pt idx="554">
                  <c:v>0.5634651136872445</c:v>
                </c:pt>
                <c:pt idx="555">
                  <c:v>4.6239188693231302E-12</c:v>
                </c:pt>
                <c:pt idx="556">
                  <c:v>-0.56346511367842655</c:v>
                </c:pt>
                <c:pt idx="557">
                  <c:v>-1.0812816349073107</c:v>
                </c:pt>
                <c:pt idx="558">
                  <c:v>-1.5114991487054932</c:v>
                </c:pt>
                <c:pt idx="559">
                  <c:v>-1.81926399070712</c:v>
                </c:pt>
                <c:pt idx="560">
                  <c:v>-1.9796428837612119</c:v>
                </c:pt>
                <c:pt idx="561">
                  <c:v>-1.9796428837625222</c:v>
                </c:pt>
                <c:pt idx="562">
                  <c:v>-1.8192639907109478</c:v>
                </c:pt>
                <c:pt idx="563">
                  <c:v>-1.5114991487115277</c:v>
                </c:pt>
                <c:pt idx="564">
                  <c:v>-1.0812816349150607</c:v>
                </c:pt>
                <c:pt idx="565">
                  <c:v>-0.56346511368731977</c:v>
                </c:pt>
                <c:pt idx="566">
                  <c:v>-4.5886367622261126E-12</c:v>
                </c:pt>
                <c:pt idx="567">
                  <c:v>0.56346511367845975</c:v>
                </c:pt>
                <c:pt idx="568">
                  <c:v>1.0812816349073404</c:v>
                </c:pt>
                <c:pt idx="569">
                  <c:v>1.5114991487055178</c:v>
                </c:pt>
                <c:pt idx="570">
                  <c:v>1.8192639907071118</c:v>
                </c:pt>
                <c:pt idx="571">
                  <c:v>1.979642883761209</c:v>
                </c:pt>
                <c:pt idx="572">
                  <c:v>1.9796428837625253</c:v>
                </c:pt>
                <c:pt idx="573">
                  <c:v>1.8192639907109558</c:v>
                </c:pt>
                <c:pt idx="574">
                  <c:v>1.5114991487115046</c:v>
                </c:pt>
                <c:pt idx="575">
                  <c:v>1.0812816349150789</c:v>
                </c:pt>
                <c:pt idx="576">
                  <c:v>0.56346511368728591</c:v>
                </c:pt>
                <c:pt idx="577">
                  <c:v>4.6101980739898949E-12</c:v>
                </c:pt>
                <c:pt idx="578">
                  <c:v>-0.56346511367843966</c:v>
                </c:pt>
                <c:pt idx="579">
                  <c:v>-1.0812816349073222</c:v>
                </c:pt>
                <c:pt idx="580">
                  <c:v>-1.5114991487055038</c:v>
                </c:pt>
                <c:pt idx="581">
                  <c:v>-1.8192639907071255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E8-4B66-806B-A7285707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157504"/>
        <c:axId val="145159680"/>
      </c:scatterChart>
      <c:valAx>
        <c:axId val="145157504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4524570428696411"/>
              <c:y val="0.732739726027398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5159680"/>
        <c:crosses val="autoZero"/>
        <c:crossBetween val="midCat"/>
      </c:valAx>
      <c:valAx>
        <c:axId val="145159680"/>
        <c:scaling>
          <c:orientation val="minMax"/>
          <c:max val="5"/>
          <c:min val="-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5157504"/>
        <c:crosses val="autoZero"/>
        <c:crossBetween val="midCat"/>
        <c:majorUnit val="1"/>
        <c:minorUnit val="0.2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48725833332493E-2"/>
          <c:y val="4.672616056067605E-2"/>
          <c:w val="0.75979421410015702"/>
          <c:h val="0.897297281548590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rázy!$C$6</c:f>
              <c:strCache>
                <c:ptCount val="1"/>
                <c:pt idx="0">
                  <c:v>y1/m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8.0999999999999943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8.3499999999999943</c:v>
                </c:pt>
                <c:pt idx="168">
                  <c:v>8.3999999999999986</c:v>
                </c:pt>
                <c:pt idx="169">
                  <c:v>8.4499999999999797</c:v>
                </c:pt>
                <c:pt idx="170">
                  <c:v>8.4999999999999947</c:v>
                </c:pt>
                <c:pt idx="171">
                  <c:v>8.5499999999999794</c:v>
                </c:pt>
                <c:pt idx="172">
                  <c:v>8.5999999999999943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8.8499999999999943</c:v>
                </c:pt>
                <c:pt idx="178">
                  <c:v>8.8999999999999986</c:v>
                </c:pt>
                <c:pt idx="179">
                  <c:v>8.9499999999999797</c:v>
                </c:pt>
                <c:pt idx="180">
                  <c:v>8.9999999999999947</c:v>
                </c:pt>
                <c:pt idx="181">
                  <c:v>9.0499999999999794</c:v>
                </c:pt>
                <c:pt idx="182">
                  <c:v>9.0999999999999943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9.3999999999999844</c:v>
                </c:pt>
                <c:pt idx="189">
                  <c:v>9.4499999999999726</c:v>
                </c:pt>
                <c:pt idx="190">
                  <c:v>9.4999999999999822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9.8999999999999773</c:v>
                </c:pt>
                <c:pt idx="199">
                  <c:v>9.9499999999999726</c:v>
                </c:pt>
                <c:pt idx="200">
                  <c:v>9.9999999999999751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10.199999999999912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10.349999999999914</c:v>
                </c:pt>
                <c:pt idx="208">
                  <c:v>10.4</c:v>
                </c:pt>
                <c:pt idx="209">
                  <c:v>10.449999999999912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10.599999999999914</c:v>
                </c:pt>
                <c:pt idx="213">
                  <c:v>10.649999999999904</c:v>
                </c:pt>
                <c:pt idx="214">
                  <c:v>10.699999999999912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10.849999999999914</c:v>
                </c:pt>
                <c:pt idx="218">
                  <c:v>10.899999999999922</c:v>
                </c:pt>
                <c:pt idx="219">
                  <c:v>10.949999999999912</c:v>
                </c:pt>
                <c:pt idx="220">
                  <c:v>10.999999999999922</c:v>
                </c:pt>
                <c:pt idx="221">
                  <c:v>11.049999999999899</c:v>
                </c:pt>
                <c:pt idx="222">
                  <c:v>11.099999999999914</c:v>
                </c:pt>
                <c:pt idx="223">
                  <c:v>11.149999999999904</c:v>
                </c:pt>
                <c:pt idx="224">
                  <c:v>11.199999999999912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11.349999999999914</c:v>
                </c:pt>
                <c:pt idx="228">
                  <c:v>11.399999999999922</c:v>
                </c:pt>
                <c:pt idx="229">
                  <c:v>11.449999999999912</c:v>
                </c:pt>
                <c:pt idx="230">
                  <c:v>11.499999999999922</c:v>
                </c:pt>
                <c:pt idx="231">
                  <c:v>11.549999999999899</c:v>
                </c:pt>
                <c:pt idx="232">
                  <c:v>11.599999999999914</c:v>
                </c:pt>
                <c:pt idx="233">
                  <c:v>11.649999999999904</c:v>
                </c:pt>
                <c:pt idx="234">
                  <c:v>11.699999999999912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11.849999999999914</c:v>
                </c:pt>
                <c:pt idx="238">
                  <c:v>11.899999999999922</c:v>
                </c:pt>
                <c:pt idx="239">
                  <c:v>11.949999999999912</c:v>
                </c:pt>
                <c:pt idx="240">
                  <c:v>11.999999999999922</c:v>
                </c:pt>
                <c:pt idx="241">
                  <c:v>12.049999999999899</c:v>
                </c:pt>
                <c:pt idx="242">
                  <c:v>12.099999999999914</c:v>
                </c:pt>
                <c:pt idx="243">
                  <c:v>12.149999999999904</c:v>
                </c:pt>
                <c:pt idx="244">
                  <c:v>12.199999999999912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12.349999999999914</c:v>
                </c:pt>
                <c:pt idx="248">
                  <c:v>12.399999999999922</c:v>
                </c:pt>
                <c:pt idx="249">
                  <c:v>12.449999999999912</c:v>
                </c:pt>
                <c:pt idx="250">
                  <c:v>12.499999999999922</c:v>
                </c:pt>
                <c:pt idx="251">
                  <c:v>12.549999999999899</c:v>
                </c:pt>
                <c:pt idx="252">
                  <c:v>12.599999999999914</c:v>
                </c:pt>
                <c:pt idx="253">
                  <c:v>12.649999999999904</c:v>
                </c:pt>
                <c:pt idx="254">
                  <c:v>12.699999999999912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12.849999999999914</c:v>
                </c:pt>
                <c:pt idx="258">
                  <c:v>12.899999999999922</c:v>
                </c:pt>
                <c:pt idx="259">
                  <c:v>12.949999999999912</c:v>
                </c:pt>
                <c:pt idx="260">
                  <c:v>12.999999999999922</c:v>
                </c:pt>
                <c:pt idx="261">
                  <c:v>13.049999999999899</c:v>
                </c:pt>
                <c:pt idx="262">
                  <c:v>13.099999999999914</c:v>
                </c:pt>
                <c:pt idx="263">
                  <c:v>13.149999999999904</c:v>
                </c:pt>
                <c:pt idx="264">
                  <c:v>13.199999999999912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13.349999999999914</c:v>
                </c:pt>
                <c:pt idx="268">
                  <c:v>13.399999999999922</c:v>
                </c:pt>
                <c:pt idx="269">
                  <c:v>13.449999999999912</c:v>
                </c:pt>
                <c:pt idx="270">
                  <c:v>13.499999999999922</c:v>
                </c:pt>
                <c:pt idx="271">
                  <c:v>13.549999999999899</c:v>
                </c:pt>
                <c:pt idx="272">
                  <c:v>13.599999999999914</c:v>
                </c:pt>
                <c:pt idx="273">
                  <c:v>13.649999999999904</c:v>
                </c:pt>
                <c:pt idx="274">
                  <c:v>13.699999999999912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13.849999999999914</c:v>
                </c:pt>
                <c:pt idx="278">
                  <c:v>13.899999999999922</c:v>
                </c:pt>
                <c:pt idx="279">
                  <c:v>13.949999999999912</c:v>
                </c:pt>
                <c:pt idx="280">
                  <c:v>13.999999999999922</c:v>
                </c:pt>
                <c:pt idx="281">
                  <c:v>14.049999999999899</c:v>
                </c:pt>
                <c:pt idx="282">
                  <c:v>14.099999999999914</c:v>
                </c:pt>
                <c:pt idx="283">
                  <c:v>14.149999999999904</c:v>
                </c:pt>
                <c:pt idx="284">
                  <c:v>14.199999999999912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14.349999999999914</c:v>
                </c:pt>
                <c:pt idx="288">
                  <c:v>14.399999999999922</c:v>
                </c:pt>
                <c:pt idx="289">
                  <c:v>14.449999999999912</c:v>
                </c:pt>
                <c:pt idx="290">
                  <c:v>14.499999999999922</c:v>
                </c:pt>
                <c:pt idx="291">
                  <c:v>14.549999999999899</c:v>
                </c:pt>
                <c:pt idx="292">
                  <c:v>14.599999999999914</c:v>
                </c:pt>
                <c:pt idx="293">
                  <c:v>14.649999999999904</c:v>
                </c:pt>
                <c:pt idx="294">
                  <c:v>14.699999999999912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14.849999999999914</c:v>
                </c:pt>
                <c:pt idx="298">
                  <c:v>14.899999999999812</c:v>
                </c:pt>
                <c:pt idx="299">
                  <c:v>14.949999999999912</c:v>
                </c:pt>
                <c:pt idx="300">
                  <c:v>14.999999999999922</c:v>
                </c:pt>
                <c:pt idx="301">
                  <c:v>15.049999999999899</c:v>
                </c:pt>
                <c:pt idx="302">
                  <c:v>15.099999999999914</c:v>
                </c:pt>
                <c:pt idx="303">
                  <c:v>15.1499999999998</c:v>
                </c:pt>
                <c:pt idx="304">
                  <c:v>15.199999999999912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15.399999999999812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15.899999999999812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rázy!$C$7:$C$589</c:f>
              <c:numCache>
                <c:formatCode>0.00</c:formatCode>
                <c:ptCount val="583"/>
                <c:pt idx="0">
                  <c:v>0</c:v>
                </c:pt>
                <c:pt idx="1">
                  <c:v>0.61803398874989479</c:v>
                </c:pt>
                <c:pt idx="2">
                  <c:v>1.1755705045849463</c:v>
                </c:pt>
                <c:pt idx="3">
                  <c:v>1.6180339887498949</c:v>
                </c:pt>
                <c:pt idx="4">
                  <c:v>1.9021130325903086</c:v>
                </c:pt>
                <c:pt idx="5">
                  <c:v>2</c:v>
                </c:pt>
                <c:pt idx="6">
                  <c:v>1.9021130325903088</c:v>
                </c:pt>
                <c:pt idx="7">
                  <c:v>1.6180339887498949</c:v>
                </c:pt>
                <c:pt idx="8">
                  <c:v>1.1755705045849465</c:v>
                </c:pt>
                <c:pt idx="9">
                  <c:v>0.61803398874989501</c:v>
                </c:pt>
                <c:pt idx="10">
                  <c:v>2.4502969098172528E-16</c:v>
                </c:pt>
                <c:pt idx="11">
                  <c:v>-0.61803398874989568</c:v>
                </c:pt>
                <c:pt idx="12">
                  <c:v>-1.1755705045849461</c:v>
                </c:pt>
                <c:pt idx="13">
                  <c:v>-1.6180339887498947</c:v>
                </c:pt>
                <c:pt idx="14">
                  <c:v>-1.9021130325903086</c:v>
                </c:pt>
                <c:pt idx="15">
                  <c:v>-2</c:v>
                </c:pt>
                <c:pt idx="16">
                  <c:v>-1.9021130325903088</c:v>
                </c:pt>
                <c:pt idx="17">
                  <c:v>-1.6180339887498951</c:v>
                </c:pt>
                <c:pt idx="18">
                  <c:v>-1.1755705045849467</c:v>
                </c:pt>
                <c:pt idx="19">
                  <c:v>-0.61803398874989524</c:v>
                </c:pt>
                <c:pt idx="20">
                  <c:v>-4.9005938196345116E-16</c:v>
                </c:pt>
                <c:pt idx="21" formatCode="General">
                  <c:v>0.61803398874989435</c:v>
                </c:pt>
                <c:pt idx="22" formatCode="General">
                  <c:v>1.1755705045849481</c:v>
                </c:pt>
                <c:pt idx="23" formatCode="General">
                  <c:v>1.618033988749894</c:v>
                </c:pt>
                <c:pt idx="24" formatCode="General">
                  <c:v>1.9021130325903086</c:v>
                </c:pt>
                <c:pt idx="25" formatCode="General">
                  <c:v>2</c:v>
                </c:pt>
                <c:pt idx="26" formatCode="General">
                  <c:v>1.9021130325903088</c:v>
                </c:pt>
                <c:pt idx="27" formatCode="General">
                  <c:v>1.6180339887498953</c:v>
                </c:pt>
                <c:pt idx="28" formatCode="General">
                  <c:v>1.1755705045849467</c:v>
                </c:pt>
                <c:pt idx="29" formatCode="General">
                  <c:v>0.61803398874989568</c:v>
                </c:pt>
                <c:pt idx="30" formatCode="General">
                  <c:v>7.3508907294517644E-16</c:v>
                </c:pt>
                <c:pt idx="31" formatCode="General">
                  <c:v>-0.61803398874989413</c:v>
                </c:pt>
                <c:pt idx="32" formatCode="General">
                  <c:v>-1.1755705045849461</c:v>
                </c:pt>
                <c:pt idx="33" formatCode="General">
                  <c:v>-1.6180339887498945</c:v>
                </c:pt>
                <c:pt idx="34" formatCode="General">
                  <c:v>-1.9021130325903084</c:v>
                </c:pt>
                <c:pt idx="35" formatCode="General">
                  <c:v>-2</c:v>
                </c:pt>
                <c:pt idx="36" formatCode="General">
                  <c:v>-1.9021130325903091</c:v>
                </c:pt>
                <c:pt idx="37" formatCode="General">
                  <c:v>-1.6180339887498953</c:v>
                </c:pt>
                <c:pt idx="38" formatCode="General">
                  <c:v>-1.1755705045849469</c:v>
                </c:pt>
                <c:pt idx="39" formatCode="General">
                  <c:v>-0.61803398874989579</c:v>
                </c:pt>
                <c:pt idx="40" formatCode="General">
                  <c:v>-9.8011876392690449E-16</c:v>
                </c:pt>
                <c:pt idx="41" formatCode="General">
                  <c:v>0.61803398874989068</c:v>
                </c:pt>
                <c:pt idx="42" formatCode="General">
                  <c:v>1.1755705045849461</c:v>
                </c:pt>
                <c:pt idx="43" formatCode="General">
                  <c:v>1.6180339887498942</c:v>
                </c:pt>
                <c:pt idx="44" formatCode="General">
                  <c:v>1.9021130325903095</c:v>
                </c:pt>
                <c:pt idx="45" formatCode="General">
                  <c:v>2</c:v>
                </c:pt>
                <c:pt idx="46" formatCode="General">
                  <c:v>1.9021130325903102</c:v>
                </c:pt>
                <c:pt idx="47" formatCode="General">
                  <c:v>1.618033988749896</c:v>
                </c:pt>
                <c:pt idx="48" formatCode="General">
                  <c:v>1.1755705045849481</c:v>
                </c:pt>
                <c:pt idx="49" formatCode="General">
                  <c:v>0.61803398874989268</c:v>
                </c:pt>
                <c:pt idx="50" formatCode="General">
                  <c:v>1.2251484549086273E-15</c:v>
                </c:pt>
                <c:pt idx="51" formatCode="General">
                  <c:v>-0.61803398874989024</c:v>
                </c:pt>
                <c:pt idx="52" formatCode="General">
                  <c:v>-1.1755705045849461</c:v>
                </c:pt>
                <c:pt idx="53" formatCode="General">
                  <c:v>-1.618033988749892</c:v>
                </c:pt>
                <c:pt idx="54" formatCode="General">
                  <c:v>-1.9021130325903084</c:v>
                </c:pt>
                <c:pt idx="55" formatCode="General">
                  <c:v>-2</c:v>
                </c:pt>
                <c:pt idx="56" formatCode="General">
                  <c:v>-1.9021130325903091</c:v>
                </c:pt>
                <c:pt idx="57" formatCode="General">
                  <c:v>-1.618033988749894</c:v>
                </c:pt>
                <c:pt idx="58" formatCode="General">
                  <c:v>-1.1755705045849481</c:v>
                </c:pt>
                <c:pt idx="59" formatCode="General">
                  <c:v>-0.61803398874989279</c:v>
                </c:pt>
                <c:pt idx="60" formatCode="General">
                  <c:v>-1.4701781458903527E-15</c:v>
                </c:pt>
                <c:pt idx="61" formatCode="General">
                  <c:v>0.61803398874989002</c:v>
                </c:pt>
                <c:pt idx="62" formatCode="General">
                  <c:v>1.1755705045849449</c:v>
                </c:pt>
                <c:pt idx="63" formatCode="General">
                  <c:v>1.618033988749892</c:v>
                </c:pt>
                <c:pt idx="64" formatCode="General">
                  <c:v>1.9021130325903082</c:v>
                </c:pt>
                <c:pt idx="65" formatCode="General">
                  <c:v>2</c:v>
                </c:pt>
                <c:pt idx="66" formatCode="General">
                  <c:v>1.9021130325903093</c:v>
                </c:pt>
                <c:pt idx="67" formatCode="General">
                  <c:v>1.618033988749894</c:v>
                </c:pt>
                <c:pt idx="68" formatCode="General">
                  <c:v>1.1755705045849481</c:v>
                </c:pt>
                <c:pt idx="69" formatCode="General">
                  <c:v>0.61803398874989313</c:v>
                </c:pt>
                <c:pt idx="70" formatCode="General">
                  <c:v>1.7152078368720785E-15</c:v>
                </c:pt>
                <c:pt idx="71" formatCode="General">
                  <c:v>-0.6180339887498898</c:v>
                </c:pt>
                <c:pt idx="72" formatCode="General">
                  <c:v>-1.1755705045849449</c:v>
                </c:pt>
                <c:pt idx="73" formatCode="General">
                  <c:v>-1.618033988749892</c:v>
                </c:pt>
                <c:pt idx="74" formatCode="General">
                  <c:v>-1.9021130325903082</c:v>
                </c:pt>
                <c:pt idx="75" formatCode="General">
                  <c:v>-2</c:v>
                </c:pt>
                <c:pt idx="76" formatCode="General">
                  <c:v>-1.9021130325903093</c:v>
                </c:pt>
                <c:pt idx="77" formatCode="General">
                  <c:v>-1.618033988749894</c:v>
                </c:pt>
                <c:pt idx="78" formatCode="General">
                  <c:v>-1.1755705045850473</c:v>
                </c:pt>
                <c:pt idx="79" formatCode="General">
                  <c:v>-0.61803398875001458</c:v>
                </c:pt>
                <c:pt idx="80" formatCode="General">
                  <c:v>-1.2985792996467251E-13</c:v>
                </c:pt>
                <c:pt idx="81" formatCode="General">
                  <c:v>0.61803398874977467</c:v>
                </c:pt>
                <c:pt idx="82" formatCode="General">
                  <c:v>1.1755705045848421</c:v>
                </c:pt>
                <c:pt idx="83" formatCode="General">
                  <c:v>1.6180339887498163</c:v>
                </c:pt>
                <c:pt idx="84" formatCode="General">
                  <c:v>1.9021130325902709</c:v>
                </c:pt>
                <c:pt idx="85" formatCode="General">
                  <c:v>2</c:v>
                </c:pt>
                <c:pt idx="86" formatCode="General">
                  <c:v>1.9021130325903481</c:v>
                </c:pt>
                <c:pt idx="87" formatCode="General">
                  <c:v>1.6180339887499693</c:v>
                </c:pt>
                <c:pt idx="88" formatCode="General">
                  <c:v>1.1755705045850531</c:v>
                </c:pt>
                <c:pt idx="89" formatCode="General">
                  <c:v>0.61803398875000848</c:v>
                </c:pt>
                <c:pt idx="90" formatCode="General">
                  <c:v>1.2299753229805318E-13</c:v>
                </c:pt>
                <c:pt idx="91" formatCode="General">
                  <c:v>-0.61803398874977444</c:v>
                </c:pt>
                <c:pt idx="92" formatCode="General">
                  <c:v>-1.1755705045848421</c:v>
                </c:pt>
                <c:pt idx="93" formatCode="General">
                  <c:v>-1.6180339887498163</c:v>
                </c:pt>
                <c:pt idx="94" formatCode="General">
                  <c:v>-1.9021130325902709</c:v>
                </c:pt>
                <c:pt idx="95" formatCode="General">
                  <c:v>-2</c:v>
                </c:pt>
                <c:pt idx="96" formatCode="General">
                  <c:v>-1.9021130325903481</c:v>
                </c:pt>
                <c:pt idx="97" formatCode="General">
                  <c:v>-1.6180339887499693</c:v>
                </c:pt>
                <c:pt idx="98" formatCode="General">
                  <c:v>-1.1755705045850533</c:v>
                </c:pt>
                <c:pt idx="99" formatCode="General">
                  <c:v>-0.61803398875000859</c:v>
                </c:pt>
                <c:pt idx="100" formatCode="General">
                  <c:v>-1.232425619890348E-13</c:v>
                </c:pt>
                <c:pt idx="101" formatCode="General">
                  <c:v>0.61803398874977422</c:v>
                </c:pt>
                <c:pt idx="102" formatCode="General">
                  <c:v>1.1755705045848481</c:v>
                </c:pt>
                <c:pt idx="103" formatCode="General">
                  <c:v>1.6180339887498161</c:v>
                </c:pt>
                <c:pt idx="104" formatCode="General">
                  <c:v>1.9021130325902731</c:v>
                </c:pt>
                <c:pt idx="105" formatCode="General">
                  <c:v>2</c:v>
                </c:pt>
                <c:pt idx="106" formatCode="General">
                  <c:v>1.9021130325903461</c:v>
                </c:pt>
                <c:pt idx="107" formatCode="General">
                  <c:v>1.6180339887499737</c:v>
                </c:pt>
                <c:pt idx="108" formatCode="General">
                  <c:v>1.1755705045850535</c:v>
                </c:pt>
                <c:pt idx="109" formatCode="General">
                  <c:v>0.61803398875001558</c:v>
                </c:pt>
                <c:pt idx="110" formatCode="General">
                  <c:v>1.2348759168001663E-13</c:v>
                </c:pt>
                <c:pt idx="111" formatCode="General">
                  <c:v>-0.61803398874976656</c:v>
                </c:pt>
                <c:pt idx="112" formatCode="General">
                  <c:v>-1.1755705045848421</c:v>
                </c:pt>
                <c:pt idx="113" formatCode="General">
                  <c:v>-1.6180339887498201</c:v>
                </c:pt>
                <c:pt idx="114" formatCode="General">
                  <c:v>-1.9021130325902706</c:v>
                </c:pt>
                <c:pt idx="115" formatCode="General">
                  <c:v>-2</c:v>
                </c:pt>
                <c:pt idx="116" formatCode="General">
                  <c:v>-1.9021130325903481</c:v>
                </c:pt>
                <c:pt idx="117" formatCode="General">
                  <c:v>-1.6180339887499697</c:v>
                </c:pt>
                <c:pt idx="118" formatCode="General">
                  <c:v>-1.1755705045850593</c:v>
                </c:pt>
                <c:pt idx="119" formatCode="General">
                  <c:v>-0.61803398875000859</c:v>
                </c:pt>
                <c:pt idx="120" formatCode="General">
                  <c:v>-1.308380487285993E-13</c:v>
                </c:pt>
                <c:pt idx="121" formatCode="General">
                  <c:v>0.61803398874977378</c:v>
                </c:pt>
                <c:pt idx="122" formatCode="General">
                  <c:v>1.1755705045848461</c:v>
                </c:pt>
                <c:pt idx="123" formatCode="General">
                  <c:v>1.6180339887498161</c:v>
                </c:pt>
                <c:pt idx="124" formatCode="General">
                  <c:v>1.9021130325902729</c:v>
                </c:pt>
                <c:pt idx="125" formatCode="General">
                  <c:v>2</c:v>
                </c:pt>
                <c:pt idx="126" formatCode="General">
                  <c:v>1.9021130325903461</c:v>
                </c:pt>
                <c:pt idx="127" formatCode="General">
                  <c:v>1.618033988749974</c:v>
                </c:pt>
                <c:pt idx="128" formatCode="General">
                  <c:v>1.1755705045850537</c:v>
                </c:pt>
                <c:pt idx="129" formatCode="General">
                  <c:v>0.61803398875001558</c:v>
                </c:pt>
                <c:pt idx="130" formatCode="General">
                  <c:v>1.2397765106197992E-13</c:v>
                </c:pt>
                <c:pt idx="131" formatCode="General">
                  <c:v>-0.61803398874976656</c:v>
                </c:pt>
                <c:pt idx="132" formatCode="General">
                  <c:v>-1.1755705045848401</c:v>
                </c:pt>
                <c:pt idx="133" formatCode="General">
                  <c:v>-1.6180339887498201</c:v>
                </c:pt>
                <c:pt idx="134" formatCode="General">
                  <c:v>-1.9021130325902311</c:v>
                </c:pt>
                <c:pt idx="135" formatCode="General">
                  <c:v>-2</c:v>
                </c:pt>
                <c:pt idx="136" formatCode="General">
                  <c:v>-1.9021130325903841</c:v>
                </c:pt>
                <c:pt idx="137" formatCode="General">
                  <c:v>-1.6180339887500461</c:v>
                </c:pt>
                <c:pt idx="138" formatCode="General">
                  <c:v>-1.1755705045851501</c:v>
                </c:pt>
                <c:pt idx="139" formatCode="General">
                  <c:v>-0.61803398875014459</c:v>
                </c:pt>
                <c:pt idx="140" formatCode="General">
                  <c:v>-2.5922580054738071E-13</c:v>
                </c:pt>
                <c:pt idx="141" formatCode="General">
                  <c:v>0.61803398874965076</c:v>
                </c:pt>
                <c:pt idx="142" formatCode="General">
                  <c:v>1.1755705045847438</c:v>
                </c:pt>
                <c:pt idx="143" formatCode="General">
                  <c:v>1.6180339887497419</c:v>
                </c:pt>
                <c:pt idx="144" formatCode="General">
                  <c:v>1.9021130325902287</c:v>
                </c:pt>
                <c:pt idx="145" formatCode="General">
                  <c:v>2</c:v>
                </c:pt>
                <c:pt idx="146" formatCode="General">
                  <c:v>1.9021130325903861</c:v>
                </c:pt>
                <c:pt idx="147" formatCode="General">
                  <c:v>1.6180339887500421</c:v>
                </c:pt>
                <c:pt idx="148" formatCode="General">
                  <c:v>1.1755705045851561</c:v>
                </c:pt>
                <c:pt idx="149" formatCode="General">
                  <c:v>0.61803398875013826</c:v>
                </c:pt>
                <c:pt idx="150" formatCode="General">
                  <c:v>2.6657625759596434E-13</c:v>
                </c:pt>
                <c:pt idx="151" formatCode="General">
                  <c:v>-0.61803398874965731</c:v>
                </c:pt>
                <c:pt idx="152" formatCode="General">
                  <c:v>-1.175570504584738</c:v>
                </c:pt>
                <c:pt idx="153" formatCode="General">
                  <c:v>-1.6180339887497459</c:v>
                </c:pt>
                <c:pt idx="154" formatCode="General">
                  <c:v>-1.9021130325902309</c:v>
                </c:pt>
                <c:pt idx="155" formatCode="General">
                  <c:v>-2</c:v>
                </c:pt>
                <c:pt idx="156" formatCode="General">
                  <c:v>-1.9021130325903841</c:v>
                </c:pt>
                <c:pt idx="157" formatCode="General">
                  <c:v>-1.6180339887500461</c:v>
                </c:pt>
                <c:pt idx="158" formatCode="General">
                  <c:v>-1.1755705045851521</c:v>
                </c:pt>
                <c:pt idx="159" formatCode="General">
                  <c:v>-0.61803398875014526</c:v>
                </c:pt>
                <c:pt idx="160" formatCode="General">
                  <c:v>-2.5971585992934476E-13</c:v>
                </c:pt>
                <c:pt idx="161" formatCode="General">
                  <c:v>0.61803398874965032</c:v>
                </c:pt>
                <c:pt idx="162" formatCode="General">
                  <c:v>1.1755705045847435</c:v>
                </c:pt>
                <c:pt idx="163" formatCode="General">
                  <c:v>1.6180339887497499</c:v>
                </c:pt>
                <c:pt idx="164" formatCode="General">
                  <c:v>1.9021130325902287</c:v>
                </c:pt>
                <c:pt idx="165" formatCode="General">
                  <c:v>2</c:v>
                </c:pt>
                <c:pt idx="166" formatCode="General">
                  <c:v>1.9021130325903901</c:v>
                </c:pt>
                <c:pt idx="167" formatCode="General">
                  <c:v>1.6180339887500421</c:v>
                </c:pt>
                <c:pt idx="168" formatCode="General">
                  <c:v>1.1755705045851461</c:v>
                </c:pt>
                <c:pt idx="169" formatCode="General">
                  <c:v>0.61803398875013849</c:v>
                </c:pt>
                <c:pt idx="170" formatCode="General">
                  <c:v>2.5285546226272589E-13</c:v>
                </c:pt>
                <c:pt idx="171" formatCode="General">
                  <c:v>-0.61803398874964344</c:v>
                </c:pt>
                <c:pt idx="172" formatCode="General">
                  <c:v>-1.1755705045847376</c:v>
                </c:pt>
                <c:pt idx="173" formatCode="General">
                  <c:v>-1.6180339887497523</c:v>
                </c:pt>
                <c:pt idx="174" formatCode="General">
                  <c:v>-1.9021130325902307</c:v>
                </c:pt>
                <c:pt idx="175" formatCode="General">
                  <c:v>-2</c:v>
                </c:pt>
                <c:pt idx="176" formatCode="General">
                  <c:v>-1.9021130325903881</c:v>
                </c:pt>
                <c:pt idx="177" formatCode="General">
                  <c:v>-1.6180339887500461</c:v>
                </c:pt>
                <c:pt idx="178" formatCode="General">
                  <c:v>-1.1755705045851401</c:v>
                </c:pt>
                <c:pt idx="179" formatCode="General">
                  <c:v>-0.61803398875014559</c:v>
                </c:pt>
                <c:pt idx="180" formatCode="General">
                  <c:v>-2.4599506459610631E-13</c:v>
                </c:pt>
                <c:pt idx="181" formatCode="General">
                  <c:v>0.61803398874964988</c:v>
                </c:pt>
                <c:pt idx="182" formatCode="General">
                  <c:v>1.1755705045847433</c:v>
                </c:pt>
                <c:pt idx="183" formatCode="General">
                  <c:v>1.6180339887497481</c:v>
                </c:pt>
                <c:pt idx="184" formatCode="General">
                  <c:v>1.9021130325902285</c:v>
                </c:pt>
                <c:pt idx="185" formatCode="General">
                  <c:v>2</c:v>
                </c:pt>
                <c:pt idx="186" formatCode="General">
                  <c:v>1.9021130325904261</c:v>
                </c:pt>
                <c:pt idx="187" formatCode="General">
                  <c:v>1.6180339887501261</c:v>
                </c:pt>
                <c:pt idx="188" formatCode="General">
                  <c:v>1.1755705045852509</c:v>
                </c:pt>
                <c:pt idx="189" formatCode="General">
                  <c:v>0.61803398875024629</c:v>
                </c:pt>
                <c:pt idx="190" formatCode="General">
                  <c:v>3.8124321408150732E-13</c:v>
                </c:pt>
                <c:pt idx="191" formatCode="General">
                  <c:v>-0.61803398874953552</c:v>
                </c:pt>
                <c:pt idx="192" formatCode="General">
                  <c:v>-1.1755705045846321</c:v>
                </c:pt>
                <c:pt idx="193" formatCode="General">
                  <c:v>-1.6180339887496686</c:v>
                </c:pt>
                <c:pt idx="194" formatCode="General">
                  <c:v>-1.902113032590194</c:v>
                </c:pt>
                <c:pt idx="195" formatCode="General">
                  <c:v>-2</c:v>
                </c:pt>
                <c:pt idx="196" formatCode="General">
                  <c:v>-1.9021130325904623</c:v>
                </c:pt>
                <c:pt idx="197" formatCode="General">
                  <c:v>-1.618033988750188</c:v>
                </c:pt>
                <c:pt idx="198" formatCode="General">
                  <c:v>-1.1755705045853599</c:v>
                </c:pt>
                <c:pt idx="199" formatCode="General">
                  <c:v>-0.61803398875037552</c:v>
                </c:pt>
                <c:pt idx="200" formatCode="General">
                  <c:v>-5.1649136356690823E-13</c:v>
                </c:pt>
                <c:pt idx="201" formatCode="General">
                  <c:v>0.61803398874989368</c:v>
                </c:pt>
                <c:pt idx="202" formatCode="General">
                  <c:v>1.1755705045849365</c:v>
                </c:pt>
                <c:pt idx="203" formatCode="General">
                  <c:v>1.6180339887498982</c:v>
                </c:pt>
                <c:pt idx="204" formatCode="General">
                  <c:v>1.9021130325899147</c:v>
                </c:pt>
                <c:pt idx="205" formatCode="General">
                  <c:v>2</c:v>
                </c:pt>
                <c:pt idx="206" formatCode="General">
                  <c:v>1.9021130325903037</c:v>
                </c:pt>
                <c:pt idx="207" formatCode="General">
                  <c:v>1.6180339887506361</c:v>
                </c:pt>
                <c:pt idx="208" formatCode="General">
                  <c:v>1.1755705045849503</c:v>
                </c:pt>
                <c:pt idx="209" formatCode="General">
                  <c:v>0.61803398875108551</c:v>
                </c:pt>
                <c:pt idx="210" formatCode="General">
                  <c:v>-1.95980384698481E-15</c:v>
                </c:pt>
                <c:pt idx="211" formatCode="General">
                  <c:v>-0.6180339887498999</c:v>
                </c:pt>
                <c:pt idx="212" formatCode="General">
                  <c:v>-1.1755705045839207</c:v>
                </c:pt>
                <c:pt idx="213" formatCode="General">
                  <c:v>-1.6180339887491673</c:v>
                </c:pt>
                <c:pt idx="214" formatCode="General">
                  <c:v>-1.9021130325899169</c:v>
                </c:pt>
                <c:pt idx="215" formatCode="General">
                  <c:v>-2</c:v>
                </c:pt>
                <c:pt idx="216" formatCode="General">
                  <c:v>-1.9021130325906961</c:v>
                </c:pt>
                <c:pt idx="217" formatCode="General">
                  <c:v>-1.6180339887506321</c:v>
                </c:pt>
                <c:pt idx="218" formatCode="General">
                  <c:v>-1.1755705045859581</c:v>
                </c:pt>
                <c:pt idx="219" formatCode="General">
                  <c:v>-0.61803398875110616</c:v>
                </c:pt>
                <c:pt idx="220" formatCode="General">
                  <c:v>-1.2417350134241753E-12</c:v>
                </c:pt>
                <c:pt idx="221" formatCode="General">
                  <c:v>0.6180339887486902</c:v>
                </c:pt>
                <c:pt idx="222" formatCode="General">
                  <c:v>1.1755705045839262</c:v>
                </c:pt>
                <c:pt idx="223" formatCode="General">
                  <c:v>1.6180339887491544</c:v>
                </c:pt>
                <c:pt idx="224" formatCode="General">
                  <c:v>1.9021130325899189</c:v>
                </c:pt>
                <c:pt idx="225" formatCode="General">
                  <c:v>2</c:v>
                </c:pt>
                <c:pt idx="226" formatCode="General">
                  <c:v>1.9021130325907043</c:v>
                </c:pt>
                <c:pt idx="227" formatCode="General">
                  <c:v>1.6180339887506441</c:v>
                </c:pt>
                <c:pt idx="228" formatCode="General">
                  <c:v>1.1755705045859521</c:v>
                </c:pt>
                <c:pt idx="229" formatCode="General">
                  <c:v>0.61803398875109949</c:v>
                </c:pt>
                <c:pt idx="230" formatCode="General">
                  <c:v>1.263296325187961E-12</c:v>
                </c:pt>
                <c:pt idx="231" formatCode="General">
                  <c:v>-0.61803398874869653</c:v>
                </c:pt>
                <c:pt idx="232" formatCode="General">
                  <c:v>-1.1755705045839315</c:v>
                </c:pt>
                <c:pt idx="233" formatCode="General">
                  <c:v>-1.6180339887491586</c:v>
                </c:pt>
                <c:pt idx="234" formatCode="General">
                  <c:v>-1.9021130325899123</c:v>
                </c:pt>
                <c:pt idx="235" formatCode="General">
                  <c:v>-2</c:v>
                </c:pt>
                <c:pt idx="236" formatCode="General">
                  <c:v>-1.9021130325907019</c:v>
                </c:pt>
                <c:pt idx="237" formatCode="General">
                  <c:v>-1.6180339887506401</c:v>
                </c:pt>
                <c:pt idx="238" formatCode="General">
                  <c:v>-1.1755705045859683</c:v>
                </c:pt>
                <c:pt idx="239" formatCode="General">
                  <c:v>-0.61803398875109317</c:v>
                </c:pt>
                <c:pt idx="240" formatCode="General">
                  <c:v>-1.256435927521345E-12</c:v>
                </c:pt>
                <c:pt idx="241" formatCode="General">
                  <c:v>0.61803398874867621</c:v>
                </c:pt>
                <c:pt idx="242" formatCode="General">
                  <c:v>1.1755705045839371</c:v>
                </c:pt>
                <c:pt idx="243" formatCode="General">
                  <c:v>1.6180339887491626</c:v>
                </c:pt>
                <c:pt idx="244" formatCode="General">
                  <c:v>1.9021130325899145</c:v>
                </c:pt>
                <c:pt idx="245" formatCode="General">
                  <c:v>2</c:v>
                </c:pt>
                <c:pt idx="246" formatCode="General">
                  <c:v>1.9021130325906981</c:v>
                </c:pt>
                <c:pt idx="247" formatCode="General">
                  <c:v>1.6180339887506361</c:v>
                </c:pt>
                <c:pt idx="248" formatCode="General">
                  <c:v>1.1755705045859641</c:v>
                </c:pt>
                <c:pt idx="249" formatCode="General">
                  <c:v>0.6180339887510865</c:v>
                </c:pt>
                <c:pt idx="250" formatCode="General">
                  <c:v>1.2495755298547261E-12</c:v>
                </c:pt>
                <c:pt idx="251" formatCode="General">
                  <c:v>-0.61803398874868276</c:v>
                </c:pt>
                <c:pt idx="252" formatCode="General">
                  <c:v>-1.1755705045839195</c:v>
                </c:pt>
                <c:pt idx="253" formatCode="General">
                  <c:v>-1.6180339887491666</c:v>
                </c:pt>
                <c:pt idx="254" formatCode="General">
                  <c:v>-1.9021130325899165</c:v>
                </c:pt>
                <c:pt idx="255" formatCode="General">
                  <c:v>-2</c:v>
                </c:pt>
                <c:pt idx="256" formatCode="General">
                  <c:v>-1.9021130325906961</c:v>
                </c:pt>
                <c:pt idx="257" formatCode="General">
                  <c:v>-1.6180339887506321</c:v>
                </c:pt>
                <c:pt idx="258" formatCode="General">
                  <c:v>-1.1755705045859581</c:v>
                </c:pt>
                <c:pt idx="259" formatCode="General">
                  <c:v>-0.61803398875110716</c:v>
                </c:pt>
                <c:pt idx="260" formatCode="General">
                  <c:v>-1.2427151321881058E-12</c:v>
                </c:pt>
                <c:pt idx="261" formatCode="General">
                  <c:v>0.61803398874868931</c:v>
                </c:pt>
                <c:pt idx="262" formatCode="General">
                  <c:v>1.1755705045839253</c:v>
                </c:pt>
                <c:pt idx="263" formatCode="General">
                  <c:v>1.6180339887491539</c:v>
                </c:pt>
                <c:pt idx="264" formatCode="General">
                  <c:v>1.9021130325899187</c:v>
                </c:pt>
                <c:pt idx="265" formatCode="General">
                  <c:v>2</c:v>
                </c:pt>
                <c:pt idx="266" formatCode="General">
                  <c:v>1.9021130325907043</c:v>
                </c:pt>
                <c:pt idx="267" formatCode="General">
                  <c:v>1.6180339887506443</c:v>
                </c:pt>
                <c:pt idx="268" formatCode="General">
                  <c:v>1.1755705045859521</c:v>
                </c:pt>
                <c:pt idx="269" formatCode="General">
                  <c:v>0.61803398875110049</c:v>
                </c:pt>
                <c:pt idx="270" formatCode="General">
                  <c:v>1.2642764439518907E-12</c:v>
                </c:pt>
                <c:pt idx="271" formatCode="General">
                  <c:v>-0.61803398874869553</c:v>
                </c:pt>
                <c:pt idx="272" formatCode="General">
                  <c:v>-1.1755705045839309</c:v>
                </c:pt>
                <c:pt idx="273" formatCode="General">
                  <c:v>-1.6180339887491579</c:v>
                </c:pt>
                <c:pt idx="274" formatCode="General">
                  <c:v>-1.902113032589912</c:v>
                </c:pt>
                <c:pt idx="275" formatCode="General">
                  <c:v>-2</c:v>
                </c:pt>
                <c:pt idx="276" formatCode="General">
                  <c:v>-1.9021130325907023</c:v>
                </c:pt>
                <c:pt idx="277" formatCode="General">
                  <c:v>-1.6180339887506401</c:v>
                </c:pt>
                <c:pt idx="278" formatCode="General">
                  <c:v>-1.1755705045859701</c:v>
                </c:pt>
                <c:pt idx="279" formatCode="General">
                  <c:v>-0.6180339887510935</c:v>
                </c:pt>
                <c:pt idx="280" formatCode="General">
                  <c:v>-1.2574160462852705E-12</c:v>
                </c:pt>
                <c:pt idx="281" formatCode="General">
                  <c:v>0.61803398874867532</c:v>
                </c:pt>
                <c:pt idx="282" formatCode="General">
                  <c:v>1.1755705045839362</c:v>
                </c:pt>
                <c:pt idx="283" formatCode="General">
                  <c:v>1.6180339887491619</c:v>
                </c:pt>
                <c:pt idx="284" formatCode="General">
                  <c:v>1.9021130325899143</c:v>
                </c:pt>
                <c:pt idx="285" formatCode="General">
                  <c:v>2</c:v>
                </c:pt>
                <c:pt idx="286" formatCode="General">
                  <c:v>1.9021130325906981</c:v>
                </c:pt>
                <c:pt idx="287" formatCode="General">
                  <c:v>1.6180339887506361</c:v>
                </c:pt>
                <c:pt idx="288" formatCode="General">
                  <c:v>1.1755705045859641</c:v>
                </c:pt>
                <c:pt idx="289" formatCode="General">
                  <c:v>0.6180339887510875</c:v>
                </c:pt>
                <c:pt idx="290" formatCode="General">
                  <c:v>1.2505556486186512E-12</c:v>
                </c:pt>
                <c:pt idx="291" formatCode="General">
                  <c:v>-0.61803398874868187</c:v>
                </c:pt>
                <c:pt idx="292" formatCode="General">
                  <c:v>-1.1755705045839191</c:v>
                </c:pt>
                <c:pt idx="293" formatCode="General">
                  <c:v>-1.6180339887491659</c:v>
                </c:pt>
                <c:pt idx="294" formatCode="General">
                  <c:v>-1.9021130325899163</c:v>
                </c:pt>
                <c:pt idx="295" formatCode="General">
                  <c:v>-2</c:v>
                </c:pt>
                <c:pt idx="296" formatCode="General">
                  <c:v>-1.9021130325906961</c:v>
                </c:pt>
                <c:pt idx="297" formatCode="General">
                  <c:v>-1.6180339887506321</c:v>
                </c:pt>
                <c:pt idx="298" formatCode="General">
                  <c:v>-1.1755705045869944</c:v>
                </c:pt>
                <c:pt idx="299" formatCode="General">
                  <c:v>-0.61803398875110749</c:v>
                </c:pt>
                <c:pt idx="300" formatCode="General">
                  <c:v>-1.2436952509520293E-12</c:v>
                </c:pt>
                <c:pt idx="301" formatCode="General">
                  <c:v>0.61803398874868831</c:v>
                </c:pt>
                <c:pt idx="302" formatCode="General">
                  <c:v>1.1755705045839246</c:v>
                </c:pt>
                <c:pt idx="303" formatCode="General">
                  <c:v>1.6180339887484183</c:v>
                </c:pt>
                <c:pt idx="304" formatCode="General">
                  <c:v>1.9021130325899185</c:v>
                </c:pt>
                <c:pt idx="305" formatCode="General">
                  <c:v>2</c:v>
                </c:pt>
                <c:pt idx="306" formatCode="General">
                  <c:v>1.9021130325907047</c:v>
                </c:pt>
                <c:pt idx="307" formatCode="General">
                  <c:v>1.6180339887513646</c:v>
                </c:pt>
                <c:pt idx="308" formatCode="General">
                  <c:v>1.1755705045869891</c:v>
                </c:pt>
                <c:pt idx="309" formatCode="General">
                  <c:v>0.61803398875228999</c:v>
                </c:pt>
                <c:pt idx="310" formatCode="General">
                  <c:v>2.5442334870840044E-12</c:v>
                </c:pt>
                <c:pt idx="311" formatCode="General">
                  <c:v>-0.61803398874750548</c:v>
                </c:pt>
                <c:pt idx="312" formatCode="General">
                  <c:v>-1.1755705045829181</c:v>
                </c:pt>
                <c:pt idx="313" formatCode="General">
                  <c:v>-1.6180339887484061</c:v>
                </c:pt>
                <c:pt idx="314" formatCode="General">
                  <c:v>-1.9021130325895261</c:v>
                </c:pt>
                <c:pt idx="315" formatCode="General">
                  <c:v>-2</c:v>
                </c:pt>
                <c:pt idx="316" formatCode="General">
                  <c:v>-1.9021130325910887</c:v>
                </c:pt>
                <c:pt idx="317" formatCode="General">
                  <c:v>-1.6180339887513773</c:v>
                </c:pt>
                <c:pt idx="318" formatCode="General">
                  <c:v>-1.1755705045869835</c:v>
                </c:pt>
                <c:pt idx="319" formatCode="General">
                  <c:v>-0.61803398875228355</c:v>
                </c:pt>
                <c:pt idx="320" formatCode="General">
                  <c:v>-2.5373730894173868E-12</c:v>
                </c:pt>
                <c:pt idx="321" formatCode="General">
                  <c:v>0.61803398874751159</c:v>
                </c:pt>
                <c:pt idx="322" formatCode="General">
                  <c:v>1.1755705045829001</c:v>
                </c:pt>
                <c:pt idx="323" formatCode="General">
                  <c:v>1.6180339887484101</c:v>
                </c:pt>
                <c:pt idx="324" formatCode="General">
                  <c:v>1.9021130325895281</c:v>
                </c:pt>
                <c:pt idx="325" formatCode="General">
                  <c:v>2</c:v>
                </c:pt>
                <c:pt idx="326" formatCode="General">
                  <c:v>1.9021130325910776</c:v>
                </c:pt>
                <c:pt idx="327" formatCode="General">
                  <c:v>1.6180339887513899</c:v>
                </c:pt>
                <c:pt idx="328" formatCode="General">
                  <c:v>1.1755705045870009</c:v>
                </c:pt>
                <c:pt idx="329" formatCode="General">
                  <c:v>0.61803398875227711</c:v>
                </c:pt>
                <c:pt idx="330" formatCode="General">
                  <c:v>2.5020909823203619E-12</c:v>
                </c:pt>
                <c:pt idx="331" formatCode="General">
                  <c:v>-0.61803398874751858</c:v>
                </c:pt>
                <c:pt idx="332" formatCode="General">
                  <c:v>-1.1755705045829061</c:v>
                </c:pt>
                <c:pt idx="333" formatCode="General">
                  <c:v>-1.6180339887484141</c:v>
                </c:pt>
                <c:pt idx="334" formatCode="General">
                  <c:v>-1.9021130325895301</c:v>
                </c:pt>
                <c:pt idx="335" formatCode="General">
                  <c:v>-2</c:v>
                </c:pt>
                <c:pt idx="336" formatCode="General">
                  <c:v>-1.9021130325910844</c:v>
                </c:pt>
                <c:pt idx="337" formatCode="General">
                  <c:v>-1.6180339887513859</c:v>
                </c:pt>
                <c:pt idx="338" formatCode="General">
                  <c:v>-1.1755705045869953</c:v>
                </c:pt>
                <c:pt idx="339" formatCode="General">
                  <c:v>-0.61803398875229743</c:v>
                </c:pt>
                <c:pt idx="340" formatCode="General">
                  <c:v>-2.4952305846537394E-12</c:v>
                </c:pt>
                <c:pt idx="341" formatCode="General">
                  <c:v>0.61803398874752458</c:v>
                </c:pt>
                <c:pt idx="342" formatCode="General">
                  <c:v>1.1755705045828881</c:v>
                </c:pt>
                <c:pt idx="343" formatCode="General">
                  <c:v>1.6180339887484181</c:v>
                </c:pt>
                <c:pt idx="344" formatCode="General">
                  <c:v>1.9021130325895321</c:v>
                </c:pt>
                <c:pt idx="345" formatCode="General">
                  <c:v>2</c:v>
                </c:pt>
                <c:pt idx="346" formatCode="General">
                  <c:v>1.9021130325910822</c:v>
                </c:pt>
                <c:pt idx="347" formatCode="General">
                  <c:v>1.6180339887513819</c:v>
                </c:pt>
                <c:pt idx="348" formatCode="General">
                  <c:v>1.1755705045869898</c:v>
                </c:pt>
                <c:pt idx="349" formatCode="General">
                  <c:v>0.61803398875229087</c:v>
                </c:pt>
                <c:pt idx="350" formatCode="General">
                  <c:v>2.5167918964175285E-12</c:v>
                </c:pt>
                <c:pt idx="351" formatCode="General">
                  <c:v>-0.61803398874750459</c:v>
                </c:pt>
                <c:pt idx="352" formatCode="General">
                  <c:v>-1.1755705045828941</c:v>
                </c:pt>
                <c:pt idx="353" formatCode="General">
                  <c:v>-1.6180339887484061</c:v>
                </c:pt>
                <c:pt idx="354" formatCode="General">
                  <c:v>-1.9021130325895261</c:v>
                </c:pt>
                <c:pt idx="355" formatCode="General">
                  <c:v>-2</c:v>
                </c:pt>
                <c:pt idx="356" formatCode="General">
                  <c:v>-1.90211303259108</c:v>
                </c:pt>
                <c:pt idx="357" formatCode="General">
                  <c:v>-1.6180339887513941</c:v>
                </c:pt>
                <c:pt idx="358" formatCode="General">
                  <c:v>-1.1755705045869844</c:v>
                </c:pt>
                <c:pt idx="359" formatCode="General">
                  <c:v>-0.61803398875228455</c:v>
                </c:pt>
                <c:pt idx="360" formatCode="General">
                  <c:v>-2.5099314987509093E-12</c:v>
                </c:pt>
                <c:pt idx="361" formatCode="General">
                  <c:v>0.61803398874751059</c:v>
                </c:pt>
                <c:pt idx="362" formatCode="General">
                  <c:v>1.1755705045828999</c:v>
                </c:pt>
                <c:pt idx="363" formatCode="General">
                  <c:v>1.6180339887484101</c:v>
                </c:pt>
                <c:pt idx="364" formatCode="General">
                  <c:v>1.9021130325895281</c:v>
                </c:pt>
                <c:pt idx="365" formatCode="General">
                  <c:v>2</c:v>
                </c:pt>
                <c:pt idx="366" formatCode="General">
                  <c:v>1.902113032591078</c:v>
                </c:pt>
                <c:pt idx="367" formatCode="General">
                  <c:v>1.6180339887513906</c:v>
                </c:pt>
                <c:pt idx="368" formatCode="General">
                  <c:v>1.1755705045870015</c:v>
                </c:pt>
                <c:pt idx="369" formatCode="General">
                  <c:v>0.618033988752278</c:v>
                </c:pt>
                <c:pt idx="370" formatCode="General">
                  <c:v>2.5030711010842872E-12</c:v>
                </c:pt>
                <c:pt idx="371" formatCode="General">
                  <c:v>-0.61803398874751758</c:v>
                </c:pt>
                <c:pt idx="372" formatCode="General">
                  <c:v>-1.1755705045829041</c:v>
                </c:pt>
                <c:pt idx="373" formatCode="General">
                  <c:v>-1.6180339887484141</c:v>
                </c:pt>
                <c:pt idx="374" formatCode="General">
                  <c:v>-1.9021130325895301</c:v>
                </c:pt>
                <c:pt idx="375" formatCode="General">
                  <c:v>-2</c:v>
                </c:pt>
                <c:pt idx="376" formatCode="General">
                  <c:v>-1.9021130325910847</c:v>
                </c:pt>
                <c:pt idx="377" formatCode="General">
                  <c:v>-1.6180339887513866</c:v>
                </c:pt>
                <c:pt idx="378" formatCode="General">
                  <c:v>-1.175570504586996</c:v>
                </c:pt>
                <c:pt idx="379" formatCode="General">
                  <c:v>-0.61803398875229842</c:v>
                </c:pt>
                <c:pt idx="380" formatCode="General">
                  <c:v>-2.4962107034176667E-12</c:v>
                </c:pt>
                <c:pt idx="381" formatCode="General">
                  <c:v>0.61803398874752358</c:v>
                </c:pt>
                <c:pt idx="382" formatCode="General">
                  <c:v>1.1755705045828881</c:v>
                </c:pt>
                <c:pt idx="383" formatCode="General">
                  <c:v>1.6180339887484181</c:v>
                </c:pt>
                <c:pt idx="384" formatCode="General">
                  <c:v>1.9021130325895321</c:v>
                </c:pt>
                <c:pt idx="385" formatCode="General">
                  <c:v>2</c:v>
                </c:pt>
                <c:pt idx="386" formatCode="General">
                  <c:v>1.9021130325910824</c:v>
                </c:pt>
                <c:pt idx="387" formatCode="General">
                  <c:v>1.6180339887513826</c:v>
                </c:pt>
                <c:pt idx="388" formatCode="General">
                  <c:v>1.1755705045869906</c:v>
                </c:pt>
                <c:pt idx="389" formatCode="General">
                  <c:v>0.61803398875229187</c:v>
                </c:pt>
                <c:pt idx="390" formatCode="General">
                  <c:v>2.5177720151814534E-12</c:v>
                </c:pt>
                <c:pt idx="391" formatCode="General">
                  <c:v>-0.61803398874750359</c:v>
                </c:pt>
                <c:pt idx="392" formatCode="General">
                  <c:v>-1.1755705045828921</c:v>
                </c:pt>
                <c:pt idx="393" formatCode="General">
                  <c:v>-1.6180339887484045</c:v>
                </c:pt>
                <c:pt idx="394" formatCode="General">
                  <c:v>-1.9021130325895261</c:v>
                </c:pt>
                <c:pt idx="395" formatCode="General">
                  <c:v>-2</c:v>
                </c:pt>
                <c:pt idx="396" formatCode="General">
                  <c:v>-1.9021130325910804</c:v>
                </c:pt>
                <c:pt idx="397" formatCode="General">
                  <c:v>-1.6180339887513941</c:v>
                </c:pt>
                <c:pt idx="398" formatCode="General">
                  <c:v>-1.1755705045869851</c:v>
                </c:pt>
                <c:pt idx="399" formatCode="General">
                  <c:v>-0.61803398875228543</c:v>
                </c:pt>
                <c:pt idx="400" formatCode="General">
                  <c:v>-2.5109116175148329E-12</c:v>
                </c:pt>
                <c:pt idx="401" formatCode="General">
                  <c:v>0.61803398874750959</c:v>
                </c:pt>
                <c:pt idx="402" formatCode="General">
                  <c:v>1.1755705045828981</c:v>
                </c:pt>
                <c:pt idx="403" formatCode="General">
                  <c:v>1.6180339887484085</c:v>
                </c:pt>
                <c:pt idx="404" formatCode="General">
                  <c:v>1.9021130325895281</c:v>
                </c:pt>
                <c:pt idx="405" formatCode="General">
                  <c:v>2</c:v>
                </c:pt>
                <c:pt idx="406" formatCode="General">
                  <c:v>1.9021130325910782</c:v>
                </c:pt>
                <c:pt idx="407" formatCode="General">
                  <c:v>1.6180339887513913</c:v>
                </c:pt>
                <c:pt idx="408" formatCode="General">
                  <c:v>1.1755705045870024</c:v>
                </c:pt>
                <c:pt idx="409" formatCode="General">
                  <c:v>0.61803398875227888</c:v>
                </c:pt>
                <c:pt idx="410" formatCode="General">
                  <c:v>2.5324729292786092E-12</c:v>
                </c:pt>
                <c:pt idx="411" formatCode="General">
                  <c:v>-0.61803398874751658</c:v>
                </c:pt>
                <c:pt idx="412" formatCode="General">
                  <c:v>-1.1755705045829041</c:v>
                </c:pt>
                <c:pt idx="413" formatCode="General">
                  <c:v>-1.6180339887483961</c:v>
                </c:pt>
                <c:pt idx="414" formatCode="General">
                  <c:v>-1.9021130325895301</c:v>
                </c:pt>
                <c:pt idx="415" formatCode="General">
                  <c:v>-2</c:v>
                </c:pt>
                <c:pt idx="416" formatCode="General">
                  <c:v>-1.9021130325914881</c:v>
                </c:pt>
                <c:pt idx="417" formatCode="General">
                  <c:v>-1.6180339887521207</c:v>
                </c:pt>
                <c:pt idx="418" formatCode="General">
                  <c:v>-1.1755705045879841</c:v>
                </c:pt>
                <c:pt idx="419" formatCode="General">
                  <c:v>-0.61803398875348969</c:v>
                </c:pt>
                <c:pt idx="420" formatCode="General">
                  <c:v>-3.7477460371193804E-12</c:v>
                </c:pt>
                <c:pt idx="421" formatCode="General">
                  <c:v>0.61803398874630611</c:v>
                </c:pt>
                <c:pt idx="422" formatCode="General">
                  <c:v>1.1755705045818763</c:v>
                </c:pt>
                <c:pt idx="423" formatCode="General">
                  <c:v>1.618033988747682</c:v>
                </c:pt>
                <c:pt idx="424" formatCode="General">
                  <c:v>1.902113032589136</c:v>
                </c:pt>
                <c:pt idx="425" formatCode="General">
                  <c:v>2</c:v>
                </c:pt>
                <c:pt idx="426" formatCode="General">
                  <c:v>1.9021130325914763</c:v>
                </c:pt>
                <c:pt idx="427" formatCode="General">
                  <c:v>1.6180339887521333</c:v>
                </c:pt>
                <c:pt idx="428" formatCode="General">
                  <c:v>1.1755705045880036</c:v>
                </c:pt>
                <c:pt idx="429" formatCode="General">
                  <c:v>0.6180339887534555</c:v>
                </c:pt>
                <c:pt idx="430" formatCode="General">
                  <c:v>3.7693073488831667E-12</c:v>
                </c:pt>
                <c:pt idx="431" formatCode="General">
                  <c:v>-0.61803398874628557</c:v>
                </c:pt>
                <c:pt idx="432" formatCode="General">
                  <c:v>-1.1755705045819045</c:v>
                </c:pt>
                <c:pt idx="433" formatCode="General">
                  <c:v>-1.6180339887476689</c:v>
                </c:pt>
                <c:pt idx="434" formatCode="General">
                  <c:v>-1.9021130325891467</c:v>
                </c:pt>
                <c:pt idx="435" formatCode="General">
                  <c:v>-2</c:v>
                </c:pt>
                <c:pt idx="436" formatCode="General">
                  <c:v>-1.9021130325914841</c:v>
                </c:pt>
                <c:pt idx="437" formatCode="General">
                  <c:v>-1.6180339887521127</c:v>
                </c:pt>
                <c:pt idx="438" formatCode="General">
                  <c:v>-1.1755705045880209</c:v>
                </c:pt>
                <c:pt idx="439" formatCode="General">
                  <c:v>-0.6180339887534767</c:v>
                </c:pt>
                <c:pt idx="440" formatCode="General">
                  <c:v>-3.7340252417861426E-12</c:v>
                </c:pt>
                <c:pt idx="441" formatCode="General">
                  <c:v>0.61803398874626458</c:v>
                </c:pt>
                <c:pt idx="442" formatCode="General">
                  <c:v>1.1755705045818872</c:v>
                </c:pt>
                <c:pt idx="443" formatCode="General">
                  <c:v>1.61803398874769</c:v>
                </c:pt>
                <c:pt idx="444" formatCode="General">
                  <c:v>1.90211303258914</c:v>
                </c:pt>
                <c:pt idx="445" formatCode="General">
                  <c:v>2</c:v>
                </c:pt>
                <c:pt idx="446" formatCode="General">
                  <c:v>1.9021130325914721</c:v>
                </c:pt>
                <c:pt idx="447" formatCode="General">
                  <c:v>1.6180339887521253</c:v>
                </c:pt>
                <c:pt idx="448" formatCode="General">
                  <c:v>1.1755705045879903</c:v>
                </c:pt>
                <c:pt idx="449" formatCode="General">
                  <c:v>0.61803398875349702</c:v>
                </c:pt>
                <c:pt idx="450" formatCode="General">
                  <c:v>3.7555865535499258E-12</c:v>
                </c:pt>
                <c:pt idx="451" formatCode="General">
                  <c:v>-0.61803398874629867</c:v>
                </c:pt>
                <c:pt idx="452" formatCode="General">
                  <c:v>-1.1755705045818698</c:v>
                </c:pt>
                <c:pt idx="453" formatCode="General">
                  <c:v>-1.6180339887476769</c:v>
                </c:pt>
                <c:pt idx="454" formatCode="General">
                  <c:v>-1.9021130325891333</c:v>
                </c:pt>
                <c:pt idx="455" formatCode="General">
                  <c:v>-2</c:v>
                </c:pt>
                <c:pt idx="456" formatCode="General">
                  <c:v>-1.9021130325914801</c:v>
                </c:pt>
                <c:pt idx="457" formatCode="General">
                  <c:v>-1.618033988752138</c:v>
                </c:pt>
                <c:pt idx="458" formatCode="General">
                  <c:v>-1.17557050458801</c:v>
                </c:pt>
                <c:pt idx="459" formatCode="General">
                  <c:v>-0.61803398875346349</c:v>
                </c:pt>
                <c:pt idx="460" formatCode="General">
                  <c:v>-3.7771478653137105E-12</c:v>
                </c:pt>
                <c:pt idx="461" formatCode="General">
                  <c:v>0.61803398874627857</c:v>
                </c:pt>
                <c:pt idx="462" formatCode="General">
                  <c:v>1.1755705045818983</c:v>
                </c:pt>
                <c:pt idx="463" formatCode="General">
                  <c:v>1.6180339887476642</c:v>
                </c:pt>
                <c:pt idx="464" formatCode="General">
                  <c:v>1.9021130325891442</c:v>
                </c:pt>
                <c:pt idx="465" formatCode="General">
                  <c:v>2</c:v>
                </c:pt>
                <c:pt idx="466" formatCode="General">
                  <c:v>1.9021130325914861</c:v>
                </c:pt>
                <c:pt idx="467" formatCode="General">
                  <c:v>1.6180339887521171</c:v>
                </c:pt>
                <c:pt idx="468" formatCode="General">
                  <c:v>1.1755705045880271</c:v>
                </c:pt>
                <c:pt idx="469" formatCode="General">
                  <c:v>0.61803398875348392</c:v>
                </c:pt>
                <c:pt idx="470" formatCode="General">
                  <c:v>3.7418657582166872E-12</c:v>
                </c:pt>
                <c:pt idx="471" formatCode="General">
                  <c:v>-0.61803398874625726</c:v>
                </c:pt>
                <c:pt idx="472" formatCode="General">
                  <c:v>-1.1755705045818809</c:v>
                </c:pt>
                <c:pt idx="473" formatCode="General">
                  <c:v>-1.6180339887476849</c:v>
                </c:pt>
                <c:pt idx="474" formatCode="General">
                  <c:v>-1.902113032589138</c:v>
                </c:pt>
                <c:pt idx="475" formatCode="General">
                  <c:v>-2</c:v>
                </c:pt>
                <c:pt idx="476" formatCode="General">
                  <c:v>-1.9021130325914761</c:v>
                </c:pt>
                <c:pt idx="477" formatCode="General">
                  <c:v>-1.61803398875213</c:v>
                </c:pt>
                <c:pt idx="478" formatCode="General">
                  <c:v>-1.1755705045879967</c:v>
                </c:pt>
                <c:pt idx="479" formatCode="General">
                  <c:v>-0.61803398875350468</c:v>
                </c:pt>
                <c:pt idx="480" formatCode="General">
                  <c:v>-3.7634270699804744E-12</c:v>
                </c:pt>
                <c:pt idx="481" formatCode="General">
                  <c:v>0.61803398874629156</c:v>
                </c:pt>
                <c:pt idx="482" formatCode="General">
                  <c:v>1.1755705045818639</c:v>
                </c:pt>
                <c:pt idx="483" formatCode="General">
                  <c:v>1.6180339887476722</c:v>
                </c:pt>
                <c:pt idx="484" formatCode="General">
                  <c:v>1.9021130325891484</c:v>
                </c:pt>
                <c:pt idx="485" formatCode="General">
                  <c:v>2</c:v>
                </c:pt>
                <c:pt idx="486" formatCode="General">
                  <c:v>1.9021130325914821</c:v>
                </c:pt>
                <c:pt idx="487" formatCode="General">
                  <c:v>1.6180339887521091</c:v>
                </c:pt>
                <c:pt idx="488" formatCode="General">
                  <c:v>1.175570504588016</c:v>
                </c:pt>
                <c:pt idx="489" formatCode="General">
                  <c:v>0.61803398875347093</c:v>
                </c:pt>
                <c:pt idx="490" formatCode="General">
                  <c:v>3.784988381744255E-12</c:v>
                </c:pt>
                <c:pt idx="491" formatCode="General">
                  <c:v>-0.61803398874627147</c:v>
                </c:pt>
                <c:pt idx="492" formatCode="General">
                  <c:v>-1.1755705045818921</c:v>
                </c:pt>
                <c:pt idx="493" formatCode="General">
                  <c:v>-1.61803398874766</c:v>
                </c:pt>
                <c:pt idx="494" formatCode="General">
                  <c:v>-1.902113032589142</c:v>
                </c:pt>
                <c:pt idx="495" formatCode="General">
                  <c:v>-2</c:v>
                </c:pt>
                <c:pt idx="496" formatCode="General">
                  <c:v>-1.9021130325914881</c:v>
                </c:pt>
                <c:pt idx="497" formatCode="General">
                  <c:v>-1.618033988752122</c:v>
                </c:pt>
                <c:pt idx="498" formatCode="General">
                  <c:v>-1.1755705045879861</c:v>
                </c:pt>
                <c:pt idx="499" formatCode="General">
                  <c:v>-0.61803398875349169</c:v>
                </c:pt>
                <c:pt idx="500" formatCode="General">
                  <c:v>-3.7497062746472342E-12</c:v>
                </c:pt>
                <c:pt idx="501" formatCode="General">
                  <c:v>0.61803398874630422</c:v>
                </c:pt>
                <c:pt idx="502" formatCode="General">
                  <c:v>1.1755705045818747</c:v>
                </c:pt>
                <c:pt idx="503" formatCode="General">
                  <c:v>1.6180339887476805</c:v>
                </c:pt>
                <c:pt idx="504" formatCode="General">
                  <c:v>1.9021130325891351</c:v>
                </c:pt>
                <c:pt idx="505" formatCode="General">
                  <c:v>2</c:v>
                </c:pt>
                <c:pt idx="506" formatCode="General">
                  <c:v>1.9021130325914781</c:v>
                </c:pt>
                <c:pt idx="507" formatCode="General">
                  <c:v>1.6180339887521344</c:v>
                </c:pt>
                <c:pt idx="508" formatCode="General">
                  <c:v>1.1755705045880049</c:v>
                </c:pt>
                <c:pt idx="509" formatCode="General">
                  <c:v>0.61803398875464644</c:v>
                </c:pt>
                <c:pt idx="510" formatCode="General">
                  <c:v>5.0786662202096097E-12</c:v>
                </c:pt>
                <c:pt idx="511" formatCode="General">
                  <c:v>-0.61803398874509519</c:v>
                </c:pt>
                <c:pt idx="512" formatCode="General">
                  <c:v>-1.1755705045808909</c:v>
                </c:pt>
                <c:pt idx="513" formatCode="General">
                  <c:v>-1.6180339887469342</c:v>
                </c:pt>
                <c:pt idx="514" formatCode="General">
                  <c:v>-1.9021130325887619</c:v>
                </c:pt>
                <c:pt idx="515" formatCode="General">
                  <c:v>-2</c:v>
                </c:pt>
                <c:pt idx="516" formatCode="General">
                  <c:v>-1.9021130325918718</c:v>
                </c:pt>
                <c:pt idx="517" formatCode="General">
                  <c:v>-1.6180339887528501</c:v>
                </c:pt>
                <c:pt idx="518" formatCode="General">
                  <c:v>-1.1755705045890321</c:v>
                </c:pt>
                <c:pt idx="519" formatCode="General">
                  <c:v>-0.61803398875466686</c:v>
                </c:pt>
                <c:pt idx="520" formatCode="General">
                  <c:v>-5.0433841131125856E-12</c:v>
                </c:pt>
                <c:pt idx="521" formatCode="General">
                  <c:v>0.61803398874507454</c:v>
                </c:pt>
                <c:pt idx="522" formatCode="General">
                  <c:v>1.1755705045808735</c:v>
                </c:pt>
                <c:pt idx="523" formatCode="General">
                  <c:v>1.6180339887469541</c:v>
                </c:pt>
                <c:pt idx="524" formatCode="General">
                  <c:v>1.9021130325887554</c:v>
                </c:pt>
                <c:pt idx="525" formatCode="General">
                  <c:v>2</c:v>
                </c:pt>
                <c:pt idx="526" formatCode="General">
                  <c:v>1.9021130325918612</c:v>
                </c:pt>
                <c:pt idx="527" formatCode="General">
                  <c:v>1.6180339887528621</c:v>
                </c:pt>
                <c:pt idx="528" formatCode="General">
                  <c:v>1.1755705045890041</c:v>
                </c:pt>
                <c:pt idx="529" formatCode="General">
                  <c:v>0.61803398875468818</c:v>
                </c:pt>
                <c:pt idx="530" formatCode="General">
                  <c:v>5.0649454248763623E-12</c:v>
                </c:pt>
                <c:pt idx="531" formatCode="General">
                  <c:v>-0.61803398874510818</c:v>
                </c:pt>
                <c:pt idx="532" formatCode="General">
                  <c:v>-1.1755705045808562</c:v>
                </c:pt>
                <c:pt idx="533" formatCode="General">
                  <c:v>-1.6180339887469422</c:v>
                </c:pt>
                <c:pt idx="534" formatCode="General">
                  <c:v>-1.9021130325887663</c:v>
                </c:pt>
                <c:pt idx="535" formatCode="General">
                  <c:v>-2</c:v>
                </c:pt>
                <c:pt idx="536" formatCode="General">
                  <c:v>-1.9021130325918678</c:v>
                </c:pt>
                <c:pt idx="537" formatCode="General">
                  <c:v>-1.6180339887528421</c:v>
                </c:pt>
                <c:pt idx="538" formatCode="General">
                  <c:v>-1.1755705045890221</c:v>
                </c:pt>
                <c:pt idx="539" formatCode="General">
                  <c:v>-0.61803398875465376</c:v>
                </c:pt>
                <c:pt idx="540" formatCode="General">
                  <c:v>-5.0296633177793495E-12</c:v>
                </c:pt>
                <c:pt idx="541" formatCode="General">
                  <c:v>0.61803398874508753</c:v>
                </c:pt>
                <c:pt idx="542" formatCode="General">
                  <c:v>1.1755705045808844</c:v>
                </c:pt>
                <c:pt idx="543" formatCode="General">
                  <c:v>1.6180339887469295</c:v>
                </c:pt>
                <c:pt idx="544" formatCode="General">
                  <c:v>1.9021130325887594</c:v>
                </c:pt>
                <c:pt idx="545" formatCode="General">
                  <c:v>2</c:v>
                </c:pt>
                <c:pt idx="546" formatCode="General">
                  <c:v>1.9021130325918745</c:v>
                </c:pt>
                <c:pt idx="547" formatCode="General">
                  <c:v>1.6180339887528541</c:v>
                </c:pt>
                <c:pt idx="548" formatCode="General">
                  <c:v>1.1755705045890401</c:v>
                </c:pt>
                <c:pt idx="549" formatCode="General">
                  <c:v>0.61803398875467519</c:v>
                </c:pt>
                <c:pt idx="550" formatCode="General">
                  <c:v>5.0512246295431326E-12</c:v>
                </c:pt>
                <c:pt idx="551" formatCode="General">
                  <c:v>-0.61803398874506632</c:v>
                </c:pt>
                <c:pt idx="552" formatCode="General">
                  <c:v>-1.1755705045808673</c:v>
                </c:pt>
                <c:pt idx="553" formatCode="General">
                  <c:v>-1.6180339887469501</c:v>
                </c:pt>
                <c:pt idx="554" formatCode="General">
                  <c:v>-1.9021130325887528</c:v>
                </c:pt>
                <c:pt idx="555" formatCode="General">
                  <c:v>-2</c:v>
                </c:pt>
                <c:pt idx="556" formatCode="General">
                  <c:v>-1.9021130325918636</c:v>
                </c:pt>
                <c:pt idx="557" formatCode="General">
                  <c:v>-1.6180339887528661</c:v>
                </c:pt>
                <c:pt idx="558" formatCode="General">
                  <c:v>-1.1755705045890101</c:v>
                </c:pt>
                <c:pt idx="559" formatCode="General">
                  <c:v>-0.61803398875469551</c:v>
                </c:pt>
                <c:pt idx="560" formatCode="General">
                  <c:v>-5.0727859413069044E-12</c:v>
                </c:pt>
                <c:pt idx="561" formatCode="General">
                  <c:v>0.61803398874510052</c:v>
                </c:pt>
                <c:pt idx="562" formatCode="General">
                  <c:v>1.1755705045808496</c:v>
                </c:pt>
                <c:pt idx="563" formatCode="General">
                  <c:v>1.6180339887469377</c:v>
                </c:pt>
                <c:pt idx="564" formatCode="General">
                  <c:v>1.9021130325887639</c:v>
                </c:pt>
                <c:pt idx="565" formatCode="General">
                  <c:v>2</c:v>
                </c:pt>
                <c:pt idx="566" formatCode="General">
                  <c:v>1.9021130325918703</c:v>
                </c:pt>
                <c:pt idx="567" formatCode="General">
                  <c:v>1.6180339887528461</c:v>
                </c:pt>
                <c:pt idx="568" formatCode="General">
                  <c:v>1.1755705045890281</c:v>
                </c:pt>
                <c:pt idx="569" formatCode="General">
                  <c:v>0.6180339887546612</c:v>
                </c:pt>
                <c:pt idx="570" formatCode="General">
                  <c:v>5.0375038342098924E-12</c:v>
                </c:pt>
                <c:pt idx="571" formatCode="General">
                  <c:v>-0.6180339887450802</c:v>
                </c:pt>
                <c:pt idx="572" formatCode="General">
                  <c:v>-1.1755705045808784</c:v>
                </c:pt>
                <c:pt idx="573" formatCode="General">
                  <c:v>-1.6180339887469251</c:v>
                </c:pt>
                <c:pt idx="574" formatCode="General">
                  <c:v>-1.902113032588757</c:v>
                </c:pt>
                <c:pt idx="575" formatCode="General">
                  <c:v>-2</c:v>
                </c:pt>
                <c:pt idx="576" formatCode="General">
                  <c:v>-1.9021130325918769</c:v>
                </c:pt>
                <c:pt idx="577" formatCode="General">
                  <c:v>-1.6180339887528581</c:v>
                </c:pt>
                <c:pt idx="578" formatCode="General">
                  <c:v>-1.1755705045890001</c:v>
                </c:pt>
                <c:pt idx="579" formatCode="General">
                  <c:v>-0.61803398875468252</c:v>
                </c:pt>
                <c:pt idx="580" formatCode="General">
                  <c:v>-5.059065145973686E-12</c:v>
                </c:pt>
                <c:pt idx="581" formatCode="General">
                  <c:v>0.61803398874511351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2E-4DC3-BD9D-6676A4519845}"/>
            </c:ext>
          </c:extLst>
        </c:ser>
        <c:ser>
          <c:idx val="1"/>
          <c:order val="1"/>
          <c:tx>
            <c:strRef>
              <c:f>rázy!$D$6</c:f>
              <c:strCache>
                <c:ptCount val="1"/>
                <c:pt idx="0">
                  <c:v>y2/m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8.0999999999999943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8.3499999999999943</c:v>
                </c:pt>
                <c:pt idx="168">
                  <c:v>8.3999999999999986</c:v>
                </c:pt>
                <c:pt idx="169">
                  <c:v>8.4499999999999797</c:v>
                </c:pt>
                <c:pt idx="170">
                  <c:v>8.4999999999999947</c:v>
                </c:pt>
                <c:pt idx="171">
                  <c:v>8.5499999999999794</c:v>
                </c:pt>
                <c:pt idx="172">
                  <c:v>8.5999999999999943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8.8499999999999943</c:v>
                </c:pt>
                <c:pt idx="178">
                  <c:v>8.8999999999999986</c:v>
                </c:pt>
                <c:pt idx="179">
                  <c:v>8.9499999999999797</c:v>
                </c:pt>
                <c:pt idx="180">
                  <c:v>8.9999999999999947</c:v>
                </c:pt>
                <c:pt idx="181">
                  <c:v>9.0499999999999794</c:v>
                </c:pt>
                <c:pt idx="182">
                  <c:v>9.0999999999999943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9.3999999999999844</c:v>
                </c:pt>
                <c:pt idx="189">
                  <c:v>9.4499999999999726</c:v>
                </c:pt>
                <c:pt idx="190">
                  <c:v>9.4999999999999822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9.8999999999999773</c:v>
                </c:pt>
                <c:pt idx="199">
                  <c:v>9.9499999999999726</c:v>
                </c:pt>
                <c:pt idx="200">
                  <c:v>9.9999999999999751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10.199999999999912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10.349999999999914</c:v>
                </c:pt>
                <c:pt idx="208">
                  <c:v>10.4</c:v>
                </c:pt>
                <c:pt idx="209">
                  <c:v>10.449999999999912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10.599999999999914</c:v>
                </c:pt>
                <c:pt idx="213">
                  <c:v>10.649999999999904</c:v>
                </c:pt>
                <c:pt idx="214">
                  <c:v>10.699999999999912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10.849999999999914</c:v>
                </c:pt>
                <c:pt idx="218">
                  <c:v>10.899999999999922</c:v>
                </c:pt>
                <c:pt idx="219">
                  <c:v>10.949999999999912</c:v>
                </c:pt>
                <c:pt idx="220">
                  <c:v>10.999999999999922</c:v>
                </c:pt>
                <c:pt idx="221">
                  <c:v>11.049999999999899</c:v>
                </c:pt>
                <c:pt idx="222">
                  <c:v>11.099999999999914</c:v>
                </c:pt>
                <c:pt idx="223">
                  <c:v>11.149999999999904</c:v>
                </c:pt>
                <c:pt idx="224">
                  <c:v>11.199999999999912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11.349999999999914</c:v>
                </c:pt>
                <c:pt idx="228">
                  <c:v>11.399999999999922</c:v>
                </c:pt>
                <c:pt idx="229">
                  <c:v>11.449999999999912</c:v>
                </c:pt>
                <c:pt idx="230">
                  <c:v>11.499999999999922</c:v>
                </c:pt>
                <c:pt idx="231">
                  <c:v>11.549999999999899</c:v>
                </c:pt>
                <c:pt idx="232">
                  <c:v>11.599999999999914</c:v>
                </c:pt>
                <c:pt idx="233">
                  <c:v>11.649999999999904</c:v>
                </c:pt>
                <c:pt idx="234">
                  <c:v>11.699999999999912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11.849999999999914</c:v>
                </c:pt>
                <c:pt idx="238">
                  <c:v>11.899999999999922</c:v>
                </c:pt>
                <c:pt idx="239">
                  <c:v>11.949999999999912</c:v>
                </c:pt>
                <c:pt idx="240">
                  <c:v>11.999999999999922</c:v>
                </c:pt>
                <c:pt idx="241">
                  <c:v>12.049999999999899</c:v>
                </c:pt>
                <c:pt idx="242">
                  <c:v>12.099999999999914</c:v>
                </c:pt>
                <c:pt idx="243">
                  <c:v>12.149999999999904</c:v>
                </c:pt>
                <c:pt idx="244">
                  <c:v>12.199999999999912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12.349999999999914</c:v>
                </c:pt>
                <c:pt idx="248">
                  <c:v>12.399999999999922</c:v>
                </c:pt>
                <c:pt idx="249">
                  <c:v>12.449999999999912</c:v>
                </c:pt>
                <c:pt idx="250">
                  <c:v>12.499999999999922</c:v>
                </c:pt>
                <c:pt idx="251">
                  <c:v>12.549999999999899</c:v>
                </c:pt>
                <c:pt idx="252">
                  <c:v>12.599999999999914</c:v>
                </c:pt>
                <c:pt idx="253">
                  <c:v>12.649999999999904</c:v>
                </c:pt>
                <c:pt idx="254">
                  <c:v>12.699999999999912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12.849999999999914</c:v>
                </c:pt>
                <c:pt idx="258">
                  <c:v>12.899999999999922</c:v>
                </c:pt>
                <c:pt idx="259">
                  <c:v>12.949999999999912</c:v>
                </c:pt>
                <c:pt idx="260">
                  <c:v>12.999999999999922</c:v>
                </c:pt>
                <c:pt idx="261">
                  <c:v>13.049999999999899</c:v>
                </c:pt>
                <c:pt idx="262">
                  <c:v>13.099999999999914</c:v>
                </c:pt>
                <c:pt idx="263">
                  <c:v>13.149999999999904</c:v>
                </c:pt>
                <c:pt idx="264">
                  <c:v>13.199999999999912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13.349999999999914</c:v>
                </c:pt>
                <c:pt idx="268">
                  <c:v>13.399999999999922</c:v>
                </c:pt>
                <c:pt idx="269">
                  <c:v>13.449999999999912</c:v>
                </c:pt>
                <c:pt idx="270">
                  <c:v>13.499999999999922</c:v>
                </c:pt>
                <c:pt idx="271">
                  <c:v>13.549999999999899</c:v>
                </c:pt>
                <c:pt idx="272">
                  <c:v>13.599999999999914</c:v>
                </c:pt>
                <c:pt idx="273">
                  <c:v>13.649999999999904</c:v>
                </c:pt>
                <c:pt idx="274">
                  <c:v>13.699999999999912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13.849999999999914</c:v>
                </c:pt>
                <c:pt idx="278">
                  <c:v>13.899999999999922</c:v>
                </c:pt>
                <c:pt idx="279">
                  <c:v>13.949999999999912</c:v>
                </c:pt>
                <c:pt idx="280">
                  <c:v>13.999999999999922</c:v>
                </c:pt>
                <c:pt idx="281">
                  <c:v>14.049999999999899</c:v>
                </c:pt>
                <c:pt idx="282">
                  <c:v>14.099999999999914</c:v>
                </c:pt>
                <c:pt idx="283">
                  <c:v>14.149999999999904</c:v>
                </c:pt>
                <c:pt idx="284">
                  <c:v>14.199999999999912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14.349999999999914</c:v>
                </c:pt>
                <c:pt idx="288">
                  <c:v>14.399999999999922</c:v>
                </c:pt>
                <c:pt idx="289">
                  <c:v>14.449999999999912</c:v>
                </c:pt>
                <c:pt idx="290">
                  <c:v>14.499999999999922</c:v>
                </c:pt>
                <c:pt idx="291">
                  <c:v>14.549999999999899</c:v>
                </c:pt>
                <c:pt idx="292">
                  <c:v>14.599999999999914</c:v>
                </c:pt>
                <c:pt idx="293">
                  <c:v>14.649999999999904</c:v>
                </c:pt>
                <c:pt idx="294">
                  <c:v>14.699999999999912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14.849999999999914</c:v>
                </c:pt>
                <c:pt idx="298">
                  <c:v>14.899999999999812</c:v>
                </c:pt>
                <c:pt idx="299">
                  <c:v>14.949999999999912</c:v>
                </c:pt>
                <c:pt idx="300">
                  <c:v>14.999999999999922</c:v>
                </c:pt>
                <c:pt idx="301">
                  <c:v>15.049999999999899</c:v>
                </c:pt>
                <c:pt idx="302">
                  <c:v>15.099999999999914</c:v>
                </c:pt>
                <c:pt idx="303">
                  <c:v>15.1499999999998</c:v>
                </c:pt>
                <c:pt idx="304">
                  <c:v>15.199999999999912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15.399999999999812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15.899999999999812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rázy!$D$7:$D$589</c:f>
              <c:numCache>
                <c:formatCode>0.000</c:formatCode>
                <c:ptCount val="583"/>
                <c:pt idx="0">
                  <c:v>1.9796428837618674</c:v>
                </c:pt>
                <c:pt idx="1">
                  <c:v>1.8192639907090358</c:v>
                </c:pt>
                <c:pt idx="2">
                  <c:v>1.5114991487085159</c:v>
                </c:pt>
                <c:pt idx="3">
                  <c:v>1.0812816349111962</c:v>
                </c:pt>
                <c:pt idx="4">
                  <c:v>0.56346511368286012</c:v>
                </c:pt>
                <c:pt idx="5">
                  <c:v>2.4502969098172528E-16</c:v>
                </c:pt>
                <c:pt idx="6">
                  <c:v>-0.56346511368285801</c:v>
                </c:pt>
                <c:pt idx="7">
                  <c:v>-1.081281634911194</c:v>
                </c:pt>
                <c:pt idx="8">
                  <c:v>-1.5114991487085156</c:v>
                </c:pt>
                <c:pt idx="9">
                  <c:v>-1.8192639907090358</c:v>
                </c:pt>
                <c:pt idx="10">
                  <c:v>-1.9796428837618674</c:v>
                </c:pt>
                <c:pt idx="11">
                  <c:v>-1.9796428837618674</c:v>
                </c:pt>
                <c:pt idx="12">
                  <c:v>-1.8192639907090378</c:v>
                </c:pt>
                <c:pt idx="13">
                  <c:v>-1.5114991487085174</c:v>
                </c:pt>
                <c:pt idx="14">
                  <c:v>-1.0812816349111964</c:v>
                </c:pt>
                <c:pt idx="15">
                  <c:v>-0.56346511368286123</c:v>
                </c:pt>
                <c:pt idx="16">
                  <c:v>-4.9005938196345116E-16</c:v>
                </c:pt>
                <c:pt idx="17">
                  <c:v>0.5634651136828569</c:v>
                </c:pt>
                <c:pt idx="18">
                  <c:v>1.0812816349111927</c:v>
                </c:pt>
                <c:pt idx="19">
                  <c:v>1.5114991487085156</c:v>
                </c:pt>
                <c:pt idx="20">
                  <c:v>1.8192639907090358</c:v>
                </c:pt>
                <c:pt idx="21">
                  <c:v>1.9796428837618674</c:v>
                </c:pt>
                <c:pt idx="22">
                  <c:v>1.9796428837618674</c:v>
                </c:pt>
                <c:pt idx="23">
                  <c:v>1.8192639907090378</c:v>
                </c:pt>
                <c:pt idx="24">
                  <c:v>1.5114991487085188</c:v>
                </c:pt>
                <c:pt idx="25">
                  <c:v>1.0812816349111982</c:v>
                </c:pt>
                <c:pt idx="26">
                  <c:v>0.56346511368285979</c:v>
                </c:pt>
                <c:pt idx="27">
                  <c:v>7.3508907294517644E-16</c:v>
                </c:pt>
                <c:pt idx="28">
                  <c:v>-0.5634651136828549</c:v>
                </c:pt>
                <c:pt idx="29">
                  <c:v>-1.081281634911194</c:v>
                </c:pt>
                <c:pt idx="30">
                  <c:v>-1.5114991487085154</c:v>
                </c:pt>
                <c:pt idx="31">
                  <c:v>-1.8192639907090358</c:v>
                </c:pt>
                <c:pt idx="32">
                  <c:v>-1.9796428837618671</c:v>
                </c:pt>
                <c:pt idx="33">
                  <c:v>-1.9796428837618678</c:v>
                </c:pt>
                <c:pt idx="34">
                  <c:v>-1.8192639907090378</c:v>
                </c:pt>
                <c:pt idx="35">
                  <c:v>-1.5114991487085188</c:v>
                </c:pt>
                <c:pt idx="36">
                  <c:v>-1.0812816349111984</c:v>
                </c:pt>
                <c:pt idx="37">
                  <c:v>-0.56346511368286345</c:v>
                </c:pt>
                <c:pt idx="38">
                  <c:v>-8.085546121527972E-15</c:v>
                </c:pt>
                <c:pt idx="39">
                  <c:v>0.56346511368285468</c:v>
                </c:pt>
                <c:pt idx="40">
                  <c:v>1.0812816349111907</c:v>
                </c:pt>
                <c:pt idx="41">
                  <c:v>1.5114991487085099</c:v>
                </c:pt>
                <c:pt idx="42">
                  <c:v>1.8192639907090338</c:v>
                </c:pt>
                <c:pt idx="43">
                  <c:v>1.9796428837618665</c:v>
                </c:pt>
                <c:pt idx="44">
                  <c:v>1.9796428837618678</c:v>
                </c:pt>
                <c:pt idx="45">
                  <c:v>1.819263990709038</c:v>
                </c:pt>
                <c:pt idx="46">
                  <c:v>1.5114991487085214</c:v>
                </c:pt>
                <c:pt idx="47">
                  <c:v>1.0812816349111987</c:v>
                </c:pt>
                <c:pt idx="48">
                  <c:v>0.563465113682867</c:v>
                </c:pt>
                <c:pt idx="49">
                  <c:v>4.7778621337091596E-15</c:v>
                </c:pt>
                <c:pt idx="50">
                  <c:v>-0.56346511368285468</c:v>
                </c:pt>
                <c:pt idx="51">
                  <c:v>-1.081281634911188</c:v>
                </c:pt>
                <c:pt idx="52">
                  <c:v>-1.5114991487085128</c:v>
                </c:pt>
                <c:pt idx="53">
                  <c:v>-1.8192639907090318</c:v>
                </c:pt>
                <c:pt idx="54">
                  <c:v>-1.9796428837618665</c:v>
                </c:pt>
                <c:pt idx="55">
                  <c:v>-1.9796428837618678</c:v>
                </c:pt>
                <c:pt idx="56">
                  <c:v>-1.8192639907090398</c:v>
                </c:pt>
                <c:pt idx="57">
                  <c:v>-1.5114991487085192</c:v>
                </c:pt>
                <c:pt idx="58">
                  <c:v>-1.0812816349112035</c:v>
                </c:pt>
                <c:pt idx="59">
                  <c:v>-0.56346511368286389</c:v>
                </c:pt>
                <c:pt idx="60">
                  <c:v>-8.5756055034914042E-15</c:v>
                </c:pt>
                <c:pt idx="61">
                  <c:v>0.56346511368284768</c:v>
                </c:pt>
                <c:pt idx="62">
                  <c:v>1.0812816349111873</c:v>
                </c:pt>
                <c:pt idx="63">
                  <c:v>1.5114991487085119</c:v>
                </c:pt>
                <c:pt idx="64">
                  <c:v>1.819263990709034</c:v>
                </c:pt>
                <c:pt idx="65">
                  <c:v>1.9796428837618665</c:v>
                </c:pt>
                <c:pt idx="66">
                  <c:v>1.9796428837618689</c:v>
                </c:pt>
                <c:pt idx="67">
                  <c:v>1.8192639907090398</c:v>
                </c:pt>
                <c:pt idx="68">
                  <c:v>1.5114991487085239</c:v>
                </c:pt>
                <c:pt idx="69">
                  <c:v>1.0812816349112035</c:v>
                </c:pt>
                <c:pt idx="70">
                  <c:v>0.56346511368286412</c:v>
                </c:pt>
                <c:pt idx="71">
                  <c:v>8.8206351944731235E-15</c:v>
                </c:pt>
                <c:pt idx="72">
                  <c:v>-0.56346511368285401</c:v>
                </c:pt>
                <c:pt idx="73">
                  <c:v>-1.0812816349111871</c:v>
                </c:pt>
                <c:pt idx="74">
                  <c:v>-1.5114991487085119</c:v>
                </c:pt>
                <c:pt idx="75">
                  <c:v>-1.8192639907090318</c:v>
                </c:pt>
                <c:pt idx="76">
                  <c:v>-1.9796428837618665</c:v>
                </c:pt>
                <c:pt idx="77">
                  <c:v>-1.9796428837618678</c:v>
                </c:pt>
                <c:pt idx="78">
                  <c:v>-1.8192639907090826</c:v>
                </c:pt>
                <c:pt idx="79">
                  <c:v>-1.5114991487085938</c:v>
                </c:pt>
                <c:pt idx="80">
                  <c:v>-1.0812816349112981</c:v>
                </c:pt>
                <c:pt idx="81">
                  <c:v>-0.56346511368298025</c:v>
                </c:pt>
                <c:pt idx="82">
                  <c:v>-1.2275250260707148E-13</c:v>
                </c:pt>
                <c:pt idx="83">
                  <c:v>0.56346511368273788</c:v>
                </c:pt>
                <c:pt idx="84">
                  <c:v>1.0812816349110981</c:v>
                </c:pt>
                <c:pt idx="85">
                  <c:v>1.5114991487084364</c:v>
                </c:pt>
                <c:pt idx="86">
                  <c:v>1.8192639907089838</c:v>
                </c:pt>
                <c:pt idx="87">
                  <c:v>1.9796428837618492</c:v>
                </c:pt>
                <c:pt idx="88">
                  <c:v>1.9796428837618851</c:v>
                </c:pt>
                <c:pt idx="89">
                  <c:v>1.8192639907090857</c:v>
                </c:pt>
                <c:pt idx="90">
                  <c:v>1.5114991487085938</c:v>
                </c:pt>
                <c:pt idx="91">
                  <c:v>1.0812816349112981</c:v>
                </c:pt>
                <c:pt idx="92">
                  <c:v>0.56346511368298069</c:v>
                </c:pt>
                <c:pt idx="93">
                  <c:v>1.3010295965565418E-13</c:v>
                </c:pt>
                <c:pt idx="94">
                  <c:v>-0.56346511368274443</c:v>
                </c:pt>
                <c:pt idx="95">
                  <c:v>-1.0812816349110921</c:v>
                </c:pt>
                <c:pt idx="96">
                  <c:v>-1.5114991487084362</c:v>
                </c:pt>
                <c:pt idx="97">
                  <c:v>-1.8192639907089838</c:v>
                </c:pt>
                <c:pt idx="98">
                  <c:v>-1.9796428837618492</c:v>
                </c:pt>
                <c:pt idx="99">
                  <c:v>-1.9796428837618842</c:v>
                </c:pt>
                <c:pt idx="100">
                  <c:v>-1.8192639907090857</c:v>
                </c:pt>
                <c:pt idx="101">
                  <c:v>-1.5114991487085978</c:v>
                </c:pt>
                <c:pt idx="102">
                  <c:v>-1.0812816349113041</c:v>
                </c:pt>
                <c:pt idx="103">
                  <c:v>-0.56346511368298069</c:v>
                </c:pt>
                <c:pt idx="104">
                  <c:v>-1.232425619890348E-13</c:v>
                </c:pt>
                <c:pt idx="105">
                  <c:v>0.56346511368274421</c:v>
                </c:pt>
                <c:pt idx="106">
                  <c:v>1.0812816349110921</c:v>
                </c:pt>
                <c:pt idx="107">
                  <c:v>1.5114991487084359</c:v>
                </c:pt>
                <c:pt idx="108">
                  <c:v>1.8192639907089818</c:v>
                </c:pt>
                <c:pt idx="109">
                  <c:v>1.9796428837618512</c:v>
                </c:pt>
                <c:pt idx="110">
                  <c:v>1.9796428837618854</c:v>
                </c:pt>
                <c:pt idx="111">
                  <c:v>1.819263990709086</c:v>
                </c:pt>
                <c:pt idx="112">
                  <c:v>1.5114991487086038</c:v>
                </c:pt>
                <c:pt idx="113">
                  <c:v>1.0812816349113059</c:v>
                </c:pt>
                <c:pt idx="114">
                  <c:v>0.56346511368298091</c:v>
                </c:pt>
                <c:pt idx="115">
                  <c:v>1.2348759168001663E-13</c:v>
                </c:pt>
                <c:pt idx="116">
                  <c:v>-0.56346511368274399</c:v>
                </c:pt>
                <c:pt idx="117">
                  <c:v>-1.0812816349110861</c:v>
                </c:pt>
                <c:pt idx="118">
                  <c:v>-1.5114991487084311</c:v>
                </c:pt>
                <c:pt idx="119">
                  <c:v>-1.8192639907089838</c:v>
                </c:pt>
                <c:pt idx="120">
                  <c:v>-1.97964288376185</c:v>
                </c:pt>
                <c:pt idx="121">
                  <c:v>-1.9796428837618862</c:v>
                </c:pt>
                <c:pt idx="122">
                  <c:v>-1.8192639907090891</c:v>
                </c:pt>
                <c:pt idx="123">
                  <c:v>-1.5114991487085978</c:v>
                </c:pt>
                <c:pt idx="124">
                  <c:v>-1.0812816349113001</c:v>
                </c:pt>
                <c:pt idx="125">
                  <c:v>-0.56346511368297469</c:v>
                </c:pt>
                <c:pt idx="126">
                  <c:v>-1.308380487285993E-13</c:v>
                </c:pt>
                <c:pt idx="127">
                  <c:v>0.56346511368273688</c:v>
                </c:pt>
                <c:pt idx="128">
                  <c:v>1.0812816349110905</c:v>
                </c:pt>
                <c:pt idx="129">
                  <c:v>1.5114991487084357</c:v>
                </c:pt>
                <c:pt idx="130">
                  <c:v>1.8192639907089878</c:v>
                </c:pt>
                <c:pt idx="131">
                  <c:v>1.9796428837618492</c:v>
                </c:pt>
                <c:pt idx="132">
                  <c:v>1.9796428837618854</c:v>
                </c:pt>
                <c:pt idx="133">
                  <c:v>1.8192639907090919</c:v>
                </c:pt>
                <c:pt idx="134">
                  <c:v>1.5114991487086769</c:v>
                </c:pt>
                <c:pt idx="135">
                  <c:v>1.0812816349114005</c:v>
                </c:pt>
                <c:pt idx="136">
                  <c:v>0.5634651136830916</c:v>
                </c:pt>
                <c:pt idx="137">
                  <c:v>2.3766448878359658E-13</c:v>
                </c:pt>
                <c:pt idx="138">
                  <c:v>-0.56346511368262076</c:v>
                </c:pt>
                <c:pt idx="139">
                  <c:v>-1.0812816349109886</c:v>
                </c:pt>
                <c:pt idx="140">
                  <c:v>-1.5114991487083578</c:v>
                </c:pt>
                <c:pt idx="141">
                  <c:v>-1.8192639907089374</c:v>
                </c:pt>
                <c:pt idx="142">
                  <c:v>-1.9796428837618341</c:v>
                </c:pt>
                <c:pt idx="143">
                  <c:v>-1.9796428837619024</c:v>
                </c:pt>
                <c:pt idx="144">
                  <c:v>-1.8192639907091364</c:v>
                </c:pt>
                <c:pt idx="145">
                  <c:v>-1.5114991487086724</c:v>
                </c:pt>
                <c:pt idx="146">
                  <c:v>-1.0812816349113947</c:v>
                </c:pt>
                <c:pt idx="147">
                  <c:v>-0.56346511368309848</c:v>
                </c:pt>
                <c:pt idx="148">
                  <c:v>-2.4501494583217931E-13</c:v>
                </c:pt>
                <c:pt idx="149">
                  <c:v>0.56346511368262742</c:v>
                </c:pt>
                <c:pt idx="150">
                  <c:v>1.0812816349109824</c:v>
                </c:pt>
                <c:pt idx="151">
                  <c:v>1.5114991487083618</c:v>
                </c:pt>
                <c:pt idx="152">
                  <c:v>1.8192639907089339</c:v>
                </c:pt>
                <c:pt idx="153">
                  <c:v>1.9796428837618332</c:v>
                </c:pt>
                <c:pt idx="154">
                  <c:v>1.9796428837619013</c:v>
                </c:pt>
                <c:pt idx="155">
                  <c:v>1.8192639907091392</c:v>
                </c:pt>
                <c:pt idx="156">
                  <c:v>1.511499148708668</c:v>
                </c:pt>
                <c:pt idx="157">
                  <c:v>1.0812816349113901</c:v>
                </c:pt>
                <c:pt idx="158">
                  <c:v>0.56346511368309193</c:v>
                </c:pt>
                <c:pt idx="159">
                  <c:v>2.3815454816555983E-13</c:v>
                </c:pt>
                <c:pt idx="160">
                  <c:v>-0.56346511368262031</c:v>
                </c:pt>
                <c:pt idx="161">
                  <c:v>-1.0812816349109882</c:v>
                </c:pt>
                <c:pt idx="162">
                  <c:v>-1.5114991487083658</c:v>
                </c:pt>
                <c:pt idx="163">
                  <c:v>-1.8192639907089432</c:v>
                </c:pt>
                <c:pt idx="164">
                  <c:v>-1.9796428837618341</c:v>
                </c:pt>
                <c:pt idx="165">
                  <c:v>-1.9796428837619005</c:v>
                </c:pt>
                <c:pt idx="166">
                  <c:v>-1.8192639907091364</c:v>
                </c:pt>
                <c:pt idx="167">
                  <c:v>-1.5114991487086638</c:v>
                </c:pt>
                <c:pt idx="168">
                  <c:v>-1.0812816349113841</c:v>
                </c:pt>
                <c:pt idx="169">
                  <c:v>-0.56346511368308538</c:v>
                </c:pt>
                <c:pt idx="170">
                  <c:v>-2.312941504989406E-13</c:v>
                </c:pt>
                <c:pt idx="171">
                  <c:v>0.56346511368262686</c:v>
                </c:pt>
                <c:pt idx="172">
                  <c:v>1.0812816349109939</c:v>
                </c:pt>
                <c:pt idx="173">
                  <c:v>1.5114991487083698</c:v>
                </c:pt>
                <c:pt idx="174">
                  <c:v>1.8192639907089398</c:v>
                </c:pt>
                <c:pt idx="175">
                  <c:v>1.9796428837618347</c:v>
                </c:pt>
                <c:pt idx="176">
                  <c:v>1.9796428837619016</c:v>
                </c:pt>
                <c:pt idx="177">
                  <c:v>1.8192639907091335</c:v>
                </c:pt>
                <c:pt idx="178">
                  <c:v>1.5114991487086598</c:v>
                </c:pt>
                <c:pt idx="179">
                  <c:v>1.0812816349113901</c:v>
                </c:pt>
                <c:pt idx="180">
                  <c:v>0.56346511368307894</c:v>
                </c:pt>
                <c:pt idx="181">
                  <c:v>2.3864460754752308E-13</c:v>
                </c:pt>
                <c:pt idx="182">
                  <c:v>-0.56346511368263352</c:v>
                </c:pt>
                <c:pt idx="183">
                  <c:v>-1.0812816349109997</c:v>
                </c:pt>
                <c:pt idx="184">
                  <c:v>-1.5114991487083558</c:v>
                </c:pt>
                <c:pt idx="185">
                  <c:v>-1.819263990708943</c:v>
                </c:pt>
                <c:pt idx="186">
                  <c:v>-1.9796428837618179</c:v>
                </c:pt>
                <c:pt idx="187">
                  <c:v>-1.9796428837619187</c:v>
                </c:pt>
                <c:pt idx="188">
                  <c:v>-1.8192639907091777</c:v>
                </c:pt>
                <c:pt idx="189">
                  <c:v>-1.5114991487087397</c:v>
                </c:pt>
                <c:pt idx="190">
                  <c:v>-1.0812816349114911</c:v>
                </c:pt>
                <c:pt idx="191">
                  <c:v>-0.56346511368319518</c:v>
                </c:pt>
                <c:pt idx="192">
                  <c:v>-3.5968190231772254E-13</c:v>
                </c:pt>
                <c:pt idx="193">
                  <c:v>0.56346511368253105</c:v>
                </c:pt>
                <c:pt idx="194">
                  <c:v>1.08128163491091</c:v>
                </c:pt>
                <c:pt idx="195">
                  <c:v>1.5114991487082037</c:v>
                </c:pt>
                <c:pt idx="196">
                  <c:v>1.8192639907088455</c:v>
                </c:pt>
                <c:pt idx="197">
                  <c:v>1.9796428837618025</c:v>
                </c:pt>
                <c:pt idx="198">
                  <c:v>1.9796428837619338</c:v>
                </c:pt>
                <c:pt idx="199">
                  <c:v>1.8192639907092298</c:v>
                </c:pt>
                <c:pt idx="200">
                  <c:v>1.5114991487088278</c:v>
                </c:pt>
                <c:pt idx="201">
                  <c:v>1.0812816349111984</c:v>
                </c:pt>
                <c:pt idx="202">
                  <c:v>0.56346511368287455</c:v>
                </c:pt>
                <c:pt idx="203">
                  <c:v>-2.4498632289482588E-15</c:v>
                </c:pt>
                <c:pt idx="204">
                  <c:v>-0.56346511368174679</c:v>
                </c:pt>
                <c:pt idx="205">
                  <c:v>-1.0812816349111907</c:v>
                </c:pt>
                <c:pt idx="206">
                  <c:v>-1.5114991487085152</c:v>
                </c:pt>
                <c:pt idx="207">
                  <c:v>-1.819263990708559</c:v>
                </c:pt>
                <c:pt idx="208">
                  <c:v>-1.9796428837618658</c:v>
                </c:pt>
                <c:pt idx="209">
                  <c:v>-1.9796428837620303</c:v>
                </c:pt>
                <c:pt idx="210">
                  <c:v>-1.8192639907090378</c:v>
                </c:pt>
                <c:pt idx="211">
                  <c:v>-1.5114991487085168</c:v>
                </c:pt>
                <c:pt idx="212">
                  <c:v>-1.081281634912161</c:v>
                </c:pt>
                <c:pt idx="213">
                  <c:v>-0.56346511368395802</c:v>
                </c:pt>
                <c:pt idx="214">
                  <c:v>-1.1559798257510028E-12</c:v>
                </c:pt>
                <c:pt idx="215">
                  <c:v>0.56346511368175334</c:v>
                </c:pt>
                <c:pt idx="216">
                  <c:v>1.0812816349102161</c:v>
                </c:pt>
                <c:pt idx="217">
                  <c:v>1.5114991487077658</c:v>
                </c:pt>
                <c:pt idx="218">
                  <c:v>1.8192639907085619</c:v>
                </c:pt>
                <c:pt idx="219">
                  <c:v>1.9796428837617044</c:v>
                </c:pt>
                <c:pt idx="220">
                  <c:v>1.9796428837620301</c:v>
                </c:pt>
                <c:pt idx="221">
                  <c:v>1.8192639907095136</c:v>
                </c:pt>
                <c:pt idx="222">
                  <c:v>1.5114991487092646</c:v>
                </c:pt>
                <c:pt idx="223">
                  <c:v>1.0812816349121552</c:v>
                </c:pt>
                <c:pt idx="224">
                  <c:v>0.56346511368397945</c:v>
                </c:pt>
                <c:pt idx="225">
                  <c:v>1.1349085733691803E-12</c:v>
                </c:pt>
                <c:pt idx="226">
                  <c:v>-0.56346511368174623</c:v>
                </c:pt>
                <c:pt idx="227">
                  <c:v>-1.0812816349102221</c:v>
                </c:pt>
                <c:pt idx="228">
                  <c:v>-1.5114991487077598</c:v>
                </c:pt>
                <c:pt idx="229">
                  <c:v>-1.8192639907085588</c:v>
                </c:pt>
                <c:pt idx="230">
                  <c:v>-1.9796428837617053</c:v>
                </c:pt>
                <c:pt idx="231">
                  <c:v>-1.9796428837620323</c:v>
                </c:pt>
                <c:pt idx="232">
                  <c:v>-1.8192639907095098</c:v>
                </c:pt>
                <c:pt idx="233">
                  <c:v>-1.5114991487092599</c:v>
                </c:pt>
                <c:pt idx="234">
                  <c:v>-1.0812816349121734</c:v>
                </c:pt>
                <c:pt idx="235">
                  <c:v>-0.56346511368397301</c:v>
                </c:pt>
                <c:pt idx="236">
                  <c:v>-1.1564698851329645E-12</c:v>
                </c:pt>
                <c:pt idx="237">
                  <c:v>0.56346511368175289</c:v>
                </c:pt>
                <c:pt idx="238">
                  <c:v>1.0812816349102281</c:v>
                </c:pt>
                <c:pt idx="239">
                  <c:v>1.5114991487077656</c:v>
                </c:pt>
                <c:pt idx="240">
                  <c:v>1.8192639907085617</c:v>
                </c:pt>
                <c:pt idx="241">
                  <c:v>1.9796428837617011</c:v>
                </c:pt>
                <c:pt idx="242">
                  <c:v>1.9796428837620321</c:v>
                </c:pt>
                <c:pt idx="243">
                  <c:v>1.8192639907095078</c:v>
                </c:pt>
                <c:pt idx="244">
                  <c:v>1.5114991487092742</c:v>
                </c:pt>
                <c:pt idx="245">
                  <c:v>1.0812816349121677</c:v>
                </c:pt>
                <c:pt idx="246">
                  <c:v>0.56346511368396568</c:v>
                </c:pt>
                <c:pt idx="247">
                  <c:v>1.149609487466346E-12</c:v>
                </c:pt>
                <c:pt idx="248">
                  <c:v>-0.56346511368175944</c:v>
                </c:pt>
                <c:pt idx="249">
                  <c:v>-1.0812816349102341</c:v>
                </c:pt>
                <c:pt idx="250">
                  <c:v>-1.5114991487077698</c:v>
                </c:pt>
                <c:pt idx="251">
                  <c:v>-1.8192639907085526</c:v>
                </c:pt>
                <c:pt idx="252">
                  <c:v>-1.9796428837617033</c:v>
                </c:pt>
                <c:pt idx="253">
                  <c:v>-1.9796428837620303</c:v>
                </c:pt>
                <c:pt idx="254">
                  <c:v>-1.8192639907095158</c:v>
                </c:pt>
                <c:pt idx="255">
                  <c:v>-1.5114991487092697</c:v>
                </c:pt>
                <c:pt idx="256">
                  <c:v>-1.0812816349121619</c:v>
                </c:pt>
                <c:pt idx="257">
                  <c:v>-0.56346511368395891</c:v>
                </c:pt>
                <c:pt idx="258">
                  <c:v>-1.1427490897997277E-12</c:v>
                </c:pt>
                <c:pt idx="259">
                  <c:v>0.56346511368173879</c:v>
                </c:pt>
                <c:pt idx="260">
                  <c:v>1.0812816349102401</c:v>
                </c:pt>
                <c:pt idx="261">
                  <c:v>1.5114991487077558</c:v>
                </c:pt>
                <c:pt idx="262">
                  <c:v>1.8192639907085555</c:v>
                </c:pt>
                <c:pt idx="263">
                  <c:v>1.9796428837617042</c:v>
                </c:pt>
                <c:pt idx="264">
                  <c:v>1.9796428837620301</c:v>
                </c:pt>
                <c:pt idx="265">
                  <c:v>1.8192639907095138</c:v>
                </c:pt>
                <c:pt idx="266">
                  <c:v>1.5114991487092835</c:v>
                </c:pt>
                <c:pt idx="267">
                  <c:v>1.0812816349121559</c:v>
                </c:pt>
                <c:pt idx="268">
                  <c:v>0.56346511368395269</c:v>
                </c:pt>
                <c:pt idx="269">
                  <c:v>1.1643104015635151E-12</c:v>
                </c:pt>
                <c:pt idx="270">
                  <c:v>-0.56346511368174534</c:v>
                </c:pt>
                <c:pt idx="271">
                  <c:v>-1.0812816349102221</c:v>
                </c:pt>
                <c:pt idx="272">
                  <c:v>-1.5114991487077598</c:v>
                </c:pt>
                <c:pt idx="273">
                  <c:v>-1.8192639907085584</c:v>
                </c:pt>
                <c:pt idx="274">
                  <c:v>-1.9796428837617051</c:v>
                </c:pt>
                <c:pt idx="275">
                  <c:v>-1.9796428837620283</c:v>
                </c:pt>
                <c:pt idx="276">
                  <c:v>-1.8192639907095218</c:v>
                </c:pt>
                <c:pt idx="277">
                  <c:v>-1.511499148709279</c:v>
                </c:pt>
                <c:pt idx="278">
                  <c:v>-1.0812816349121499</c:v>
                </c:pt>
                <c:pt idx="279">
                  <c:v>-0.56346511368397389</c:v>
                </c:pt>
                <c:pt idx="280">
                  <c:v>-1.1574500038968944E-12</c:v>
                </c:pt>
                <c:pt idx="281">
                  <c:v>0.56346511368175189</c:v>
                </c:pt>
                <c:pt idx="282">
                  <c:v>1.0812816349102281</c:v>
                </c:pt>
                <c:pt idx="283">
                  <c:v>1.5114991487077638</c:v>
                </c:pt>
                <c:pt idx="284">
                  <c:v>1.8192639907085495</c:v>
                </c:pt>
                <c:pt idx="285">
                  <c:v>1.9796428837617062</c:v>
                </c:pt>
                <c:pt idx="286">
                  <c:v>1.9796428837620321</c:v>
                </c:pt>
                <c:pt idx="287">
                  <c:v>1.8192639907095198</c:v>
                </c:pt>
                <c:pt idx="288">
                  <c:v>1.5114991487092748</c:v>
                </c:pt>
                <c:pt idx="289">
                  <c:v>1.0812816349121686</c:v>
                </c:pt>
                <c:pt idx="290">
                  <c:v>0.56346511368396668</c:v>
                </c:pt>
                <c:pt idx="291">
                  <c:v>1.1505896062302739E-12</c:v>
                </c:pt>
                <c:pt idx="292">
                  <c:v>-0.56346511368175844</c:v>
                </c:pt>
                <c:pt idx="293">
                  <c:v>-1.0812816349102325</c:v>
                </c:pt>
                <c:pt idx="294">
                  <c:v>-1.5114991487077498</c:v>
                </c:pt>
                <c:pt idx="295">
                  <c:v>-1.8192639907085524</c:v>
                </c:pt>
                <c:pt idx="296">
                  <c:v>-1.9796428837617028</c:v>
                </c:pt>
                <c:pt idx="297">
                  <c:v>-1.9796428837620321</c:v>
                </c:pt>
                <c:pt idx="298">
                  <c:v>-1.8192639907099877</c:v>
                </c:pt>
                <c:pt idx="299">
                  <c:v>-1.5114991487092704</c:v>
                </c:pt>
                <c:pt idx="300">
                  <c:v>-1.0812816349121628</c:v>
                </c:pt>
                <c:pt idx="301">
                  <c:v>-0.56346511368398788</c:v>
                </c:pt>
                <c:pt idx="302">
                  <c:v>-1.1437292085636524E-12</c:v>
                </c:pt>
                <c:pt idx="303">
                  <c:v>0.563465113680647</c:v>
                </c:pt>
                <c:pt idx="304">
                  <c:v>1.0812816349102161</c:v>
                </c:pt>
                <c:pt idx="305">
                  <c:v>1.5114991487077554</c:v>
                </c:pt>
                <c:pt idx="306">
                  <c:v>1.819263990708555</c:v>
                </c:pt>
                <c:pt idx="307">
                  <c:v>1.9796428837615414</c:v>
                </c:pt>
                <c:pt idx="308">
                  <c:v>1.9796428837621953</c:v>
                </c:pt>
                <c:pt idx="309">
                  <c:v>1.8192639907099848</c:v>
                </c:pt>
                <c:pt idx="310">
                  <c:v>1.5114991487100298</c:v>
                </c:pt>
                <c:pt idx="311">
                  <c:v>1.0812816349131373</c:v>
                </c:pt>
                <c:pt idx="312">
                  <c:v>0.56346511368507224</c:v>
                </c:pt>
                <c:pt idx="313">
                  <c:v>2.3021588975436013E-12</c:v>
                </c:pt>
                <c:pt idx="314">
                  <c:v>-0.56346511368065355</c:v>
                </c:pt>
                <c:pt idx="315">
                  <c:v>-1.08128163490924</c:v>
                </c:pt>
                <c:pt idx="316">
                  <c:v>-1.5114991487069958</c:v>
                </c:pt>
                <c:pt idx="317">
                  <c:v>-1.8192639907080739</c:v>
                </c:pt>
                <c:pt idx="318">
                  <c:v>-1.9796428837615383</c:v>
                </c:pt>
                <c:pt idx="319">
                  <c:v>-1.9796428837621944</c:v>
                </c:pt>
                <c:pt idx="320">
                  <c:v>-1.8192639907100074</c:v>
                </c:pt>
                <c:pt idx="321">
                  <c:v>-1.5114991487100058</c:v>
                </c:pt>
                <c:pt idx="322">
                  <c:v>-1.081281634913132</c:v>
                </c:pt>
                <c:pt idx="323">
                  <c:v>-0.5634651136850648</c:v>
                </c:pt>
                <c:pt idx="324">
                  <c:v>-2.2952984998769832E-12</c:v>
                </c:pt>
                <c:pt idx="325">
                  <c:v>0.5634651136806601</c:v>
                </c:pt>
                <c:pt idx="326">
                  <c:v>1.0812816349092695</c:v>
                </c:pt>
                <c:pt idx="327">
                  <c:v>1.5114991487069998</c:v>
                </c:pt>
                <c:pt idx="328">
                  <c:v>1.8192639907080768</c:v>
                </c:pt>
                <c:pt idx="329">
                  <c:v>1.9796428837615394</c:v>
                </c:pt>
                <c:pt idx="330">
                  <c:v>1.9796428837621933</c:v>
                </c:pt>
                <c:pt idx="331">
                  <c:v>1.8192639907099792</c:v>
                </c:pt>
                <c:pt idx="332">
                  <c:v>1.5114991487100398</c:v>
                </c:pt>
                <c:pt idx="333">
                  <c:v>1.081281634913126</c:v>
                </c:pt>
                <c:pt idx="334">
                  <c:v>0.56346511368505825</c:v>
                </c:pt>
                <c:pt idx="335">
                  <c:v>2.2884381022103692E-12</c:v>
                </c:pt>
                <c:pt idx="336">
                  <c:v>-0.56346511368066676</c:v>
                </c:pt>
                <c:pt idx="337">
                  <c:v>-1.081281634909252</c:v>
                </c:pt>
                <c:pt idx="338">
                  <c:v>-1.5114991487070042</c:v>
                </c:pt>
                <c:pt idx="339">
                  <c:v>-1.8192639907080796</c:v>
                </c:pt>
                <c:pt idx="340">
                  <c:v>-1.9796428837615403</c:v>
                </c:pt>
                <c:pt idx="341">
                  <c:v>-1.9796428837621924</c:v>
                </c:pt>
                <c:pt idx="342">
                  <c:v>-1.8192639907100017</c:v>
                </c:pt>
                <c:pt idx="343">
                  <c:v>-1.511499148710034</c:v>
                </c:pt>
                <c:pt idx="344">
                  <c:v>-1.08128163491312</c:v>
                </c:pt>
                <c:pt idx="345">
                  <c:v>-0.5634651136850517</c:v>
                </c:pt>
                <c:pt idx="346">
                  <c:v>-2.2815777045437487E-12</c:v>
                </c:pt>
                <c:pt idx="347">
                  <c:v>0.563465113680646</c:v>
                </c:pt>
                <c:pt idx="348">
                  <c:v>1.0812816349092573</c:v>
                </c:pt>
                <c:pt idx="349">
                  <c:v>1.5114991487070086</c:v>
                </c:pt>
                <c:pt idx="350">
                  <c:v>1.8192639907080819</c:v>
                </c:pt>
                <c:pt idx="351">
                  <c:v>1.9796428837615414</c:v>
                </c:pt>
                <c:pt idx="352">
                  <c:v>1.9796428837621955</c:v>
                </c:pt>
                <c:pt idx="353">
                  <c:v>1.819263990709997</c:v>
                </c:pt>
                <c:pt idx="354">
                  <c:v>1.5114991487100298</c:v>
                </c:pt>
                <c:pt idx="355">
                  <c:v>1.0812816349131142</c:v>
                </c:pt>
                <c:pt idx="356">
                  <c:v>0.56346511368504504</c:v>
                </c:pt>
                <c:pt idx="357">
                  <c:v>2.3315607257379366E-12</c:v>
                </c:pt>
                <c:pt idx="358">
                  <c:v>-0.56346511368065266</c:v>
                </c:pt>
                <c:pt idx="359">
                  <c:v>-1.0812816349092631</c:v>
                </c:pt>
                <c:pt idx="360">
                  <c:v>-1.5114991487070131</c:v>
                </c:pt>
                <c:pt idx="361">
                  <c:v>-1.8192639907080854</c:v>
                </c:pt>
                <c:pt idx="362">
                  <c:v>-1.9796428837615383</c:v>
                </c:pt>
                <c:pt idx="363">
                  <c:v>-1.9796428837621944</c:v>
                </c:pt>
                <c:pt idx="364">
                  <c:v>-1.8192639907099943</c:v>
                </c:pt>
                <c:pt idx="365">
                  <c:v>-1.5114991487100258</c:v>
                </c:pt>
                <c:pt idx="366">
                  <c:v>-1.0812816349131085</c:v>
                </c:pt>
                <c:pt idx="367">
                  <c:v>-0.56346511368509378</c:v>
                </c:pt>
                <c:pt idx="368">
                  <c:v>-2.2962786186409113E-12</c:v>
                </c:pt>
                <c:pt idx="369">
                  <c:v>0.56346511368065921</c:v>
                </c:pt>
                <c:pt idx="370">
                  <c:v>1.0812816349092689</c:v>
                </c:pt>
                <c:pt idx="371">
                  <c:v>1.5114991487070175</c:v>
                </c:pt>
                <c:pt idx="372">
                  <c:v>1.8192639907080759</c:v>
                </c:pt>
                <c:pt idx="373">
                  <c:v>1.9796428837615394</c:v>
                </c:pt>
                <c:pt idx="374">
                  <c:v>1.979642883762194</c:v>
                </c:pt>
                <c:pt idx="375">
                  <c:v>1.8192639907099915</c:v>
                </c:pt>
                <c:pt idx="376">
                  <c:v>1.5114991487100218</c:v>
                </c:pt>
                <c:pt idx="377">
                  <c:v>1.0812816349131504</c:v>
                </c:pt>
                <c:pt idx="378">
                  <c:v>0.56346511368508734</c:v>
                </c:pt>
                <c:pt idx="379">
                  <c:v>2.28941822097429E-12</c:v>
                </c:pt>
                <c:pt idx="380">
                  <c:v>-0.56346511368066576</c:v>
                </c:pt>
                <c:pt idx="381">
                  <c:v>-1.0812816349092746</c:v>
                </c:pt>
                <c:pt idx="382">
                  <c:v>-1.5114991487070035</c:v>
                </c:pt>
                <c:pt idx="383">
                  <c:v>-1.8192639907080792</c:v>
                </c:pt>
                <c:pt idx="384">
                  <c:v>-1.9796428837615403</c:v>
                </c:pt>
                <c:pt idx="385">
                  <c:v>-1.9796428837621927</c:v>
                </c:pt>
                <c:pt idx="386">
                  <c:v>-1.8192639907099886</c:v>
                </c:pt>
                <c:pt idx="387">
                  <c:v>-1.5114991487100358</c:v>
                </c:pt>
                <c:pt idx="388">
                  <c:v>-1.0812816349131447</c:v>
                </c:pt>
                <c:pt idx="389">
                  <c:v>-0.56346511368508057</c:v>
                </c:pt>
                <c:pt idx="390">
                  <c:v>-2.2825578233076748E-12</c:v>
                </c:pt>
                <c:pt idx="391">
                  <c:v>0.56346511368067265</c:v>
                </c:pt>
                <c:pt idx="392">
                  <c:v>1.0812816349092325</c:v>
                </c:pt>
                <c:pt idx="393">
                  <c:v>1.511499148707008</c:v>
                </c:pt>
                <c:pt idx="394">
                  <c:v>1.8192639907080819</c:v>
                </c:pt>
                <c:pt idx="395">
                  <c:v>1.9796428837615414</c:v>
                </c:pt>
                <c:pt idx="396">
                  <c:v>1.979642883762192</c:v>
                </c:pt>
                <c:pt idx="397">
                  <c:v>1.8192639907099974</c:v>
                </c:pt>
                <c:pt idx="398">
                  <c:v>1.5114991487100318</c:v>
                </c:pt>
                <c:pt idx="399">
                  <c:v>1.0812816349131389</c:v>
                </c:pt>
                <c:pt idx="400">
                  <c:v>0.56346511368507413</c:v>
                </c:pt>
                <c:pt idx="401">
                  <c:v>2.2756974256410531E-12</c:v>
                </c:pt>
                <c:pt idx="402">
                  <c:v>-0.56346511368062469</c:v>
                </c:pt>
                <c:pt idx="403">
                  <c:v>-1.0812816349092382</c:v>
                </c:pt>
                <c:pt idx="404">
                  <c:v>-1.5114991487070124</c:v>
                </c:pt>
                <c:pt idx="405">
                  <c:v>-1.819263990708085</c:v>
                </c:pt>
                <c:pt idx="406">
                  <c:v>-1.9796428837615423</c:v>
                </c:pt>
                <c:pt idx="407">
                  <c:v>-1.9796428837621947</c:v>
                </c:pt>
                <c:pt idx="408">
                  <c:v>-1.8192639907099946</c:v>
                </c:pt>
                <c:pt idx="409">
                  <c:v>-1.5114991487100258</c:v>
                </c:pt>
                <c:pt idx="410">
                  <c:v>-1.0812816349131331</c:v>
                </c:pt>
                <c:pt idx="411">
                  <c:v>-0.56346511368506669</c:v>
                </c:pt>
                <c:pt idx="412">
                  <c:v>-2.3256804468352426E-12</c:v>
                </c:pt>
                <c:pt idx="413">
                  <c:v>0.56346511368063101</c:v>
                </c:pt>
                <c:pt idx="414">
                  <c:v>1.081281634909244</c:v>
                </c:pt>
                <c:pt idx="415">
                  <c:v>1.5114991487062739</c:v>
                </c:pt>
                <c:pt idx="416">
                  <c:v>1.8192639907075918</c:v>
                </c:pt>
                <c:pt idx="417">
                  <c:v>1.9796428837613766</c:v>
                </c:pt>
                <c:pt idx="418">
                  <c:v>1.9796428837623561</c:v>
                </c:pt>
                <c:pt idx="419">
                  <c:v>1.8192639907104642</c:v>
                </c:pt>
                <c:pt idx="420">
                  <c:v>1.5114991487107672</c:v>
                </c:pt>
                <c:pt idx="421">
                  <c:v>1.0812816349141077</c:v>
                </c:pt>
                <c:pt idx="422">
                  <c:v>0.56346511368617902</c:v>
                </c:pt>
                <c:pt idx="423">
                  <c:v>3.4556884263847832E-12</c:v>
                </c:pt>
                <c:pt idx="424">
                  <c:v>-0.56346511367954755</c:v>
                </c:pt>
                <c:pt idx="425">
                  <c:v>-1.0812816349082941</c:v>
                </c:pt>
                <c:pt idx="426">
                  <c:v>-1.5114991487062412</c:v>
                </c:pt>
                <c:pt idx="427">
                  <c:v>-1.8192639907075938</c:v>
                </c:pt>
                <c:pt idx="428">
                  <c:v>-1.9796428837613775</c:v>
                </c:pt>
                <c:pt idx="429">
                  <c:v>-1.9796428837623545</c:v>
                </c:pt>
                <c:pt idx="430">
                  <c:v>-1.8192639907104613</c:v>
                </c:pt>
                <c:pt idx="431">
                  <c:v>-1.5114991487107814</c:v>
                </c:pt>
                <c:pt idx="432">
                  <c:v>-1.0812816349141019</c:v>
                </c:pt>
                <c:pt idx="433">
                  <c:v>-0.56346511368617258</c:v>
                </c:pt>
                <c:pt idx="434">
                  <c:v>-3.4488280287181692E-12</c:v>
                </c:pt>
                <c:pt idx="435">
                  <c:v>0.56346511367955365</c:v>
                </c:pt>
                <c:pt idx="436">
                  <c:v>1.0812816349082761</c:v>
                </c:pt>
                <c:pt idx="437">
                  <c:v>1.5114991487062457</c:v>
                </c:pt>
                <c:pt idx="438">
                  <c:v>1.8192639907075976</c:v>
                </c:pt>
                <c:pt idx="439">
                  <c:v>1.9796428837613786</c:v>
                </c:pt>
                <c:pt idx="440">
                  <c:v>1.9796428837623541</c:v>
                </c:pt>
                <c:pt idx="441">
                  <c:v>1.8192639907104704</c:v>
                </c:pt>
                <c:pt idx="442">
                  <c:v>1.511499148710777</c:v>
                </c:pt>
                <c:pt idx="443">
                  <c:v>1.0812816349140959</c:v>
                </c:pt>
                <c:pt idx="444">
                  <c:v>0.56346511368616503</c:v>
                </c:pt>
                <c:pt idx="445">
                  <c:v>3.4419676310515511E-12</c:v>
                </c:pt>
                <c:pt idx="446">
                  <c:v>-0.56346511367950636</c:v>
                </c:pt>
                <c:pt idx="447">
                  <c:v>-1.0812816349083061</c:v>
                </c:pt>
                <c:pt idx="448">
                  <c:v>-1.5114991487062688</c:v>
                </c:pt>
                <c:pt idx="449">
                  <c:v>-1.8192639907076118</c:v>
                </c:pt>
                <c:pt idx="450">
                  <c:v>-1.9796428837613795</c:v>
                </c:pt>
                <c:pt idx="451">
                  <c:v>-1.9796428837623607</c:v>
                </c:pt>
                <c:pt idx="452">
                  <c:v>-1.8192639907104793</c:v>
                </c:pt>
                <c:pt idx="453">
                  <c:v>-1.5114991487107898</c:v>
                </c:pt>
                <c:pt idx="454">
                  <c:v>-1.0812816349141139</c:v>
                </c:pt>
                <c:pt idx="455">
                  <c:v>-0.56346511368613161</c:v>
                </c:pt>
                <c:pt idx="456">
                  <c:v>-3.4635289428153411E-12</c:v>
                </c:pt>
                <c:pt idx="457">
                  <c:v>0.56346511367954</c:v>
                </c:pt>
                <c:pt idx="458">
                  <c:v>1.0812816349082881</c:v>
                </c:pt>
                <c:pt idx="459">
                  <c:v>1.5114991487062548</c:v>
                </c:pt>
                <c:pt idx="460">
                  <c:v>1.8192639907076034</c:v>
                </c:pt>
                <c:pt idx="461">
                  <c:v>1.9796428837613766</c:v>
                </c:pt>
                <c:pt idx="462">
                  <c:v>1.9796428837623561</c:v>
                </c:pt>
                <c:pt idx="463">
                  <c:v>1.8192639907104646</c:v>
                </c:pt>
                <c:pt idx="464">
                  <c:v>1.5114991487107678</c:v>
                </c:pt>
                <c:pt idx="465">
                  <c:v>1.0812816349140846</c:v>
                </c:pt>
                <c:pt idx="466">
                  <c:v>0.56346511368620644</c:v>
                </c:pt>
                <c:pt idx="467">
                  <c:v>3.4850902545791218E-12</c:v>
                </c:pt>
                <c:pt idx="468">
                  <c:v>-0.56346511367951946</c:v>
                </c:pt>
                <c:pt idx="469">
                  <c:v>-1.0812816349083165</c:v>
                </c:pt>
                <c:pt idx="470">
                  <c:v>-1.5114991487062779</c:v>
                </c:pt>
                <c:pt idx="471">
                  <c:v>-1.8192639907075938</c:v>
                </c:pt>
                <c:pt idx="472">
                  <c:v>-1.9796428837613735</c:v>
                </c:pt>
                <c:pt idx="473">
                  <c:v>-1.9796428837623601</c:v>
                </c:pt>
                <c:pt idx="474">
                  <c:v>-1.8192639907104735</c:v>
                </c:pt>
                <c:pt idx="475">
                  <c:v>-1.5114991487107818</c:v>
                </c:pt>
                <c:pt idx="476">
                  <c:v>-1.0812816349141028</c:v>
                </c:pt>
                <c:pt idx="477">
                  <c:v>-0.56346511368617358</c:v>
                </c:pt>
                <c:pt idx="478">
                  <c:v>-3.4498081474820961E-12</c:v>
                </c:pt>
                <c:pt idx="479">
                  <c:v>0.56346511367955265</c:v>
                </c:pt>
                <c:pt idx="480">
                  <c:v>1.0812816349082983</c:v>
                </c:pt>
                <c:pt idx="481">
                  <c:v>1.5114991487062266</c:v>
                </c:pt>
                <c:pt idx="482">
                  <c:v>1.8192639907076078</c:v>
                </c:pt>
                <c:pt idx="483">
                  <c:v>1.9796428837613786</c:v>
                </c:pt>
                <c:pt idx="484">
                  <c:v>1.9796428837623541</c:v>
                </c:pt>
                <c:pt idx="485">
                  <c:v>1.8192639907104589</c:v>
                </c:pt>
                <c:pt idx="486">
                  <c:v>1.5114991487107958</c:v>
                </c:pt>
                <c:pt idx="487">
                  <c:v>1.0812816349141208</c:v>
                </c:pt>
                <c:pt idx="488">
                  <c:v>0.56346511368619412</c:v>
                </c:pt>
                <c:pt idx="489">
                  <c:v>3.4713694592458784E-12</c:v>
                </c:pt>
                <c:pt idx="490">
                  <c:v>-0.56346511367953245</c:v>
                </c:pt>
                <c:pt idx="491">
                  <c:v>-1.0812816349082803</c:v>
                </c:pt>
                <c:pt idx="492">
                  <c:v>-1.5114991487062497</c:v>
                </c:pt>
                <c:pt idx="493">
                  <c:v>-1.8192639907075998</c:v>
                </c:pt>
                <c:pt idx="494">
                  <c:v>-1.9796428837613755</c:v>
                </c:pt>
                <c:pt idx="495">
                  <c:v>-1.9796428837623581</c:v>
                </c:pt>
                <c:pt idx="496">
                  <c:v>-1.819263990710468</c:v>
                </c:pt>
                <c:pt idx="497">
                  <c:v>-1.511499148710773</c:v>
                </c:pt>
                <c:pt idx="498">
                  <c:v>-1.0812816349140912</c:v>
                </c:pt>
                <c:pt idx="499">
                  <c:v>-0.5634651136861597</c:v>
                </c:pt>
                <c:pt idx="500">
                  <c:v>-3.4360873521488551E-12</c:v>
                </c:pt>
                <c:pt idx="501">
                  <c:v>0.56346511367951191</c:v>
                </c:pt>
                <c:pt idx="502">
                  <c:v>1.0812816349082621</c:v>
                </c:pt>
                <c:pt idx="503">
                  <c:v>1.5114991487062355</c:v>
                </c:pt>
                <c:pt idx="504">
                  <c:v>1.8192639907076138</c:v>
                </c:pt>
                <c:pt idx="505">
                  <c:v>1.9796428837613804</c:v>
                </c:pt>
                <c:pt idx="506">
                  <c:v>1.9796428837623601</c:v>
                </c:pt>
                <c:pt idx="507">
                  <c:v>1.8192639907104768</c:v>
                </c:pt>
                <c:pt idx="508">
                  <c:v>1.5114991487107872</c:v>
                </c:pt>
                <c:pt idx="509">
                  <c:v>1.081281634915066</c:v>
                </c:pt>
                <c:pt idx="510">
                  <c:v>0.56346511368727092</c:v>
                </c:pt>
                <c:pt idx="511">
                  <c:v>4.5945170411287961E-12</c:v>
                </c:pt>
                <c:pt idx="512">
                  <c:v>-0.56346511367845464</c:v>
                </c:pt>
                <c:pt idx="513">
                  <c:v>-1.0812816349073353</c:v>
                </c:pt>
                <c:pt idx="514">
                  <c:v>-1.5114991487055138</c:v>
                </c:pt>
                <c:pt idx="515">
                  <c:v>-1.8192639907071098</c:v>
                </c:pt>
                <c:pt idx="516">
                  <c:v>-1.9796428837612086</c:v>
                </c:pt>
                <c:pt idx="517">
                  <c:v>-1.9796428837625182</c:v>
                </c:pt>
                <c:pt idx="518">
                  <c:v>-1.8192639907109358</c:v>
                </c:pt>
                <c:pt idx="519">
                  <c:v>-1.5114991487115086</c:v>
                </c:pt>
                <c:pt idx="520">
                  <c:v>-1.081281634915084</c:v>
                </c:pt>
                <c:pt idx="521">
                  <c:v>-0.56346511368729169</c:v>
                </c:pt>
                <c:pt idx="522">
                  <c:v>-4.6160783528925938E-12</c:v>
                </c:pt>
                <c:pt idx="523">
                  <c:v>0.5634651136784341</c:v>
                </c:pt>
                <c:pt idx="524">
                  <c:v>1.0812816349073173</c:v>
                </c:pt>
                <c:pt idx="525">
                  <c:v>1.5114991487054983</c:v>
                </c:pt>
                <c:pt idx="526">
                  <c:v>1.8192639907071229</c:v>
                </c:pt>
                <c:pt idx="527">
                  <c:v>1.9796428837612134</c:v>
                </c:pt>
                <c:pt idx="528">
                  <c:v>1.9796428837625213</c:v>
                </c:pt>
                <c:pt idx="529">
                  <c:v>1.8192639907109438</c:v>
                </c:pt>
                <c:pt idx="530">
                  <c:v>1.5114991487115599</c:v>
                </c:pt>
                <c:pt idx="531">
                  <c:v>1.0812816349150542</c:v>
                </c:pt>
                <c:pt idx="532">
                  <c:v>0.56346511368725749</c:v>
                </c:pt>
                <c:pt idx="533">
                  <c:v>4.5807962457955697E-12</c:v>
                </c:pt>
                <c:pt idx="534">
                  <c:v>-0.56346511367846763</c:v>
                </c:pt>
                <c:pt idx="535">
                  <c:v>-1.0812816349072991</c:v>
                </c:pt>
                <c:pt idx="536">
                  <c:v>-1.5114991487054839</c:v>
                </c:pt>
                <c:pt idx="537">
                  <c:v>-1.819263990707114</c:v>
                </c:pt>
                <c:pt idx="538">
                  <c:v>-1.9796428837612103</c:v>
                </c:pt>
                <c:pt idx="539">
                  <c:v>-1.9796428837625162</c:v>
                </c:pt>
                <c:pt idx="540">
                  <c:v>-1.8192639907109538</c:v>
                </c:pt>
                <c:pt idx="541">
                  <c:v>-1.5114991487115368</c:v>
                </c:pt>
                <c:pt idx="542">
                  <c:v>-1.0812816349150722</c:v>
                </c:pt>
                <c:pt idx="543">
                  <c:v>-0.5634651136872787</c:v>
                </c:pt>
                <c:pt idx="544">
                  <c:v>-4.6023575575593455E-12</c:v>
                </c:pt>
                <c:pt idx="545">
                  <c:v>0.56346511367844665</c:v>
                </c:pt>
                <c:pt idx="546">
                  <c:v>1.0812816349073289</c:v>
                </c:pt>
                <c:pt idx="547">
                  <c:v>1.5114991487055078</c:v>
                </c:pt>
                <c:pt idx="548">
                  <c:v>1.8192639907071286</c:v>
                </c:pt>
                <c:pt idx="549">
                  <c:v>1.9796428837612154</c:v>
                </c:pt>
                <c:pt idx="550">
                  <c:v>1.9796428837625273</c:v>
                </c:pt>
                <c:pt idx="551">
                  <c:v>1.8192639907109618</c:v>
                </c:pt>
                <c:pt idx="552">
                  <c:v>1.511499148711551</c:v>
                </c:pt>
                <c:pt idx="553">
                  <c:v>1.0812816349150427</c:v>
                </c:pt>
                <c:pt idx="554">
                  <c:v>0.5634651136872445</c:v>
                </c:pt>
                <c:pt idx="555">
                  <c:v>4.6239188693231319E-12</c:v>
                </c:pt>
                <c:pt idx="556">
                  <c:v>-0.56346511367842667</c:v>
                </c:pt>
                <c:pt idx="557">
                  <c:v>-1.0812816349073107</c:v>
                </c:pt>
                <c:pt idx="558">
                  <c:v>-1.511499148705493</c:v>
                </c:pt>
                <c:pt idx="559">
                  <c:v>-1.8192639907071197</c:v>
                </c:pt>
                <c:pt idx="560">
                  <c:v>-1.9796428837612123</c:v>
                </c:pt>
                <c:pt idx="561">
                  <c:v>-1.9796428837625224</c:v>
                </c:pt>
                <c:pt idx="562">
                  <c:v>-1.8192639907109478</c:v>
                </c:pt>
                <c:pt idx="563">
                  <c:v>-1.5114991487115277</c:v>
                </c:pt>
                <c:pt idx="564">
                  <c:v>-1.0812816349150607</c:v>
                </c:pt>
                <c:pt idx="565">
                  <c:v>-0.56346511368731977</c:v>
                </c:pt>
                <c:pt idx="566">
                  <c:v>-4.5886367622261158E-12</c:v>
                </c:pt>
                <c:pt idx="567">
                  <c:v>0.56346511367845975</c:v>
                </c:pt>
                <c:pt idx="568">
                  <c:v>1.0812816349073404</c:v>
                </c:pt>
                <c:pt idx="569">
                  <c:v>1.5114991487055178</c:v>
                </c:pt>
                <c:pt idx="570">
                  <c:v>1.8192639907071118</c:v>
                </c:pt>
                <c:pt idx="571">
                  <c:v>1.9796428837612094</c:v>
                </c:pt>
                <c:pt idx="572">
                  <c:v>1.9796428837625255</c:v>
                </c:pt>
                <c:pt idx="573">
                  <c:v>1.8192639907109558</c:v>
                </c:pt>
                <c:pt idx="574">
                  <c:v>1.5114991487115046</c:v>
                </c:pt>
                <c:pt idx="575">
                  <c:v>1.0812816349150789</c:v>
                </c:pt>
                <c:pt idx="576">
                  <c:v>0.56346511368728591</c:v>
                </c:pt>
                <c:pt idx="577">
                  <c:v>4.6101980739898973E-12</c:v>
                </c:pt>
                <c:pt idx="578">
                  <c:v>-0.56346511367843977</c:v>
                </c:pt>
                <c:pt idx="579">
                  <c:v>-1.0812816349073222</c:v>
                </c:pt>
                <c:pt idx="580">
                  <c:v>-1.5114991487055038</c:v>
                </c:pt>
                <c:pt idx="581">
                  <c:v>-1.8192639907071253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2E-4DC3-BD9D-6676A4519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26400"/>
        <c:axId val="145940864"/>
      </c:scatterChart>
      <c:valAx>
        <c:axId val="145926400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4524570428696411"/>
              <c:y val="0.732739726027398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5940864"/>
        <c:crosses val="autoZero"/>
        <c:crossBetween val="midCat"/>
      </c:valAx>
      <c:valAx>
        <c:axId val="145940864"/>
        <c:scaling>
          <c:orientation val="minMax"/>
          <c:max val="5"/>
          <c:min val="-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5926400"/>
        <c:crosses val="autoZero"/>
        <c:crossBetween val="midCat"/>
        <c:majorUnit val="1"/>
        <c:minorUnit val="0.2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48725833332493E-2"/>
          <c:y val="4.672616056067605E-2"/>
          <c:w val="0.75979421410015724"/>
          <c:h val="0.897297281548590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rázy!$C$6</c:f>
              <c:strCache>
                <c:ptCount val="1"/>
                <c:pt idx="0">
                  <c:v>y1/m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8.0999999999999961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8.3499999999999961</c:v>
                </c:pt>
                <c:pt idx="168">
                  <c:v>8.4000000000000021</c:v>
                </c:pt>
                <c:pt idx="169">
                  <c:v>8.4499999999999797</c:v>
                </c:pt>
                <c:pt idx="170">
                  <c:v>8.4999999999999964</c:v>
                </c:pt>
                <c:pt idx="171">
                  <c:v>8.5499999999999794</c:v>
                </c:pt>
                <c:pt idx="172">
                  <c:v>8.5999999999999961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8.8499999999999961</c:v>
                </c:pt>
                <c:pt idx="178">
                  <c:v>8.9000000000000021</c:v>
                </c:pt>
                <c:pt idx="179">
                  <c:v>8.9499999999999797</c:v>
                </c:pt>
                <c:pt idx="180">
                  <c:v>8.9999999999999964</c:v>
                </c:pt>
                <c:pt idx="181">
                  <c:v>9.0499999999999794</c:v>
                </c:pt>
                <c:pt idx="182">
                  <c:v>9.0999999999999961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9.3999999999999861</c:v>
                </c:pt>
                <c:pt idx="189">
                  <c:v>9.4499999999999726</c:v>
                </c:pt>
                <c:pt idx="190">
                  <c:v>9.499999999999984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9.899999999999979</c:v>
                </c:pt>
                <c:pt idx="199">
                  <c:v>9.9499999999999726</c:v>
                </c:pt>
                <c:pt idx="200">
                  <c:v>9.9999999999999769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10.199999999999914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10.349999999999916</c:v>
                </c:pt>
                <c:pt idx="208">
                  <c:v>10.4</c:v>
                </c:pt>
                <c:pt idx="209">
                  <c:v>10.449999999999914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10.599999999999916</c:v>
                </c:pt>
                <c:pt idx="213">
                  <c:v>10.649999999999904</c:v>
                </c:pt>
                <c:pt idx="214">
                  <c:v>10.699999999999914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10.849999999999916</c:v>
                </c:pt>
                <c:pt idx="218">
                  <c:v>10.899999999999924</c:v>
                </c:pt>
                <c:pt idx="219">
                  <c:v>10.949999999999914</c:v>
                </c:pt>
                <c:pt idx="220">
                  <c:v>10.999999999999924</c:v>
                </c:pt>
                <c:pt idx="221">
                  <c:v>11.049999999999899</c:v>
                </c:pt>
                <c:pt idx="222">
                  <c:v>11.099999999999916</c:v>
                </c:pt>
                <c:pt idx="223">
                  <c:v>11.149999999999904</c:v>
                </c:pt>
                <c:pt idx="224">
                  <c:v>11.199999999999914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11.349999999999916</c:v>
                </c:pt>
                <c:pt idx="228">
                  <c:v>11.399999999999924</c:v>
                </c:pt>
                <c:pt idx="229">
                  <c:v>11.449999999999914</c:v>
                </c:pt>
                <c:pt idx="230">
                  <c:v>11.499999999999924</c:v>
                </c:pt>
                <c:pt idx="231">
                  <c:v>11.549999999999899</c:v>
                </c:pt>
                <c:pt idx="232">
                  <c:v>11.599999999999916</c:v>
                </c:pt>
                <c:pt idx="233">
                  <c:v>11.649999999999904</c:v>
                </c:pt>
                <c:pt idx="234">
                  <c:v>11.699999999999914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11.849999999999916</c:v>
                </c:pt>
                <c:pt idx="238">
                  <c:v>11.899999999999924</c:v>
                </c:pt>
                <c:pt idx="239">
                  <c:v>11.949999999999914</c:v>
                </c:pt>
                <c:pt idx="240">
                  <c:v>11.999999999999924</c:v>
                </c:pt>
                <c:pt idx="241">
                  <c:v>12.049999999999899</c:v>
                </c:pt>
                <c:pt idx="242">
                  <c:v>12.099999999999916</c:v>
                </c:pt>
                <c:pt idx="243">
                  <c:v>12.149999999999904</c:v>
                </c:pt>
                <c:pt idx="244">
                  <c:v>12.199999999999914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12.349999999999916</c:v>
                </c:pt>
                <c:pt idx="248">
                  <c:v>12.399999999999924</c:v>
                </c:pt>
                <c:pt idx="249">
                  <c:v>12.449999999999914</c:v>
                </c:pt>
                <c:pt idx="250">
                  <c:v>12.499999999999924</c:v>
                </c:pt>
                <c:pt idx="251">
                  <c:v>12.549999999999899</c:v>
                </c:pt>
                <c:pt idx="252">
                  <c:v>12.599999999999916</c:v>
                </c:pt>
                <c:pt idx="253">
                  <c:v>12.649999999999904</c:v>
                </c:pt>
                <c:pt idx="254">
                  <c:v>12.699999999999914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12.849999999999916</c:v>
                </c:pt>
                <c:pt idx="258">
                  <c:v>12.899999999999924</c:v>
                </c:pt>
                <c:pt idx="259">
                  <c:v>12.949999999999914</c:v>
                </c:pt>
                <c:pt idx="260">
                  <c:v>12.999999999999924</c:v>
                </c:pt>
                <c:pt idx="261">
                  <c:v>13.049999999999899</c:v>
                </c:pt>
                <c:pt idx="262">
                  <c:v>13.099999999999916</c:v>
                </c:pt>
                <c:pt idx="263">
                  <c:v>13.149999999999904</c:v>
                </c:pt>
                <c:pt idx="264">
                  <c:v>13.199999999999914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13.349999999999916</c:v>
                </c:pt>
                <c:pt idx="268">
                  <c:v>13.399999999999924</c:v>
                </c:pt>
                <c:pt idx="269">
                  <c:v>13.449999999999914</c:v>
                </c:pt>
                <c:pt idx="270">
                  <c:v>13.499999999999924</c:v>
                </c:pt>
                <c:pt idx="271">
                  <c:v>13.549999999999899</c:v>
                </c:pt>
                <c:pt idx="272">
                  <c:v>13.599999999999916</c:v>
                </c:pt>
                <c:pt idx="273">
                  <c:v>13.649999999999904</c:v>
                </c:pt>
                <c:pt idx="274">
                  <c:v>13.699999999999914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13.849999999999916</c:v>
                </c:pt>
                <c:pt idx="278">
                  <c:v>13.899999999999924</c:v>
                </c:pt>
                <c:pt idx="279">
                  <c:v>13.949999999999914</c:v>
                </c:pt>
                <c:pt idx="280">
                  <c:v>13.999999999999924</c:v>
                </c:pt>
                <c:pt idx="281">
                  <c:v>14.049999999999899</c:v>
                </c:pt>
                <c:pt idx="282">
                  <c:v>14.099999999999916</c:v>
                </c:pt>
                <c:pt idx="283">
                  <c:v>14.149999999999904</c:v>
                </c:pt>
                <c:pt idx="284">
                  <c:v>14.199999999999914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14.349999999999916</c:v>
                </c:pt>
                <c:pt idx="288">
                  <c:v>14.399999999999924</c:v>
                </c:pt>
                <c:pt idx="289">
                  <c:v>14.449999999999914</c:v>
                </c:pt>
                <c:pt idx="290">
                  <c:v>14.499999999999924</c:v>
                </c:pt>
                <c:pt idx="291">
                  <c:v>14.549999999999899</c:v>
                </c:pt>
                <c:pt idx="292">
                  <c:v>14.599999999999916</c:v>
                </c:pt>
                <c:pt idx="293">
                  <c:v>14.649999999999904</c:v>
                </c:pt>
                <c:pt idx="294">
                  <c:v>14.699999999999914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14.849999999999916</c:v>
                </c:pt>
                <c:pt idx="298">
                  <c:v>14.899999999999814</c:v>
                </c:pt>
                <c:pt idx="299">
                  <c:v>14.949999999999914</c:v>
                </c:pt>
                <c:pt idx="300">
                  <c:v>14.999999999999924</c:v>
                </c:pt>
                <c:pt idx="301">
                  <c:v>15.049999999999899</c:v>
                </c:pt>
                <c:pt idx="302">
                  <c:v>15.099999999999916</c:v>
                </c:pt>
                <c:pt idx="303">
                  <c:v>15.1499999999998</c:v>
                </c:pt>
                <c:pt idx="304">
                  <c:v>15.199999999999914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15.399999999999814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15.899999999999814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rázy!$C$7:$C$589</c:f>
              <c:numCache>
                <c:formatCode>0.00</c:formatCode>
                <c:ptCount val="583"/>
                <c:pt idx="0">
                  <c:v>0</c:v>
                </c:pt>
                <c:pt idx="1">
                  <c:v>0.61803398874989479</c:v>
                </c:pt>
                <c:pt idx="2">
                  <c:v>1.1755705045849463</c:v>
                </c:pt>
                <c:pt idx="3">
                  <c:v>1.6180339887498949</c:v>
                </c:pt>
                <c:pt idx="4">
                  <c:v>1.9021130325903088</c:v>
                </c:pt>
                <c:pt idx="5">
                  <c:v>2</c:v>
                </c:pt>
                <c:pt idx="6">
                  <c:v>1.9021130325903091</c:v>
                </c:pt>
                <c:pt idx="7">
                  <c:v>1.6180339887498949</c:v>
                </c:pt>
                <c:pt idx="8">
                  <c:v>1.1755705045849465</c:v>
                </c:pt>
                <c:pt idx="9">
                  <c:v>0.61803398874989501</c:v>
                </c:pt>
                <c:pt idx="10">
                  <c:v>2.4502969098172553E-16</c:v>
                </c:pt>
                <c:pt idx="11">
                  <c:v>-0.61803398874989568</c:v>
                </c:pt>
                <c:pt idx="12">
                  <c:v>-1.1755705045849461</c:v>
                </c:pt>
                <c:pt idx="13">
                  <c:v>-1.6180339887498947</c:v>
                </c:pt>
                <c:pt idx="14">
                  <c:v>-1.9021130325903088</c:v>
                </c:pt>
                <c:pt idx="15">
                  <c:v>-2</c:v>
                </c:pt>
                <c:pt idx="16">
                  <c:v>-1.9021130325903091</c:v>
                </c:pt>
                <c:pt idx="17">
                  <c:v>-1.6180339887498951</c:v>
                </c:pt>
                <c:pt idx="18">
                  <c:v>-1.1755705045849467</c:v>
                </c:pt>
                <c:pt idx="19">
                  <c:v>-0.61803398874989524</c:v>
                </c:pt>
                <c:pt idx="20">
                  <c:v>-4.9005938196345165E-16</c:v>
                </c:pt>
                <c:pt idx="21" formatCode="General">
                  <c:v>0.61803398874989435</c:v>
                </c:pt>
                <c:pt idx="22" formatCode="General">
                  <c:v>1.1755705045849481</c:v>
                </c:pt>
                <c:pt idx="23" formatCode="General">
                  <c:v>1.618033988749894</c:v>
                </c:pt>
                <c:pt idx="24" formatCode="General">
                  <c:v>1.9021130325903088</c:v>
                </c:pt>
                <c:pt idx="25" formatCode="General">
                  <c:v>2</c:v>
                </c:pt>
                <c:pt idx="26" formatCode="General">
                  <c:v>1.9021130325903091</c:v>
                </c:pt>
                <c:pt idx="27" formatCode="General">
                  <c:v>1.6180339887498953</c:v>
                </c:pt>
                <c:pt idx="28" formatCode="General">
                  <c:v>1.1755705045849467</c:v>
                </c:pt>
                <c:pt idx="29" formatCode="General">
                  <c:v>0.61803398874989568</c:v>
                </c:pt>
                <c:pt idx="30" formatCode="General">
                  <c:v>7.3508907294517713E-16</c:v>
                </c:pt>
                <c:pt idx="31" formatCode="General">
                  <c:v>-0.61803398874989413</c:v>
                </c:pt>
                <c:pt idx="32" formatCode="General">
                  <c:v>-1.1755705045849461</c:v>
                </c:pt>
                <c:pt idx="33" formatCode="General">
                  <c:v>-1.6180339887498945</c:v>
                </c:pt>
                <c:pt idx="34" formatCode="General">
                  <c:v>-1.9021130325903086</c:v>
                </c:pt>
                <c:pt idx="35" formatCode="General">
                  <c:v>-2</c:v>
                </c:pt>
                <c:pt idx="36" formatCode="General">
                  <c:v>-1.9021130325903093</c:v>
                </c:pt>
                <c:pt idx="37" formatCode="General">
                  <c:v>-1.6180339887498953</c:v>
                </c:pt>
                <c:pt idx="38" formatCode="General">
                  <c:v>-1.1755705045849469</c:v>
                </c:pt>
                <c:pt idx="39" formatCode="General">
                  <c:v>-0.61803398874989579</c:v>
                </c:pt>
                <c:pt idx="40" formatCode="General">
                  <c:v>-9.8011876392690567E-16</c:v>
                </c:pt>
                <c:pt idx="41" formatCode="General">
                  <c:v>0.61803398874989068</c:v>
                </c:pt>
                <c:pt idx="42" formatCode="General">
                  <c:v>1.1755705045849461</c:v>
                </c:pt>
                <c:pt idx="43" formatCode="General">
                  <c:v>1.6180339887498942</c:v>
                </c:pt>
                <c:pt idx="44" formatCode="General">
                  <c:v>1.9021130325903097</c:v>
                </c:pt>
                <c:pt idx="45" formatCode="General">
                  <c:v>2</c:v>
                </c:pt>
                <c:pt idx="46" formatCode="General">
                  <c:v>1.9021130325903104</c:v>
                </c:pt>
                <c:pt idx="47" formatCode="General">
                  <c:v>1.618033988749896</c:v>
                </c:pt>
                <c:pt idx="48" formatCode="General">
                  <c:v>1.1755705045849481</c:v>
                </c:pt>
                <c:pt idx="49" formatCode="General">
                  <c:v>0.61803398874989268</c:v>
                </c:pt>
                <c:pt idx="50" formatCode="General">
                  <c:v>1.2251484549086283E-15</c:v>
                </c:pt>
                <c:pt idx="51" formatCode="General">
                  <c:v>-0.61803398874989024</c:v>
                </c:pt>
                <c:pt idx="52" formatCode="General">
                  <c:v>-1.1755705045849461</c:v>
                </c:pt>
                <c:pt idx="53" formatCode="General">
                  <c:v>-1.618033988749892</c:v>
                </c:pt>
                <c:pt idx="54" formatCode="General">
                  <c:v>-1.9021130325903086</c:v>
                </c:pt>
                <c:pt idx="55" formatCode="General">
                  <c:v>-2</c:v>
                </c:pt>
                <c:pt idx="56" formatCode="General">
                  <c:v>-1.9021130325903093</c:v>
                </c:pt>
                <c:pt idx="57" formatCode="General">
                  <c:v>-1.618033988749894</c:v>
                </c:pt>
                <c:pt idx="58" formatCode="General">
                  <c:v>-1.1755705045849481</c:v>
                </c:pt>
                <c:pt idx="59" formatCode="General">
                  <c:v>-0.61803398874989279</c:v>
                </c:pt>
                <c:pt idx="60" formatCode="General">
                  <c:v>-1.4701781458903539E-15</c:v>
                </c:pt>
                <c:pt idx="61" formatCode="General">
                  <c:v>0.61803398874989002</c:v>
                </c:pt>
                <c:pt idx="62" formatCode="General">
                  <c:v>1.1755705045849449</c:v>
                </c:pt>
                <c:pt idx="63" formatCode="General">
                  <c:v>1.618033988749892</c:v>
                </c:pt>
                <c:pt idx="64" formatCode="General">
                  <c:v>1.9021130325903084</c:v>
                </c:pt>
                <c:pt idx="65" formatCode="General">
                  <c:v>2</c:v>
                </c:pt>
                <c:pt idx="66" formatCode="General">
                  <c:v>1.9021130325903095</c:v>
                </c:pt>
                <c:pt idx="67" formatCode="General">
                  <c:v>1.618033988749894</c:v>
                </c:pt>
                <c:pt idx="68" formatCode="General">
                  <c:v>1.1755705045849481</c:v>
                </c:pt>
                <c:pt idx="69" formatCode="General">
                  <c:v>0.61803398874989313</c:v>
                </c:pt>
                <c:pt idx="70" formatCode="General">
                  <c:v>1.7152078368720798E-15</c:v>
                </c:pt>
                <c:pt idx="71" formatCode="General">
                  <c:v>-0.6180339887498898</c:v>
                </c:pt>
                <c:pt idx="72" formatCode="General">
                  <c:v>-1.1755705045849449</c:v>
                </c:pt>
                <c:pt idx="73" formatCode="General">
                  <c:v>-1.618033988749892</c:v>
                </c:pt>
                <c:pt idx="74" formatCode="General">
                  <c:v>-1.9021130325903084</c:v>
                </c:pt>
                <c:pt idx="75" formatCode="General">
                  <c:v>-2</c:v>
                </c:pt>
                <c:pt idx="76" formatCode="General">
                  <c:v>-1.9021130325903095</c:v>
                </c:pt>
                <c:pt idx="77" formatCode="General">
                  <c:v>-1.618033988749894</c:v>
                </c:pt>
                <c:pt idx="78" formatCode="General">
                  <c:v>-1.1755705045850475</c:v>
                </c:pt>
                <c:pt idx="79" formatCode="General">
                  <c:v>-0.61803398875001458</c:v>
                </c:pt>
                <c:pt idx="80" formatCode="General">
                  <c:v>-1.2985792996467261E-13</c:v>
                </c:pt>
                <c:pt idx="81" formatCode="General">
                  <c:v>0.61803398874977467</c:v>
                </c:pt>
                <c:pt idx="82" formatCode="General">
                  <c:v>1.1755705045848421</c:v>
                </c:pt>
                <c:pt idx="83" formatCode="General">
                  <c:v>1.6180339887498163</c:v>
                </c:pt>
                <c:pt idx="84" formatCode="General">
                  <c:v>1.9021130325902711</c:v>
                </c:pt>
                <c:pt idx="85" formatCode="General">
                  <c:v>2</c:v>
                </c:pt>
                <c:pt idx="86" formatCode="General">
                  <c:v>1.9021130325903481</c:v>
                </c:pt>
                <c:pt idx="87" formatCode="General">
                  <c:v>1.6180339887499693</c:v>
                </c:pt>
                <c:pt idx="88" formatCode="General">
                  <c:v>1.1755705045850533</c:v>
                </c:pt>
                <c:pt idx="89" formatCode="General">
                  <c:v>0.61803398875000848</c:v>
                </c:pt>
                <c:pt idx="90" formatCode="General">
                  <c:v>1.2299753229805328E-13</c:v>
                </c:pt>
                <c:pt idx="91" formatCode="General">
                  <c:v>-0.61803398874977444</c:v>
                </c:pt>
                <c:pt idx="92" formatCode="General">
                  <c:v>-1.1755705045848421</c:v>
                </c:pt>
                <c:pt idx="93" formatCode="General">
                  <c:v>-1.6180339887498163</c:v>
                </c:pt>
                <c:pt idx="94" formatCode="General">
                  <c:v>-1.9021130325902711</c:v>
                </c:pt>
                <c:pt idx="95" formatCode="General">
                  <c:v>-2</c:v>
                </c:pt>
                <c:pt idx="96" formatCode="General">
                  <c:v>-1.9021130325903481</c:v>
                </c:pt>
                <c:pt idx="97" formatCode="General">
                  <c:v>-1.6180339887499693</c:v>
                </c:pt>
                <c:pt idx="98" formatCode="General">
                  <c:v>-1.1755705045850535</c:v>
                </c:pt>
                <c:pt idx="99" formatCode="General">
                  <c:v>-0.61803398875000859</c:v>
                </c:pt>
                <c:pt idx="100" formatCode="General">
                  <c:v>-1.2324256198903488E-13</c:v>
                </c:pt>
                <c:pt idx="101" formatCode="General">
                  <c:v>0.61803398874977422</c:v>
                </c:pt>
                <c:pt idx="102" formatCode="General">
                  <c:v>1.1755705045848481</c:v>
                </c:pt>
                <c:pt idx="103" formatCode="General">
                  <c:v>1.6180339887498161</c:v>
                </c:pt>
                <c:pt idx="104" formatCode="General">
                  <c:v>1.9021130325902733</c:v>
                </c:pt>
                <c:pt idx="105" formatCode="General">
                  <c:v>2</c:v>
                </c:pt>
                <c:pt idx="106" formatCode="General">
                  <c:v>1.9021130325903461</c:v>
                </c:pt>
                <c:pt idx="107" formatCode="General">
                  <c:v>1.6180339887499737</c:v>
                </c:pt>
                <c:pt idx="108" formatCode="General">
                  <c:v>1.1755705045850537</c:v>
                </c:pt>
                <c:pt idx="109" formatCode="General">
                  <c:v>0.61803398875001558</c:v>
                </c:pt>
                <c:pt idx="110" formatCode="General">
                  <c:v>1.234875916800167E-13</c:v>
                </c:pt>
                <c:pt idx="111" formatCode="General">
                  <c:v>-0.61803398874976656</c:v>
                </c:pt>
                <c:pt idx="112" formatCode="General">
                  <c:v>-1.1755705045848421</c:v>
                </c:pt>
                <c:pt idx="113" formatCode="General">
                  <c:v>-1.6180339887498201</c:v>
                </c:pt>
                <c:pt idx="114" formatCode="General">
                  <c:v>-1.9021130325902709</c:v>
                </c:pt>
                <c:pt idx="115" formatCode="General">
                  <c:v>-2</c:v>
                </c:pt>
                <c:pt idx="116" formatCode="General">
                  <c:v>-1.9021130325903481</c:v>
                </c:pt>
                <c:pt idx="117" formatCode="General">
                  <c:v>-1.6180339887499697</c:v>
                </c:pt>
                <c:pt idx="118" formatCode="General">
                  <c:v>-1.1755705045850595</c:v>
                </c:pt>
                <c:pt idx="119" formatCode="General">
                  <c:v>-0.61803398875000859</c:v>
                </c:pt>
                <c:pt idx="120" formatCode="General">
                  <c:v>-1.308380487285994E-13</c:v>
                </c:pt>
                <c:pt idx="121" formatCode="General">
                  <c:v>0.61803398874977378</c:v>
                </c:pt>
                <c:pt idx="122" formatCode="General">
                  <c:v>1.1755705045848461</c:v>
                </c:pt>
                <c:pt idx="123" formatCode="General">
                  <c:v>1.6180339887498161</c:v>
                </c:pt>
                <c:pt idx="124" formatCode="General">
                  <c:v>1.9021130325902731</c:v>
                </c:pt>
                <c:pt idx="125" formatCode="General">
                  <c:v>2</c:v>
                </c:pt>
                <c:pt idx="126" formatCode="General">
                  <c:v>1.9021130325903461</c:v>
                </c:pt>
                <c:pt idx="127" formatCode="General">
                  <c:v>1.618033988749974</c:v>
                </c:pt>
                <c:pt idx="128" formatCode="General">
                  <c:v>1.175570504585054</c:v>
                </c:pt>
                <c:pt idx="129" formatCode="General">
                  <c:v>0.61803398875001558</c:v>
                </c:pt>
                <c:pt idx="130" formatCode="General">
                  <c:v>1.2397765106198E-13</c:v>
                </c:pt>
                <c:pt idx="131" formatCode="General">
                  <c:v>-0.61803398874976656</c:v>
                </c:pt>
                <c:pt idx="132" formatCode="General">
                  <c:v>-1.1755705045848401</c:v>
                </c:pt>
                <c:pt idx="133" formatCode="General">
                  <c:v>-1.6180339887498201</c:v>
                </c:pt>
                <c:pt idx="134" formatCode="General">
                  <c:v>-1.9021130325902313</c:v>
                </c:pt>
                <c:pt idx="135" formatCode="General">
                  <c:v>-2</c:v>
                </c:pt>
                <c:pt idx="136" formatCode="General">
                  <c:v>-1.9021130325903841</c:v>
                </c:pt>
                <c:pt idx="137" formatCode="General">
                  <c:v>-1.6180339887500461</c:v>
                </c:pt>
                <c:pt idx="138" formatCode="General">
                  <c:v>-1.1755705045851501</c:v>
                </c:pt>
                <c:pt idx="139" formatCode="General">
                  <c:v>-0.61803398875014459</c:v>
                </c:pt>
                <c:pt idx="140" formatCode="General">
                  <c:v>-2.5922580054738081E-13</c:v>
                </c:pt>
                <c:pt idx="141" formatCode="General">
                  <c:v>0.61803398874965065</c:v>
                </c:pt>
                <c:pt idx="142" formatCode="General">
                  <c:v>1.1755705045847442</c:v>
                </c:pt>
                <c:pt idx="143" formatCode="General">
                  <c:v>1.6180339887497421</c:v>
                </c:pt>
                <c:pt idx="144" formatCode="General">
                  <c:v>1.9021130325902289</c:v>
                </c:pt>
                <c:pt idx="145" formatCode="General">
                  <c:v>2</c:v>
                </c:pt>
                <c:pt idx="146" formatCode="General">
                  <c:v>1.9021130325903861</c:v>
                </c:pt>
                <c:pt idx="147" formatCode="General">
                  <c:v>1.6180339887500421</c:v>
                </c:pt>
                <c:pt idx="148" formatCode="General">
                  <c:v>1.1755705045851561</c:v>
                </c:pt>
                <c:pt idx="149" formatCode="General">
                  <c:v>0.61803398875013826</c:v>
                </c:pt>
                <c:pt idx="150" formatCode="General">
                  <c:v>2.6657625759596454E-13</c:v>
                </c:pt>
                <c:pt idx="151" formatCode="General">
                  <c:v>-0.6180339887496572</c:v>
                </c:pt>
                <c:pt idx="152" formatCode="General">
                  <c:v>-1.1755705045847382</c:v>
                </c:pt>
                <c:pt idx="153" formatCode="General">
                  <c:v>-1.6180339887497461</c:v>
                </c:pt>
                <c:pt idx="154" formatCode="General">
                  <c:v>-1.9021130325902311</c:v>
                </c:pt>
                <c:pt idx="155" formatCode="General">
                  <c:v>-2</c:v>
                </c:pt>
                <c:pt idx="156" formatCode="General">
                  <c:v>-1.9021130325903841</c:v>
                </c:pt>
                <c:pt idx="157" formatCode="General">
                  <c:v>-1.6180339887500461</c:v>
                </c:pt>
                <c:pt idx="158" formatCode="General">
                  <c:v>-1.1755705045851521</c:v>
                </c:pt>
                <c:pt idx="159" formatCode="General">
                  <c:v>-0.61803398875014526</c:v>
                </c:pt>
                <c:pt idx="160" formatCode="General">
                  <c:v>-2.5971585992934491E-13</c:v>
                </c:pt>
                <c:pt idx="161" formatCode="General">
                  <c:v>0.61803398874965021</c:v>
                </c:pt>
                <c:pt idx="162" formatCode="General">
                  <c:v>1.1755705045847438</c:v>
                </c:pt>
                <c:pt idx="163" formatCode="General">
                  <c:v>1.6180339887497501</c:v>
                </c:pt>
                <c:pt idx="164" formatCode="General">
                  <c:v>1.9021130325902289</c:v>
                </c:pt>
                <c:pt idx="165" formatCode="General">
                  <c:v>2</c:v>
                </c:pt>
                <c:pt idx="166" formatCode="General">
                  <c:v>1.9021130325903901</c:v>
                </c:pt>
                <c:pt idx="167" formatCode="General">
                  <c:v>1.6180339887500421</c:v>
                </c:pt>
                <c:pt idx="168" formatCode="General">
                  <c:v>1.1755705045851461</c:v>
                </c:pt>
                <c:pt idx="169" formatCode="General">
                  <c:v>0.61803398875013849</c:v>
                </c:pt>
                <c:pt idx="170" formatCode="General">
                  <c:v>2.5285546226272609E-13</c:v>
                </c:pt>
                <c:pt idx="171" formatCode="General">
                  <c:v>-0.61803398874964333</c:v>
                </c:pt>
                <c:pt idx="172" formatCode="General">
                  <c:v>-1.175570504584738</c:v>
                </c:pt>
                <c:pt idx="173" formatCode="General">
                  <c:v>-1.6180339887497523</c:v>
                </c:pt>
                <c:pt idx="174" formatCode="General">
                  <c:v>-1.9021130325902309</c:v>
                </c:pt>
                <c:pt idx="175" formatCode="General">
                  <c:v>-2</c:v>
                </c:pt>
                <c:pt idx="176" formatCode="General">
                  <c:v>-1.9021130325903881</c:v>
                </c:pt>
                <c:pt idx="177" formatCode="General">
                  <c:v>-1.6180339887500461</c:v>
                </c:pt>
                <c:pt idx="178" formatCode="General">
                  <c:v>-1.1755705045851401</c:v>
                </c:pt>
                <c:pt idx="179" formatCode="General">
                  <c:v>-0.61803398875014559</c:v>
                </c:pt>
                <c:pt idx="180" formatCode="General">
                  <c:v>-2.4599506459610646E-13</c:v>
                </c:pt>
                <c:pt idx="181" formatCode="General">
                  <c:v>0.61803398874964977</c:v>
                </c:pt>
                <c:pt idx="182" formatCode="General">
                  <c:v>1.1755705045847435</c:v>
                </c:pt>
                <c:pt idx="183" formatCode="General">
                  <c:v>1.6180339887497481</c:v>
                </c:pt>
                <c:pt idx="184" formatCode="General">
                  <c:v>1.9021130325902287</c:v>
                </c:pt>
                <c:pt idx="185" formatCode="General">
                  <c:v>2</c:v>
                </c:pt>
                <c:pt idx="186" formatCode="General">
                  <c:v>1.9021130325904261</c:v>
                </c:pt>
                <c:pt idx="187" formatCode="General">
                  <c:v>1.6180339887501261</c:v>
                </c:pt>
                <c:pt idx="188" formatCode="General">
                  <c:v>1.1755705045852511</c:v>
                </c:pt>
                <c:pt idx="189" formatCode="General">
                  <c:v>0.61803398875024618</c:v>
                </c:pt>
                <c:pt idx="190" formatCode="General">
                  <c:v>3.8124321408150757E-13</c:v>
                </c:pt>
                <c:pt idx="191" formatCode="General">
                  <c:v>-0.61803398874953552</c:v>
                </c:pt>
                <c:pt idx="192" formatCode="General">
                  <c:v>-1.1755705045846321</c:v>
                </c:pt>
                <c:pt idx="193" formatCode="General">
                  <c:v>-1.6180339887496686</c:v>
                </c:pt>
                <c:pt idx="194" formatCode="General">
                  <c:v>-1.902113032590194</c:v>
                </c:pt>
                <c:pt idx="195" formatCode="General">
                  <c:v>-2</c:v>
                </c:pt>
                <c:pt idx="196" formatCode="General">
                  <c:v>-1.9021130325904623</c:v>
                </c:pt>
                <c:pt idx="197" formatCode="General">
                  <c:v>-1.618033988750188</c:v>
                </c:pt>
                <c:pt idx="198" formatCode="General">
                  <c:v>-1.1755705045853602</c:v>
                </c:pt>
                <c:pt idx="199" formatCode="General">
                  <c:v>-0.61803398875037552</c:v>
                </c:pt>
                <c:pt idx="200" formatCode="General">
                  <c:v>-5.1649136356690843E-13</c:v>
                </c:pt>
                <c:pt idx="201" formatCode="General">
                  <c:v>0.61803398874989368</c:v>
                </c:pt>
                <c:pt idx="202" formatCode="General">
                  <c:v>1.1755705045849365</c:v>
                </c:pt>
                <c:pt idx="203" formatCode="General">
                  <c:v>1.6180339887498982</c:v>
                </c:pt>
                <c:pt idx="204" formatCode="General">
                  <c:v>1.9021130325899147</c:v>
                </c:pt>
                <c:pt idx="205" formatCode="General">
                  <c:v>2</c:v>
                </c:pt>
                <c:pt idx="206" formatCode="General">
                  <c:v>1.902113032590304</c:v>
                </c:pt>
                <c:pt idx="207" formatCode="General">
                  <c:v>1.6180339887506361</c:v>
                </c:pt>
                <c:pt idx="208" formatCode="General">
                  <c:v>1.1755705045849503</c:v>
                </c:pt>
                <c:pt idx="209" formatCode="General">
                  <c:v>0.61803398875108551</c:v>
                </c:pt>
                <c:pt idx="210" formatCode="General">
                  <c:v>-1.9598038469848116E-15</c:v>
                </c:pt>
                <c:pt idx="211" formatCode="General">
                  <c:v>-0.6180339887498999</c:v>
                </c:pt>
                <c:pt idx="212" formatCode="General">
                  <c:v>-1.1755705045839209</c:v>
                </c:pt>
                <c:pt idx="213" formatCode="General">
                  <c:v>-1.6180339887491673</c:v>
                </c:pt>
                <c:pt idx="214" formatCode="General">
                  <c:v>-1.9021130325899169</c:v>
                </c:pt>
                <c:pt idx="215" formatCode="General">
                  <c:v>-2</c:v>
                </c:pt>
                <c:pt idx="216" formatCode="General">
                  <c:v>-1.9021130325906961</c:v>
                </c:pt>
                <c:pt idx="217" formatCode="General">
                  <c:v>-1.6180339887506321</c:v>
                </c:pt>
                <c:pt idx="218" formatCode="General">
                  <c:v>-1.1755705045859581</c:v>
                </c:pt>
                <c:pt idx="219" formatCode="General">
                  <c:v>-0.61803398875110616</c:v>
                </c:pt>
                <c:pt idx="220" formatCode="General">
                  <c:v>-1.2417350134241757E-12</c:v>
                </c:pt>
                <c:pt idx="221" formatCode="General">
                  <c:v>0.6180339887486902</c:v>
                </c:pt>
                <c:pt idx="222" formatCode="General">
                  <c:v>1.1755705045839264</c:v>
                </c:pt>
                <c:pt idx="223" formatCode="General">
                  <c:v>1.6180339887491544</c:v>
                </c:pt>
                <c:pt idx="224" formatCode="General">
                  <c:v>1.9021130325899189</c:v>
                </c:pt>
                <c:pt idx="225" formatCode="General">
                  <c:v>2</c:v>
                </c:pt>
                <c:pt idx="226" formatCode="General">
                  <c:v>1.9021130325907045</c:v>
                </c:pt>
                <c:pt idx="227" formatCode="General">
                  <c:v>1.6180339887506441</c:v>
                </c:pt>
                <c:pt idx="228" formatCode="General">
                  <c:v>1.1755705045859521</c:v>
                </c:pt>
                <c:pt idx="229" formatCode="General">
                  <c:v>0.61803398875109949</c:v>
                </c:pt>
                <c:pt idx="230" formatCode="General">
                  <c:v>1.2632963251879616E-12</c:v>
                </c:pt>
                <c:pt idx="231" formatCode="General">
                  <c:v>-0.61803398874869653</c:v>
                </c:pt>
                <c:pt idx="232" formatCode="General">
                  <c:v>-1.1755705045839318</c:v>
                </c:pt>
                <c:pt idx="233" formatCode="General">
                  <c:v>-1.6180339887491586</c:v>
                </c:pt>
                <c:pt idx="234" formatCode="General">
                  <c:v>-1.9021130325899123</c:v>
                </c:pt>
                <c:pt idx="235" formatCode="General">
                  <c:v>-2</c:v>
                </c:pt>
                <c:pt idx="236" formatCode="General">
                  <c:v>-1.9021130325907023</c:v>
                </c:pt>
                <c:pt idx="237" formatCode="General">
                  <c:v>-1.6180339887506401</c:v>
                </c:pt>
                <c:pt idx="238" formatCode="General">
                  <c:v>-1.1755705045859683</c:v>
                </c:pt>
                <c:pt idx="239" formatCode="General">
                  <c:v>-0.61803398875109317</c:v>
                </c:pt>
                <c:pt idx="240" formatCode="General">
                  <c:v>-1.2564359275213462E-12</c:v>
                </c:pt>
                <c:pt idx="241" formatCode="General">
                  <c:v>0.61803398874867621</c:v>
                </c:pt>
                <c:pt idx="242" formatCode="General">
                  <c:v>1.1755705045839373</c:v>
                </c:pt>
                <c:pt idx="243" formatCode="General">
                  <c:v>1.6180339887491626</c:v>
                </c:pt>
                <c:pt idx="244" formatCode="General">
                  <c:v>1.9021130325899145</c:v>
                </c:pt>
                <c:pt idx="245" formatCode="General">
                  <c:v>2</c:v>
                </c:pt>
                <c:pt idx="246" formatCode="General">
                  <c:v>1.9021130325906981</c:v>
                </c:pt>
                <c:pt idx="247" formatCode="General">
                  <c:v>1.6180339887506361</c:v>
                </c:pt>
                <c:pt idx="248" formatCode="General">
                  <c:v>1.1755705045859641</c:v>
                </c:pt>
                <c:pt idx="249" formatCode="General">
                  <c:v>0.6180339887510865</c:v>
                </c:pt>
                <c:pt idx="250" formatCode="General">
                  <c:v>1.2495755298547271E-12</c:v>
                </c:pt>
                <c:pt idx="251" formatCode="General">
                  <c:v>-0.61803398874868276</c:v>
                </c:pt>
                <c:pt idx="252" formatCode="General">
                  <c:v>-1.1755705045839198</c:v>
                </c:pt>
                <c:pt idx="253" formatCode="General">
                  <c:v>-1.6180339887491666</c:v>
                </c:pt>
                <c:pt idx="254" formatCode="General">
                  <c:v>-1.9021130325899165</c:v>
                </c:pt>
                <c:pt idx="255" formatCode="General">
                  <c:v>-2</c:v>
                </c:pt>
                <c:pt idx="256" formatCode="General">
                  <c:v>-1.9021130325906961</c:v>
                </c:pt>
                <c:pt idx="257" formatCode="General">
                  <c:v>-1.6180339887506321</c:v>
                </c:pt>
                <c:pt idx="258" formatCode="General">
                  <c:v>-1.1755705045859581</c:v>
                </c:pt>
                <c:pt idx="259" formatCode="General">
                  <c:v>-0.61803398875110716</c:v>
                </c:pt>
                <c:pt idx="260" formatCode="General">
                  <c:v>-1.2427151321881068E-12</c:v>
                </c:pt>
                <c:pt idx="261" formatCode="General">
                  <c:v>0.61803398874868931</c:v>
                </c:pt>
                <c:pt idx="262" formatCode="General">
                  <c:v>1.1755705045839255</c:v>
                </c:pt>
                <c:pt idx="263" formatCode="General">
                  <c:v>1.6180339887491539</c:v>
                </c:pt>
                <c:pt idx="264" formatCode="General">
                  <c:v>1.9021130325899187</c:v>
                </c:pt>
                <c:pt idx="265" formatCode="General">
                  <c:v>2</c:v>
                </c:pt>
                <c:pt idx="266" formatCode="General">
                  <c:v>1.9021130325907045</c:v>
                </c:pt>
                <c:pt idx="267" formatCode="General">
                  <c:v>1.6180339887506443</c:v>
                </c:pt>
                <c:pt idx="268" formatCode="General">
                  <c:v>1.1755705045859521</c:v>
                </c:pt>
                <c:pt idx="269" formatCode="General">
                  <c:v>0.61803398875110049</c:v>
                </c:pt>
                <c:pt idx="270" formatCode="General">
                  <c:v>1.2642764439518916E-12</c:v>
                </c:pt>
                <c:pt idx="271" formatCode="General">
                  <c:v>-0.61803398874869553</c:v>
                </c:pt>
                <c:pt idx="272" formatCode="General">
                  <c:v>-1.1755705045839311</c:v>
                </c:pt>
                <c:pt idx="273" formatCode="General">
                  <c:v>-1.6180339887491579</c:v>
                </c:pt>
                <c:pt idx="274" formatCode="General">
                  <c:v>-1.902113032589912</c:v>
                </c:pt>
                <c:pt idx="275" formatCode="General">
                  <c:v>-2</c:v>
                </c:pt>
                <c:pt idx="276" formatCode="General">
                  <c:v>-1.9021130325907025</c:v>
                </c:pt>
                <c:pt idx="277" formatCode="General">
                  <c:v>-1.6180339887506401</c:v>
                </c:pt>
                <c:pt idx="278" formatCode="General">
                  <c:v>-1.1755705045859701</c:v>
                </c:pt>
                <c:pt idx="279" formatCode="General">
                  <c:v>-0.6180339887510935</c:v>
                </c:pt>
                <c:pt idx="280" formatCode="General">
                  <c:v>-1.2574160462852713E-12</c:v>
                </c:pt>
                <c:pt idx="281" formatCode="General">
                  <c:v>0.61803398874867532</c:v>
                </c:pt>
                <c:pt idx="282" formatCode="General">
                  <c:v>1.1755705045839364</c:v>
                </c:pt>
                <c:pt idx="283" formatCode="General">
                  <c:v>1.6180339887491619</c:v>
                </c:pt>
                <c:pt idx="284" formatCode="General">
                  <c:v>1.9021130325899143</c:v>
                </c:pt>
                <c:pt idx="285" formatCode="General">
                  <c:v>2</c:v>
                </c:pt>
                <c:pt idx="286" formatCode="General">
                  <c:v>1.9021130325906981</c:v>
                </c:pt>
                <c:pt idx="287" formatCode="General">
                  <c:v>1.6180339887506361</c:v>
                </c:pt>
                <c:pt idx="288" formatCode="General">
                  <c:v>1.1755705045859641</c:v>
                </c:pt>
                <c:pt idx="289" formatCode="General">
                  <c:v>0.6180339887510875</c:v>
                </c:pt>
                <c:pt idx="290" formatCode="General">
                  <c:v>1.2505556486186522E-12</c:v>
                </c:pt>
                <c:pt idx="291" formatCode="General">
                  <c:v>-0.61803398874868187</c:v>
                </c:pt>
                <c:pt idx="292" formatCode="General">
                  <c:v>-1.1755705045839193</c:v>
                </c:pt>
                <c:pt idx="293" formatCode="General">
                  <c:v>-1.6180339887491659</c:v>
                </c:pt>
                <c:pt idx="294" formatCode="General">
                  <c:v>-1.9021130325899163</c:v>
                </c:pt>
                <c:pt idx="295" formatCode="General">
                  <c:v>-2</c:v>
                </c:pt>
                <c:pt idx="296" formatCode="General">
                  <c:v>-1.9021130325906961</c:v>
                </c:pt>
                <c:pt idx="297" formatCode="General">
                  <c:v>-1.6180339887506321</c:v>
                </c:pt>
                <c:pt idx="298" formatCode="General">
                  <c:v>-1.1755705045869946</c:v>
                </c:pt>
                <c:pt idx="299" formatCode="General">
                  <c:v>-0.61803398875110749</c:v>
                </c:pt>
                <c:pt idx="300" formatCode="General">
                  <c:v>-1.2436952509520297E-12</c:v>
                </c:pt>
                <c:pt idx="301" formatCode="General">
                  <c:v>0.61803398874868831</c:v>
                </c:pt>
                <c:pt idx="302" formatCode="General">
                  <c:v>1.1755705045839249</c:v>
                </c:pt>
                <c:pt idx="303" formatCode="General">
                  <c:v>1.6180339887484183</c:v>
                </c:pt>
                <c:pt idx="304" formatCode="General">
                  <c:v>1.9021130325899185</c:v>
                </c:pt>
                <c:pt idx="305" formatCode="General">
                  <c:v>2</c:v>
                </c:pt>
                <c:pt idx="306" formatCode="General">
                  <c:v>1.902113032590705</c:v>
                </c:pt>
                <c:pt idx="307" formatCode="General">
                  <c:v>1.6180339887513648</c:v>
                </c:pt>
                <c:pt idx="308" formatCode="General">
                  <c:v>1.1755705045869893</c:v>
                </c:pt>
                <c:pt idx="309" formatCode="General">
                  <c:v>0.61803398875228988</c:v>
                </c:pt>
                <c:pt idx="310" formatCode="General">
                  <c:v>2.5442334870840061E-12</c:v>
                </c:pt>
                <c:pt idx="311" formatCode="General">
                  <c:v>-0.61803398874750548</c:v>
                </c:pt>
                <c:pt idx="312" formatCode="General">
                  <c:v>-1.1755705045829181</c:v>
                </c:pt>
                <c:pt idx="313" formatCode="General">
                  <c:v>-1.6180339887484061</c:v>
                </c:pt>
                <c:pt idx="314" formatCode="General">
                  <c:v>-1.9021130325895261</c:v>
                </c:pt>
                <c:pt idx="315" formatCode="General">
                  <c:v>-2</c:v>
                </c:pt>
                <c:pt idx="316" formatCode="General">
                  <c:v>-1.9021130325910889</c:v>
                </c:pt>
                <c:pt idx="317" formatCode="General">
                  <c:v>-1.6180339887513775</c:v>
                </c:pt>
                <c:pt idx="318" formatCode="General">
                  <c:v>-1.1755705045869838</c:v>
                </c:pt>
                <c:pt idx="319" formatCode="General">
                  <c:v>-0.61803398875228344</c:v>
                </c:pt>
                <c:pt idx="320" formatCode="General">
                  <c:v>-2.5373730894173892E-12</c:v>
                </c:pt>
                <c:pt idx="321" formatCode="General">
                  <c:v>0.61803398874751159</c:v>
                </c:pt>
                <c:pt idx="322" formatCode="General">
                  <c:v>1.1755705045829001</c:v>
                </c:pt>
                <c:pt idx="323" formatCode="General">
                  <c:v>1.6180339887484101</c:v>
                </c:pt>
                <c:pt idx="324" formatCode="General">
                  <c:v>1.9021130325895281</c:v>
                </c:pt>
                <c:pt idx="325" formatCode="General">
                  <c:v>2</c:v>
                </c:pt>
                <c:pt idx="326" formatCode="General">
                  <c:v>1.902113032591078</c:v>
                </c:pt>
                <c:pt idx="327" formatCode="General">
                  <c:v>1.6180339887513902</c:v>
                </c:pt>
                <c:pt idx="328" formatCode="General">
                  <c:v>1.1755705045870011</c:v>
                </c:pt>
                <c:pt idx="329" formatCode="General">
                  <c:v>0.618033988752277</c:v>
                </c:pt>
                <c:pt idx="330" formatCode="General">
                  <c:v>2.5020909823203635E-12</c:v>
                </c:pt>
                <c:pt idx="331" formatCode="General">
                  <c:v>-0.61803398874751858</c:v>
                </c:pt>
                <c:pt idx="332" formatCode="General">
                  <c:v>-1.1755705045829061</c:v>
                </c:pt>
                <c:pt idx="333" formatCode="General">
                  <c:v>-1.6180339887484141</c:v>
                </c:pt>
                <c:pt idx="334" formatCode="General">
                  <c:v>-1.9021130325895301</c:v>
                </c:pt>
                <c:pt idx="335" formatCode="General">
                  <c:v>-2</c:v>
                </c:pt>
                <c:pt idx="336" formatCode="General">
                  <c:v>-1.9021130325910847</c:v>
                </c:pt>
                <c:pt idx="337" formatCode="General">
                  <c:v>-1.6180339887513862</c:v>
                </c:pt>
                <c:pt idx="338" formatCode="General">
                  <c:v>-1.1755705045869955</c:v>
                </c:pt>
                <c:pt idx="339" formatCode="General">
                  <c:v>-0.61803398875229731</c:v>
                </c:pt>
                <c:pt idx="340" formatCode="General">
                  <c:v>-2.4952305846537406E-12</c:v>
                </c:pt>
                <c:pt idx="341" formatCode="General">
                  <c:v>0.61803398874752458</c:v>
                </c:pt>
                <c:pt idx="342" formatCode="General">
                  <c:v>1.1755705045828881</c:v>
                </c:pt>
                <c:pt idx="343" formatCode="General">
                  <c:v>1.6180339887484181</c:v>
                </c:pt>
                <c:pt idx="344" formatCode="General">
                  <c:v>1.9021130325895321</c:v>
                </c:pt>
                <c:pt idx="345" formatCode="General">
                  <c:v>2</c:v>
                </c:pt>
                <c:pt idx="346" formatCode="General">
                  <c:v>1.9021130325910824</c:v>
                </c:pt>
                <c:pt idx="347" formatCode="General">
                  <c:v>1.6180339887513822</c:v>
                </c:pt>
                <c:pt idx="348" formatCode="General">
                  <c:v>1.1755705045869902</c:v>
                </c:pt>
                <c:pt idx="349" formatCode="General">
                  <c:v>0.61803398875229076</c:v>
                </c:pt>
                <c:pt idx="350" formatCode="General">
                  <c:v>2.5167918964175302E-12</c:v>
                </c:pt>
                <c:pt idx="351" formatCode="General">
                  <c:v>-0.61803398874750459</c:v>
                </c:pt>
                <c:pt idx="352" formatCode="General">
                  <c:v>-1.1755705045828941</c:v>
                </c:pt>
                <c:pt idx="353" formatCode="General">
                  <c:v>-1.6180339887484061</c:v>
                </c:pt>
                <c:pt idx="354" formatCode="General">
                  <c:v>-1.9021130325895261</c:v>
                </c:pt>
                <c:pt idx="355" formatCode="General">
                  <c:v>-2</c:v>
                </c:pt>
                <c:pt idx="356" formatCode="General">
                  <c:v>-1.9021130325910802</c:v>
                </c:pt>
                <c:pt idx="357" formatCode="General">
                  <c:v>-1.6180339887513941</c:v>
                </c:pt>
                <c:pt idx="358" formatCode="General">
                  <c:v>-1.1755705045869846</c:v>
                </c:pt>
                <c:pt idx="359" formatCode="General">
                  <c:v>-0.61803398875228444</c:v>
                </c:pt>
                <c:pt idx="360" formatCode="General">
                  <c:v>-2.5099314987509117E-12</c:v>
                </c:pt>
                <c:pt idx="361" formatCode="General">
                  <c:v>0.61803398874751059</c:v>
                </c:pt>
                <c:pt idx="362" formatCode="General">
                  <c:v>1.1755705045829001</c:v>
                </c:pt>
                <c:pt idx="363" formatCode="General">
                  <c:v>1.6180339887484101</c:v>
                </c:pt>
                <c:pt idx="364" formatCode="General">
                  <c:v>1.9021130325895281</c:v>
                </c:pt>
                <c:pt idx="365" formatCode="General">
                  <c:v>2</c:v>
                </c:pt>
                <c:pt idx="366" formatCode="General">
                  <c:v>1.9021130325910782</c:v>
                </c:pt>
                <c:pt idx="367" formatCode="General">
                  <c:v>1.6180339887513908</c:v>
                </c:pt>
                <c:pt idx="368" formatCode="General">
                  <c:v>1.1755705045870017</c:v>
                </c:pt>
                <c:pt idx="369" formatCode="General">
                  <c:v>0.61803398875227789</c:v>
                </c:pt>
                <c:pt idx="370" formatCode="General">
                  <c:v>2.5030711010842888E-12</c:v>
                </c:pt>
                <c:pt idx="371" formatCode="General">
                  <c:v>-0.61803398874751758</c:v>
                </c:pt>
                <c:pt idx="372" formatCode="General">
                  <c:v>-1.1755705045829041</c:v>
                </c:pt>
                <c:pt idx="373" formatCode="General">
                  <c:v>-1.6180339887484141</c:v>
                </c:pt>
                <c:pt idx="374" formatCode="General">
                  <c:v>-1.9021130325895301</c:v>
                </c:pt>
                <c:pt idx="375" formatCode="General">
                  <c:v>-2</c:v>
                </c:pt>
                <c:pt idx="376" formatCode="General">
                  <c:v>-1.9021130325910849</c:v>
                </c:pt>
                <c:pt idx="377" formatCode="General">
                  <c:v>-1.6180339887513868</c:v>
                </c:pt>
                <c:pt idx="378" formatCode="General">
                  <c:v>-1.1755705045869962</c:v>
                </c:pt>
                <c:pt idx="379" formatCode="General">
                  <c:v>-0.61803398875229831</c:v>
                </c:pt>
                <c:pt idx="380" formatCode="General">
                  <c:v>-2.4962107034176687E-12</c:v>
                </c:pt>
                <c:pt idx="381" formatCode="General">
                  <c:v>0.61803398874752358</c:v>
                </c:pt>
                <c:pt idx="382" formatCode="General">
                  <c:v>1.1755705045828881</c:v>
                </c:pt>
                <c:pt idx="383" formatCode="General">
                  <c:v>1.6180339887484181</c:v>
                </c:pt>
                <c:pt idx="384" formatCode="General">
                  <c:v>1.9021130325895321</c:v>
                </c:pt>
                <c:pt idx="385" formatCode="General">
                  <c:v>2</c:v>
                </c:pt>
                <c:pt idx="386" formatCode="General">
                  <c:v>1.9021130325910827</c:v>
                </c:pt>
                <c:pt idx="387" formatCode="General">
                  <c:v>1.6180339887513828</c:v>
                </c:pt>
                <c:pt idx="388" formatCode="General">
                  <c:v>1.1755705045869909</c:v>
                </c:pt>
                <c:pt idx="389" formatCode="General">
                  <c:v>0.61803398875229176</c:v>
                </c:pt>
                <c:pt idx="390" formatCode="General">
                  <c:v>2.5177720151814554E-12</c:v>
                </c:pt>
                <c:pt idx="391" formatCode="General">
                  <c:v>-0.61803398874750359</c:v>
                </c:pt>
                <c:pt idx="392" formatCode="General">
                  <c:v>-1.1755705045828921</c:v>
                </c:pt>
                <c:pt idx="393" formatCode="General">
                  <c:v>-1.6180339887484045</c:v>
                </c:pt>
                <c:pt idx="394" formatCode="General">
                  <c:v>-1.9021130325895261</c:v>
                </c:pt>
                <c:pt idx="395" formatCode="General">
                  <c:v>-2</c:v>
                </c:pt>
                <c:pt idx="396" formatCode="General">
                  <c:v>-1.9021130325910807</c:v>
                </c:pt>
                <c:pt idx="397" formatCode="General">
                  <c:v>-1.6180339887513941</c:v>
                </c:pt>
                <c:pt idx="398" formatCode="General">
                  <c:v>-1.1755705045869853</c:v>
                </c:pt>
                <c:pt idx="399" formatCode="General">
                  <c:v>-0.61803398875228532</c:v>
                </c:pt>
                <c:pt idx="400" formatCode="General">
                  <c:v>-2.5109116175148349E-12</c:v>
                </c:pt>
                <c:pt idx="401" formatCode="General">
                  <c:v>0.61803398874750959</c:v>
                </c:pt>
                <c:pt idx="402" formatCode="General">
                  <c:v>1.1755705045828981</c:v>
                </c:pt>
                <c:pt idx="403" formatCode="General">
                  <c:v>1.6180339887484085</c:v>
                </c:pt>
                <c:pt idx="404" formatCode="General">
                  <c:v>1.9021130325895281</c:v>
                </c:pt>
                <c:pt idx="405" formatCode="General">
                  <c:v>2</c:v>
                </c:pt>
                <c:pt idx="406" formatCode="General">
                  <c:v>1.9021130325910784</c:v>
                </c:pt>
                <c:pt idx="407" formatCode="General">
                  <c:v>1.6180339887513915</c:v>
                </c:pt>
                <c:pt idx="408" formatCode="General">
                  <c:v>1.1755705045870026</c:v>
                </c:pt>
                <c:pt idx="409" formatCode="General">
                  <c:v>0.61803398875227877</c:v>
                </c:pt>
                <c:pt idx="410" formatCode="General">
                  <c:v>2.5324729292786092E-12</c:v>
                </c:pt>
                <c:pt idx="411" formatCode="General">
                  <c:v>-0.61803398874751658</c:v>
                </c:pt>
                <c:pt idx="412" formatCode="General">
                  <c:v>-1.1755705045829041</c:v>
                </c:pt>
                <c:pt idx="413" formatCode="General">
                  <c:v>-1.6180339887483961</c:v>
                </c:pt>
                <c:pt idx="414" formatCode="General">
                  <c:v>-1.9021130325895301</c:v>
                </c:pt>
                <c:pt idx="415" formatCode="General">
                  <c:v>-2</c:v>
                </c:pt>
                <c:pt idx="416" formatCode="General">
                  <c:v>-1.9021130325914881</c:v>
                </c:pt>
                <c:pt idx="417" formatCode="General">
                  <c:v>-1.6180339887521207</c:v>
                </c:pt>
                <c:pt idx="418" formatCode="General">
                  <c:v>-1.1755705045879841</c:v>
                </c:pt>
                <c:pt idx="419" formatCode="General">
                  <c:v>-0.61803398875348969</c:v>
                </c:pt>
                <c:pt idx="420" formatCode="General">
                  <c:v>-3.7477460371193828E-12</c:v>
                </c:pt>
                <c:pt idx="421" formatCode="General">
                  <c:v>0.618033988746306</c:v>
                </c:pt>
                <c:pt idx="422" formatCode="General">
                  <c:v>1.1755705045818765</c:v>
                </c:pt>
                <c:pt idx="423" formatCode="General">
                  <c:v>1.618033988747682</c:v>
                </c:pt>
                <c:pt idx="424" formatCode="General">
                  <c:v>1.902113032589136</c:v>
                </c:pt>
                <c:pt idx="425" formatCode="General">
                  <c:v>2</c:v>
                </c:pt>
                <c:pt idx="426" formatCode="General">
                  <c:v>1.9021130325914763</c:v>
                </c:pt>
                <c:pt idx="427" formatCode="General">
                  <c:v>1.6180339887521333</c:v>
                </c:pt>
                <c:pt idx="428" formatCode="General">
                  <c:v>1.1755705045880041</c:v>
                </c:pt>
                <c:pt idx="429" formatCode="General">
                  <c:v>0.6180339887534555</c:v>
                </c:pt>
                <c:pt idx="430" formatCode="General">
                  <c:v>3.76930734888317E-12</c:v>
                </c:pt>
                <c:pt idx="431" formatCode="General">
                  <c:v>-0.61803398874628557</c:v>
                </c:pt>
                <c:pt idx="432" formatCode="General">
                  <c:v>-1.1755705045819047</c:v>
                </c:pt>
                <c:pt idx="433" formatCode="General">
                  <c:v>-1.6180339887476689</c:v>
                </c:pt>
                <c:pt idx="434" formatCode="General">
                  <c:v>-1.9021130325891467</c:v>
                </c:pt>
                <c:pt idx="435" formatCode="General">
                  <c:v>-2</c:v>
                </c:pt>
                <c:pt idx="436" formatCode="General">
                  <c:v>-1.9021130325914841</c:v>
                </c:pt>
                <c:pt idx="437" formatCode="General">
                  <c:v>-1.6180339887521127</c:v>
                </c:pt>
                <c:pt idx="438" formatCode="General">
                  <c:v>-1.1755705045880211</c:v>
                </c:pt>
                <c:pt idx="439" formatCode="General">
                  <c:v>-0.6180339887534767</c:v>
                </c:pt>
                <c:pt idx="440" formatCode="General">
                  <c:v>-3.7340252417861459E-12</c:v>
                </c:pt>
                <c:pt idx="441" formatCode="General">
                  <c:v>0.61803398874626447</c:v>
                </c:pt>
                <c:pt idx="442" formatCode="General">
                  <c:v>1.1755705045818876</c:v>
                </c:pt>
                <c:pt idx="443" formatCode="General">
                  <c:v>1.61803398874769</c:v>
                </c:pt>
                <c:pt idx="444" formatCode="General">
                  <c:v>1.90211303258914</c:v>
                </c:pt>
                <c:pt idx="445" formatCode="General">
                  <c:v>2</c:v>
                </c:pt>
                <c:pt idx="446" formatCode="General">
                  <c:v>1.9021130325914721</c:v>
                </c:pt>
                <c:pt idx="447" formatCode="General">
                  <c:v>1.6180339887521253</c:v>
                </c:pt>
                <c:pt idx="448" formatCode="General">
                  <c:v>1.1755705045879903</c:v>
                </c:pt>
                <c:pt idx="449" formatCode="General">
                  <c:v>0.61803398875349702</c:v>
                </c:pt>
                <c:pt idx="450" formatCode="General">
                  <c:v>3.7555865535499282E-12</c:v>
                </c:pt>
                <c:pt idx="451" formatCode="General">
                  <c:v>-0.61803398874629856</c:v>
                </c:pt>
                <c:pt idx="452" formatCode="General">
                  <c:v>-1.1755705045818703</c:v>
                </c:pt>
                <c:pt idx="453" formatCode="General">
                  <c:v>-1.6180339887476769</c:v>
                </c:pt>
                <c:pt idx="454" formatCode="General">
                  <c:v>-1.9021130325891333</c:v>
                </c:pt>
                <c:pt idx="455" formatCode="General">
                  <c:v>-2</c:v>
                </c:pt>
                <c:pt idx="456" formatCode="General">
                  <c:v>-1.9021130325914801</c:v>
                </c:pt>
                <c:pt idx="457" formatCode="General">
                  <c:v>-1.618033988752138</c:v>
                </c:pt>
                <c:pt idx="458" formatCode="General">
                  <c:v>-1.1755705045880103</c:v>
                </c:pt>
                <c:pt idx="459" formatCode="General">
                  <c:v>-0.61803398875346349</c:v>
                </c:pt>
                <c:pt idx="460" formatCode="General">
                  <c:v>-3.7771478653137129E-12</c:v>
                </c:pt>
                <c:pt idx="461" formatCode="General">
                  <c:v>0.61803398874627857</c:v>
                </c:pt>
                <c:pt idx="462" formatCode="General">
                  <c:v>1.1755705045818985</c:v>
                </c:pt>
                <c:pt idx="463" formatCode="General">
                  <c:v>1.6180339887476642</c:v>
                </c:pt>
                <c:pt idx="464" formatCode="General">
                  <c:v>1.9021130325891442</c:v>
                </c:pt>
                <c:pt idx="465" formatCode="General">
                  <c:v>2</c:v>
                </c:pt>
                <c:pt idx="466" formatCode="General">
                  <c:v>1.9021130325914861</c:v>
                </c:pt>
                <c:pt idx="467" formatCode="General">
                  <c:v>1.6180339887521171</c:v>
                </c:pt>
                <c:pt idx="468" formatCode="General">
                  <c:v>1.1755705045880274</c:v>
                </c:pt>
                <c:pt idx="469" formatCode="General">
                  <c:v>0.61803398875348392</c:v>
                </c:pt>
                <c:pt idx="470" formatCode="General">
                  <c:v>3.7418657582166896E-12</c:v>
                </c:pt>
                <c:pt idx="471" formatCode="General">
                  <c:v>-0.61803398874625715</c:v>
                </c:pt>
                <c:pt idx="472" formatCode="General">
                  <c:v>-1.1755705045818812</c:v>
                </c:pt>
                <c:pt idx="473" formatCode="General">
                  <c:v>-1.6180339887476849</c:v>
                </c:pt>
                <c:pt idx="474" formatCode="General">
                  <c:v>-1.902113032589138</c:v>
                </c:pt>
                <c:pt idx="475" formatCode="General">
                  <c:v>-2</c:v>
                </c:pt>
                <c:pt idx="476" formatCode="General">
                  <c:v>-1.9021130325914761</c:v>
                </c:pt>
                <c:pt idx="477" formatCode="General">
                  <c:v>-1.61803398875213</c:v>
                </c:pt>
                <c:pt idx="478" formatCode="General">
                  <c:v>-1.1755705045879967</c:v>
                </c:pt>
                <c:pt idx="479" formatCode="General">
                  <c:v>-0.61803398875350468</c:v>
                </c:pt>
                <c:pt idx="480" formatCode="General">
                  <c:v>-3.7634270699804776E-12</c:v>
                </c:pt>
                <c:pt idx="481" formatCode="General">
                  <c:v>0.61803398874629156</c:v>
                </c:pt>
                <c:pt idx="482" formatCode="General">
                  <c:v>1.1755705045818643</c:v>
                </c:pt>
                <c:pt idx="483" formatCode="General">
                  <c:v>1.6180339887476722</c:v>
                </c:pt>
                <c:pt idx="484" formatCode="General">
                  <c:v>1.9021130325891484</c:v>
                </c:pt>
                <c:pt idx="485" formatCode="General">
                  <c:v>2</c:v>
                </c:pt>
                <c:pt idx="486" formatCode="General">
                  <c:v>1.9021130325914821</c:v>
                </c:pt>
                <c:pt idx="487" formatCode="General">
                  <c:v>1.6180339887521091</c:v>
                </c:pt>
                <c:pt idx="488" formatCode="General">
                  <c:v>1.1755705045880163</c:v>
                </c:pt>
                <c:pt idx="489" formatCode="General">
                  <c:v>0.61803398875347093</c:v>
                </c:pt>
                <c:pt idx="490" formatCode="General">
                  <c:v>3.7849883817442575E-12</c:v>
                </c:pt>
                <c:pt idx="491" formatCode="General">
                  <c:v>-0.61803398874627147</c:v>
                </c:pt>
                <c:pt idx="492" formatCode="General">
                  <c:v>-1.1755705045818923</c:v>
                </c:pt>
                <c:pt idx="493" formatCode="General">
                  <c:v>-1.61803398874766</c:v>
                </c:pt>
                <c:pt idx="494" formatCode="General">
                  <c:v>-1.902113032589142</c:v>
                </c:pt>
                <c:pt idx="495" formatCode="General">
                  <c:v>-2</c:v>
                </c:pt>
                <c:pt idx="496" formatCode="General">
                  <c:v>-1.9021130325914881</c:v>
                </c:pt>
                <c:pt idx="497" formatCode="General">
                  <c:v>-1.618033988752122</c:v>
                </c:pt>
                <c:pt idx="498" formatCode="General">
                  <c:v>-1.1755705045879861</c:v>
                </c:pt>
                <c:pt idx="499" formatCode="General">
                  <c:v>-0.61803398875349169</c:v>
                </c:pt>
                <c:pt idx="500" formatCode="General">
                  <c:v>-3.7497062746472366E-12</c:v>
                </c:pt>
                <c:pt idx="501" formatCode="General">
                  <c:v>0.61803398874630411</c:v>
                </c:pt>
                <c:pt idx="502" formatCode="General">
                  <c:v>1.175570504581875</c:v>
                </c:pt>
                <c:pt idx="503" formatCode="General">
                  <c:v>1.6180339887476805</c:v>
                </c:pt>
                <c:pt idx="504" formatCode="General">
                  <c:v>1.9021130325891351</c:v>
                </c:pt>
                <c:pt idx="505" formatCode="General">
                  <c:v>2</c:v>
                </c:pt>
                <c:pt idx="506" formatCode="General">
                  <c:v>1.9021130325914781</c:v>
                </c:pt>
                <c:pt idx="507" formatCode="General">
                  <c:v>1.6180339887521344</c:v>
                </c:pt>
                <c:pt idx="508" formatCode="General">
                  <c:v>1.1755705045880052</c:v>
                </c:pt>
                <c:pt idx="509" formatCode="General">
                  <c:v>0.61803398875464632</c:v>
                </c:pt>
                <c:pt idx="510" formatCode="General">
                  <c:v>5.0786662202096138E-12</c:v>
                </c:pt>
                <c:pt idx="511" formatCode="General">
                  <c:v>-0.61803398874509519</c:v>
                </c:pt>
                <c:pt idx="512" formatCode="General">
                  <c:v>-1.1755705045808911</c:v>
                </c:pt>
                <c:pt idx="513" formatCode="General">
                  <c:v>-1.6180339887469344</c:v>
                </c:pt>
                <c:pt idx="514" formatCode="General">
                  <c:v>-1.9021130325887623</c:v>
                </c:pt>
                <c:pt idx="515" formatCode="General">
                  <c:v>-2</c:v>
                </c:pt>
                <c:pt idx="516" formatCode="General">
                  <c:v>-1.9021130325918723</c:v>
                </c:pt>
                <c:pt idx="517" formatCode="General">
                  <c:v>-1.6180339887528501</c:v>
                </c:pt>
                <c:pt idx="518" formatCode="General">
                  <c:v>-1.1755705045890321</c:v>
                </c:pt>
                <c:pt idx="519" formatCode="General">
                  <c:v>-0.61803398875466675</c:v>
                </c:pt>
                <c:pt idx="520" formatCode="General">
                  <c:v>-5.0433841131125897E-12</c:v>
                </c:pt>
                <c:pt idx="521" formatCode="General">
                  <c:v>0.61803398874507454</c:v>
                </c:pt>
                <c:pt idx="522" formatCode="General">
                  <c:v>1.1755705045808738</c:v>
                </c:pt>
                <c:pt idx="523" formatCode="General">
                  <c:v>1.6180339887469541</c:v>
                </c:pt>
                <c:pt idx="524" formatCode="General">
                  <c:v>1.9021130325887559</c:v>
                </c:pt>
                <c:pt idx="525" formatCode="General">
                  <c:v>2</c:v>
                </c:pt>
                <c:pt idx="526" formatCode="General">
                  <c:v>1.9021130325918616</c:v>
                </c:pt>
                <c:pt idx="527" formatCode="General">
                  <c:v>1.6180339887528621</c:v>
                </c:pt>
                <c:pt idx="528" formatCode="General">
                  <c:v>1.1755705045890041</c:v>
                </c:pt>
                <c:pt idx="529" formatCode="General">
                  <c:v>0.61803398875468818</c:v>
                </c:pt>
                <c:pt idx="530" formatCode="General">
                  <c:v>5.0649454248763647E-12</c:v>
                </c:pt>
                <c:pt idx="531" formatCode="General">
                  <c:v>-0.61803398874510818</c:v>
                </c:pt>
                <c:pt idx="532" formatCode="General">
                  <c:v>-1.1755705045808564</c:v>
                </c:pt>
                <c:pt idx="533" formatCode="General">
                  <c:v>-1.6180339887469424</c:v>
                </c:pt>
                <c:pt idx="534" formatCode="General">
                  <c:v>-1.9021130325887665</c:v>
                </c:pt>
                <c:pt idx="535" formatCode="General">
                  <c:v>-2</c:v>
                </c:pt>
                <c:pt idx="536" formatCode="General">
                  <c:v>-1.9021130325918683</c:v>
                </c:pt>
                <c:pt idx="537" formatCode="General">
                  <c:v>-1.6180339887528421</c:v>
                </c:pt>
                <c:pt idx="538" formatCode="General">
                  <c:v>-1.1755705045890221</c:v>
                </c:pt>
                <c:pt idx="539" formatCode="General">
                  <c:v>-0.61803398875465365</c:v>
                </c:pt>
                <c:pt idx="540" formatCode="General">
                  <c:v>-5.0296633177793543E-12</c:v>
                </c:pt>
                <c:pt idx="541" formatCode="General">
                  <c:v>0.61803398874508753</c:v>
                </c:pt>
                <c:pt idx="542" formatCode="General">
                  <c:v>1.1755705045808846</c:v>
                </c:pt>
                <c:pt idx="543" formatCode="General">
                  <c:v>1.6180339887469297</c:v>
                </c:pt>
                <c:pt idx="544" formatCode="General">
                  <c:v>1.9021130325887599</c:v>
                </c:pt>
                <c:pt idx="545" formatCode="General">
                  <c:v>2</c:v>
                </c:pt>
                <c:pt idx="546" formatCode="General">
                  <c:v>1.9021130325918747</c:v>
                </c:pt>
                <c:pt idx="547" formatCode="General">
                  <c:v>1.6180339887528541</c:v>
                </c:pt>
                <c:pt idx="548" formatCode="General">
                  <c:v>1.1755705045890401</c:v>
                </c:pt>
                <c:pt idx="549" formatCode="General">
                  <c:v>0.61803398875467519</c:v>
                </c:pt>
                <c:pt idx="550" formatCode="General">
                  <c:v>5.0512246295431366E-12</c:v>
                </c:pt>
                <c:pt idx="551" formatCode="General">
                  <c:v>-0.61803398874506621</c:v>
                </c:pt>
                <c:pt idx="552" formatCode="General">
                  <c:v>-1.1755705045808675</c:v>
                </c:pt>
                <c:pt idx="553" formatCode="General">
                  <c:v>-1.6180339887469501</c:v>
                </c:pt>
                <c:pt idx="554" formatCode="General">
                  <c:v>-1.9021130325887532</c:v>
                </c:pt>
                <c:pt idx="555" formatCode="General">
                  <c:v>-2</c:v>
                </c:pt>
                <c:pt idx="556" formatCode="General">
                  <c:v>-1.902113032591864</c:v>
                </c:pt>
                <c:pt idx="557" formatCode="General">
                  <c:v>-1.6180339887528661</c:v>
                </c:pt>
                <c:pt idx="558" formatCode="General">
                  <c:v>-1.1755705045890101</c:v>
                </c:pt>
                <c:pt idx="559" formatCode="General">
                  <c:v>-0.61803398875469551</c:v>
                </c:pt>
                <c:pt idx="560" formatCode="General">
                  <c:v>-5.0727859413069068E-12</c:v>
                </c:pt>
                <c:pt idx="561" formatCode="General">
                  <c:v>0.61803398874510052</c:v>
                </c:pt>
                <c:pt idx="562" formatCode="General">
                  <c:v>1.17557050458085</c:v>
                </c:pt>
                <c:pt idx="563" formatCode="General">
                  <c:v>1.6180339887469379</c:v>
                </c:pt>
                <c:pt idx="564" formatCode="General">
                  <c:v>1.9021130325887643</c:v>
                </c:pt>
                <c:pt idx="565" formatCode="General">
                  <c:v>2</c:v>
                </c:pt>
                <c:pt idx="566" formatCode="General">
                  <c:v>1.9021130325918705</c:v>
                </c:pt>
                <c:pt idx="567" formatCode="General">
                  <c:v>1.6180339887528461</c:v>
                </c:pt>
                <c:pt idx="568" formatCode="General">
                  <c:v>1.1755705045890281</c:v>
                </c:pt>
                <c:pt idx="569" formatCode="General">
                  <c:v>0.61803398875466109</c:v>
                </c:pt>
                <c:pt idx="570" formatCode="General">
                  <c:v>5.0375038342098949E-12</c:v>
                </c:pt>
                <c:pt idx="571" formatCode="General">
                  <c:v>-0.6180339887450802</c:v>
                </c:pt>
                <c:pt idx="572" formatCode="General">
                  <c:v>-1.1755705045808786</c:v>
                </c:pt>
                <c:pt idx="573" formatCode="General">
                  <c:v>-1.6180339887469253</c:v>
                </c:pt>
                <c:pt idx="574" formatCode="General">
                  <c:v>-1.9021130325887574</c:v>
                </c:pt>
                <c:pt idx="575" formatCode="General">
                  <c:v>-2</c:v>
                </c:pt>
                <c:pt idx="576" formatCode="General">
                  <c:v>-1.9021130325918771</c:v>
                </c:pt>
                <c:pt idx="577" formatCode="General">
                  <c:v>-1.6180339887528581</c:v>
                </c:pt>
                <c:pt idx="578" formatCode="General">
                  <c:v>-1.1755705045890001</c:v>
                </c:pt>
                <c:pt idx="579" formatCode="General">
                  <c:v>-0.61803398875468252</c:v>
                </c:pt>
                <c:pt idx="580" formatCode="General">
                  <c:v>-5.0590651459736909E-12</c:v>
                </c:pt>
                <c:pt idx="581" formatCode="General">
                  <c:v>0.61803398874511351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AB-4AB0-8E22-1EE2EA7E81AF}"/>
            </c:ext>
          </c:extLst>
        </c:ser>
        <c:ser>
          <c:idx val="1"/>
          <c:order val="1"/>
          <c:tx>
            <c:strRef>
              <c:f>rázy!$D$6</c:f>
              <c:strCache>
                <c:ptCount val="1"/>
                <c:pt idx="0">
                  <c:v>y2/m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8.0999999999999961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8.3499999999999961</c:v>
                </c:pt>
                <c:pt idx="168">
                  <c:v>8.4000000000000021</c:v>
                </c:pt>
                <c:pt idx="169">
                  <c:v>8.4499999999999797</c:v>
                </c:pt>
                <c:pt idx="170">
                  <c:v>8.4999999999999964</c:v>
                </c:pt>
                <c:pt idx="171">
                  <c:v>8.5499999999999794</c:v>
                </c:pt>
                <c:pt idx="172">
                  <c:v>8.5999999999999961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8.8499999999999961</c:v>
                </c:pt>
                <c:pt idx="178">
                  <c:v>8.9000000000000021</c:v>
                </c:pt>
                <c:pt idx="179">
                  <c:v>8.9499999999999797</c:v>
                </c:pt>
                <c:pt idx="180">
                  <c:v>8.9999999999999964</c:v>
                </c:pt>
                <c:pt idx="181">
                  <c:v>9.0499999999999794</c:v>
                </c:pt>
                <c:pt idx="182">
                  <c:v>9.0999999999999961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9.3999999999999861</c:v>
                </c:pt>
                <c:pt idx="189">
                  <c:v>9.4499999999999726</c:v>
                </c:pt>
                <c:pt idx="190">
                  <c:v>9.499999999999984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9.899999999999979</c:v>
                </c:pt>
                <c:pt idx="199">
                  <c:v>9.9499999999999726</c:v>
                </c:pt>
                <c:pt idx="200">
                  <c:v>9.9999999999999769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10.199999999999914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10.349999999999916</c:v>
                </c:pt>
                <c:pt idx="208">
                  <c:v>10.4</c:v>
                </c:pt>
                <c:pt idx="209">
                  <c:v>10.449999999999914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10.599999999999916</c:v>
                </c:pt>
                <c:pt idx="213">
                  <c:v>10.649999999999904</c:v>
                </c:pt>
                <c:pt idx="214">
                  <c:v>10.699999999999914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10.849999999999916</c:v>
                </c:pt>
                <c:pt idx="218">
                  <c:v>10.899999999999924</c:v>
                </c:pt>
                <c:pt idx="219">
                  <c:v>10.949999999999914</c:v>
                </c:pt>
                <c:pt idx="220">
                  <c:v>10.999999999999924</c:v>
                </c:pt>
                <c:pt idx="221">
                  <c:v>11.049999999999899</c:v>
                </c:pt>
                <c:pt idx="222">
                  <c:v>11.099999999999916</c:v>
                </c:pt>
                <c:pt idx="223">
                  <c:v>11.149999999999904</c:v>
                </c:pt>
                <c:pt idx="224">
                  <c:v>11.199999999999914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11.349999999999916</c:v>
                </c:pt>
                <c:pt idx="228">
                  <c:v>11.399999999999924</c:v>
                </c:pt>
                <c:pt idx="229">
                  <c:v>11.449999999999914</c:v>
                </c:pt>
                <c:pt idx="230">
                  <c:v>11.499999999999924</c:v>
                </c:pt>
                <c:pt idx="231">
                  <c:v>11.549999999999899</c:v>
                </c:pt>
                <c:pt idx="232">
                  <c:v>11.599999999999916</c:v>
                </c:pt>
                <c:pt idx="233">
                  <c:v>11.649999999999904</c:v>
                </c:pt>
                <c:pt idx="234">
                  <c:v>11.699999999999914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11.849999999999916</c:v>
                </c:pt>
                <c:pt idx="238">
                  <c:v>11.899999999999924</c:v>
                </c:pt>
                <c:pt idx="239">
                  <c:v>11.949999999999914</c:v>
                </c:pt>
                <c:pt idx="240">
                  <c:v>11.999999999999924</c:v>
                </c:pt>
                <c:pt idx="241">
                  <c:v>12.049999999999899</c:v>
                </c:pt>
                <c:pt idx="242">
                  <c:v>12.099999999999916</c:v>
                </c:pt>
                <c:pt idx="243">
                  <c:v>12.149999999999904</c:v>
                </c:pt>
                <c:pt idx="244">
                  <c:v>12.199999999999914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12.349999999999916</c:v>
                </c:pt>
                <c:pt idx="248">
                  <c:v>12.399999999999924</c:v>
                </c:pt>
                <c:pt idx="249">
                  <c:v>12.449999999999914</c:v>
                </c:pt>
                <c:pt idx="250">
                  <c:v>12.499999999999924</c:v>
                </c:pt>
                <c:pt idx="251">
                  <c:v>12.549999999999899</c:v>
                </c:pt>
                <c:pt idx="252">
                  <c:v>12.599999999999916</c:v>
                </c:pt>
                <c:pt idx="253">
                  <c:v>12.649999999999904</c:v>
                </c:pt>
                <c:pt idx="254">
                  <c:v>12.699999999999914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12.849999999999916</c:v>
                </c:pt>
                <c:pt idx="258">
                  <c:v>12.899999999999924</c:v>
                </c:pt>
                <c:pt idx="259">
                  <c:v>12.949999999999914</c:v>
                </c:pt>
                <c:pt idx="260">
                  <c:v>12.999999999999924</c:v>
                </c:pt>
                <c:pt idx="261">
                  <c:v>13.049999999999899</c:v>
                </c:pt>
                <c:pt idx="262">
                  <c:v>13.099999999999916</c:v>
                </c:pt>
                <c:pt idx="263">
                  <c:v>13.149999999999904</c:v>
                </c:pt>
                <c:pt idx="264">
                  <c:v>13.199999999999914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13.349999999999916</c:v>
                </c:pt>
                <c:pt idx="268">
                  <c:v>13.399999999999924</c:v>
                </c:pt>
                <c:pt idx="269">
                  <c:v>13.449999999999914</c:v>
                </c:pt>
                <c:pt idx="270">
                  <c:v>13.499999999999924</c:v>
                </c:pt>
                <c:pt idx="271">
                  <c:v>13.549999999999899</c:v>
                </c:pt>
                <c:pt idx="272">
                  <c:v>13.599999999999916</c:v>
                </c:pt>
                <c:pt idx="273">
                  <c:v>13.649999999999904</c:v>
                </c:pt>
                <c:pt idx="274">
                  <c:v>13.699999999999914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13.849999999999916</c:v>
                </c:pt>
                <c:pt idx="278">
                  <c:v>13.899999999999924</c:v>
                </c:pt>
                <c:pt idx="279">
                  <c:v>13.949999999999914</c:v>
                </c:pt>
                <c:pt idx="280">
                  <c:v>13.999999999999924</c:v>
                </c:pt>
                <c:pt idx="281">
                  <c:v>14.049999999999899</c:v>
                </c:pt>
                <c:pt idx="282">
                  <c:v>14.099999999999916</c:v>
                </c:pt>
                <c:pt idx="283">
                  <c:v>14.149999999999904</c:v>
                </c:pt>
                <c:pt idx="284">
                  <c:v>14.199999999999914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14.349999999999916</c:v>
                </c:pt>
                <c:pt idx="288">
                  <c:v>14.399999999999924</c:v>
                </c:pt>
                <c:pt idx="289">
                  <c:v>14.449999999999914</c:v>
                </c:pt>
                <c:pt idx="290">
                  <c:v>14.499999999999924</c:v>
                </c:pt>
                <c:pt idx="291">
                  <c:v>14.549999999999899</c:v>
                </c:pt>
                <c:pt idx="292">
                  <c:v>14.599999999999916</c:v>
                </c:pt>
                <c:pt idx="293">
                  <c:v>14.649999999999904</c:v>
                </c:pt>
                <c:pt idx="294">
                  <c:v>14.699999999999914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14.849999999999916</c:v>
                </c:pt>
                <c:pt idx="298">
                  <c:v>14.899999999999814</c:v>
                </c:pt>
                <c:pt idx="299">
                  <c:v>14.949999999999914</c:v>
                </c:pt>
                <c:pt idx="300">
                  <c:v>14.999999999999924</c:v>
                </c:pt>
                <c:pt idx="301">
                  <c:v>15.049999999999899</c:v>
                </c:pt>
                <c:pt idx="302">
                  <c:v>15.099999999999916</c:v>
                </c:pt>
                <c:pt idx="303">
                  <c:v>15.1499999999998</c:v>
                </c:pt>
                <c:pt idx="304">
                  <c:v>15.199999999999914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15.399999999999814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15.899999999999814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rázy!$D$7:$D$589</c:f>
              <c:numCache>
                <c:formatCode>0.000</c:formatCode>
                <c:ptCount val="583"/>
                <c:pt idx="0">
                  <c:v>1.9796428837618678</c:v>
                </c:pt>
                <c:pt idx="1">
                  <c:v>1.8192639907090358</c:v>
                </c:pt>
                <c:pt idx="2">
                  <c:v>1.5114991487085159</c:v>
                </c:pt>
                <c:pt idx="3">
                  <c:v>1.0812816349111962</c:v>
                </c:pt>
                <c:pt idx="4">
                  <c:v>0.56346511368286012</c:v>
                </c:pt>
                <c:pt idx="5">
                  <c:v>2.4502969098172553E-16</c:v>
                </c:pt>
                <c:pt idx="6">
                  <c:v>-0.56346511368285801</c:v>
                </c:pt>
                <c:pt idx="7">
                  <c:v>-1.081281634911194</c:v>
                </c:pt>
                <c:pt idx="8">
                  <c:v>-1.5114991487085156</c:v>
                </c:pt>
                <c:pt idx="9">
                  <c:v>-1.8192639907090358</c:v>
                </c:pt>
                <c:pt idx="10">
                  <c:v>-1.9796428837618678</c:v>
                </c:pt>
                <c:pt idx="11">
                  <c:v>-1.9796428837618678</c:v>
                </c:pt>
                <c:pt idx="12">
                  <c:v>-1.8192639907090378</c:v>
                </c:pt>
                <c:pt idx="13">
                  <c:v>-1.5114991487085174</c:v>
                </c:pt>
                <c:pt idx="14">
                  <c:v>-1.0812816349111964</c:v>
                </c:pt>
                <c:pt idx="15">
                  <c:v>-0.56346511368286123</c:v>
                </c:pt>
                <c:pt idx="16">
                  <c:v>-4.9005938196345165E-16</c:v>
                </c:pt>
                <c:pt idx="17">
                  <c:v>0.5634651136828569</c:v>
                </c:pt>
                <c:pt idx="18">
                  <c:v>1.0812816349111927</c:v>
                </c:pt>
                <c:pt idx="19">
                  <c:v>1.5114991487085156</c:v>
                </c:pt>
                <c:pt idx="20">
                  <c:v>1.8192639907090358</c:v>
                </c:pt>
                <c:pt idx="21">
                  <c:v>1.9796428837618678</c:v>
                </c:pt>
                <c:pt idx="22">
                  <c:v>1.9796428837618678</c:v>
                </c:pt>
                <c:pt idx="23">
                  <c:v>1.8192639907090378</c:v>
                </c:pt>
                <c:pt idx="24">
                  <c:v>1.5114991487085188</c:v>
                </c:pt>
                <c:pt idx="25">
                  <c:v>1.0812816349111982</c:v>
                </c:pt>
                <c:pt idx="26">
                  <c:v>0.56346511368285979</c:v>
                </c:pt>
                <c:pt idx="27">
                  <c:v>7.3508907294517713E-16</c:v>
                </c:pt>
                <c:pt idx="28">
                  <c:v>-0.5634651136828549</c:v>
                </c:pt>
                <c:pt idx="29">
                  <c:v>-1.081281634911194</c:v>
                </c:pt>
                <c:pt idx="30">
                  <c:v>-1.5114991487085154</c:v>
                </c:pt>
                <c:pt idx="31">
                  <c:v>-1.8192639907090358</c:v>
                </c:pt>
                <c:pt idx="32">
                  <c:v>-1.9796428837618674</c:v>
                </c:pt>
                <c:pt idx="33">
                  <c:v>-1.9796428837618683</c:v>
                </c:pt>
                <c:pt idx="34">
                  <c:v>-1.8192639907090378</c:v>
                </c:pt>
                <c:pt idx="35">
                  <c:v>-1.5114991487085188</c:v>
                </c:pt>
                <c:pt idx="36">
                  <c:v>-1.0812816349111984</c:v>
                </c:pt>
                <c:pt idx="37">
                  <c:v>-0.56346511368286345</c:v>
                </c:pt>
                <c:pt idx="38">
                  <c:v>-8.0855461215279815E-15</c:v>
                </c:pt>
                <c:pt idx="39">
                  <c:v>0.56346511368285468</c:v>
                </c:pt>
                <c:pt idx="40">
                  <c:v>1.0812816349111907</c:v>
                </c:pt>
                <c:pt idx="41">
                  <c:v>1.5114991487085099</c:v>
                </c:pt>
                <c:pt idx="42">
                  <c:v>1.8192639907090338</c:v>
                </c:pt>
                <c:pt idx="43">
                  <c:v>1.9796428837618667</c:v>
                </c:pt>
                <c:pt idx="44">
                  <c:v>1.9796428837618683</c:v>
                </c:pt>
                <c:pt idx="45">
                  <c:v>1.8192639907090378</c:v>
                </c:pt>
                <c:pt idx="46">
                  <c:v>1.5114991487085214</c:v>
                </c:pt>
                <c:pt idx="47">
                  <c:v>1.0812816349111987</c:v>
                </c:pt>
                <c:pt idx="48">
                  <c:v>0.563465113682867</c:v>
                </c:pt>
                <c:pt idx="49">
                  <c:v>4.7778621337091651E-15</c:v>
                </c:pt>
                <c:pt idx="50">
                  <c:v>-0.56346511368285468</c:v>
                </c:pt>
                <c:pt idx="51">
                  <c:v>-1.081281634911188</c:v>
                </c:pt>
                <c:pt idx="52">
                  <c:v>-1.5114991487085128</c:v>
                </c:pt>
                <c:pt idx="53">
                  <c:v>-1.8192639907090318</c:v>
                </c:pt>
                <c:pt idx="54">
                  <c:v>-1.9796428837618667</c:v>
                </c:pt>
                <c:pt idx="55">
                  <c:v>-1.9796428837618683</c:v>
                </c:pt>
                <c:pt idx="56">
                  <c:v>-1.8192639907090398</c:v>
                </c:pt>
                <c:pt idx="57">
                  <c:v>-1.5114991487085192</c:v>
                </c:pt>
                <c:pt idx="58">
                  <c:v>-1.0812816349112038</c:v>
                </c:pt>
                <c:pt idx="59">
                  <c:v>-0.56346511368286389</c:v>
                </c:pt>
                <c:pt idx="60">
                  <c:v>-8.5756055034914121E-15</c:v>
                </c:pt>
                <c:pt idx="61">
                  <c:v>0.56346511368284768</c:v>
                </c:pt>
                <c:pt idx="62">
                  <c:v>1.0812816349111873</c:v>
                </c:pt>
                <c:pt idx="63">
                  <c:v>1.5114991487085119</c:v>
                </c:pt>
                <c:pt idx="64">
                  <c:v>1.8192639907090338</c:v>
                </c:pt>
                <c:pt idx="65">
                  <c:v>1.9796428837618667</c:v>
                </c:pt>
                <c:pt idx="66">
                  <c:v>1.9796428837618691</c:v>
                </c:pt>
                <c:pt idx="67">
                  <c:v>1.8192639907090398</c:v>
                </c:pt>
                <c:pt idx="68">
                  <c:v>1.5114991487085239</c:v>
                </c:pt>
                <c:pt idx="69">
                  <c:v>1.0812816349112038</c:v>
                </c:pt>
                <c:pt idx="70">
                  <c:v>0.56346511368286412</c:v>
                </c:pt>
                <c:pt idx="71">
                  <c:v>8.8206351944731298E-15</c:v>
                </c:pt>
                <c:pt idx="72">
                  <c:v>-0.56346511368285401</c:v>
                </c:pt>
                <c:pt idx="73">
                  <c:v>-1.0812816349111871</c:v>
                </c:pt>
                <c:pt idx="74">
                  <c:v>-1.5114991487085119</c:v>
                </c:pt>
                <c:pt idx="75">
                  <c:v>-1.8192639907090318</c:v>
                </c:pt>
                <c:pt idx="76">
                  <c:v>-1.9796428837618667</c:v>
                </c:pt>
                <c:pt idx="77">
                  <c:v>-1.9796428837618683</c:v>
                </c:pt>
                <c:pt idx="78">
                  <c:v>-1.8192639907090824</c:v>
                </c:pt>
                <c:pt idx="79">
                  <c:v>-1.5114991487085938</c:v>
                </c:pt>
                <c:pt idx="80">
                  <c:v>-1.0812816349112981</c:v>
                </c:pt>
                <c:pt idx="81">
                  <c:v>-0.56346511368298025</c:v>
                </c:pt>
                <c:pt idx="82">
                  <c:v>-1.2275250260707158E-13</c:v>
                </c:pt>
                <c:pt idx="83">
                  <c:v>0.56346511368273788</c:v>
                </c:pt>
                <c:pt idx="84">
                  <c:v>1.0812816349110981</c:v>
                </c:pt>
                <c:pt idx="85">
                  <c:v>1.5114991487084362</c:v>
                </c:pt>
                <c:pt idx="86">
                  <c:v>1.8192639907089838</c:v>
                </c:pt>
                <c:pt idx="87">
                  <c:v>1.9796428837618496</c:v>
                </c:pt>
                <c:pt idx="88">
                  <c:v>1.9796428837618854</c:v>
                </c:pt>
                <c:pt idx="89">
                  <c:v>1.8192639907090855</c:v>
                </c:pt>
                <c:pt idx="90">
                  <c:v>1.5114991487085938</c:v>
                </c:pt>
                <c:pt idx="91">
                  <c:v>1.0812816349112981</c:v>
                </c:pt>
                <c:pt idx="92">
                  <c:v>0.56346511368298069</c:v>
                </c:pt>
                <c:pt idx="93">
                  <c:v>1.3010295965565428E-13</c:v>
                </c:pt>
                <c:pt idx="94">
                  <c:v>-0.56346511368274443</c:v>
                </c:pt>
                <c:pt idx="95">
                  <c:v>-1.0812816349110921</c:v>
                </c:pt>
                <c:pt idx="96">
                  <c:v>-1.5114991487084359</c:v>
                </c:pt>
                <c:pt idx="97">
                  <c:v>-1.8192639907089838</c:v>
                </c:pt>
                <c:pt idx="98">
                  <c:v>-1.9796428837618496</c:v>
                </c:pt>
                <c:pt idx="99">
                  <c:v>-1.9796428837618845</c:v>
                </c:pt>
                <c:pt idx="100">
                  <c:v>-1.8192639907090855</c:v>
                </c:pt>
                <c:pt idx="101">
                  <c:v>-1.5114991487085978</c:v>
                </c:pt>
                <c:pt idx="102">
                  <c:v>-1.0812816349113041</c:v>
                </c:pt>
                <c:pt idx="103">
                  <c:v>-0.56346511368298069</c:v>
                </c:pt>
                <c:pt idx="104">
                  <c:v>-1.2324256198903488E-13</c:v>
                </c:pt>
                <c:pt idx="105">
                  <c:v>0.56346511368274421</c:v>
                </c:pt>
                <c:pt idx="106">
                  <c:v>1.0812816349110921</c:v>
                </c:pt>
                <c:pt idx="107">
                  <c:v>1.5114991487084357</c:v>
                </c:pt>
                <c:pt idx="108">
                  <c:v>1.8192639907089818</c:v>
                </c:pt>
                <c:pt idx="109">
                  <c:v>1.9796428837618516</c:v>
                </c:pt>
                <c:pt idx="110">
                  <c:v>1.9796428837618858</c:v>
                </c:pt>
                <c:pt idx="111">
                  <c:v>1.8192639907090857</c:v>
                </c:pt>
                <c:pt idx="112">
                  <c:v>1.5114991487086038</c:v>
                </c:pt>
                <c:pt idx="113">
                  <c:v>1.0812816349113061</c:v>
                </c:pt>
                <c:pt idx="114">
                  <c:v>0.56346511368298091</c:v>
                </c:pt>
                <c:pt idx="115">
                  <c:v>1.234875916800167E-13</c:v>
                </c:pt>
                <c:pt idx="116">
                  <c:v>-0.56346511368274399</c:v>
                </c:pt>
                <c:pt idx="117">
                  <c:v>-1.0812816349110861</c:v>
                </c:pt>
                <c:pt idx="118">
                  <c:v>-1.5114991487084308</c:v>
                </c:pt>
                <c:pt idx="119">
                  <c:v>-1.8192639907089838</c:v>
                </c:pt>
                <c:pt idx="120">
                  <c:v>-1.9796428837618503</c:v>
                </c:pt>
                <c:pt idx="121">
                  <c:v>-1.9796428837618865</c:v>
                </c:pt>
                <c:pt idx="122">
                  <c:v>-1.8192639907090888</c:v>
                </c:pt>
                <c:pt idx="123">
                  <c:v>-1.5114991487085978</c:v>
                </c:pt>
                <c:pt idx="124">
                  <c:v>-1.0812816349113001</c:v>
                </c:pt>
                <c:pt idx="125">
                  <c:v>-0.56346511368297469</c:v>
                </c:pt>
                <c:pt idx="126">
                  <c:v>-1.308380487285994E-13</c:v>
                </c:pt>
                <c:pt idx="127">
                  <c:v>0.56346511368273688</c:v>
                </c:pt>
                <c:pt idx="128">
                  <c:v>1.0812816349110905</c:v>
                </c:pt>
                <c:pt idx="129">
                  <c:v>1.5114991487084355</c:v>
                </c:pt>
                <c:pt idx="130">
                  <c:v>1.8192639907089878</c:v>
                </c:pt>
                <c:pt idx="131">
                  <c:v>1.9796428837618496</c:v>
                </c:pt>
                <c:pt idx="132">
                  <c:v>1.9796428837618858</c:v>
                </c:pt>
                <c:pt idx="133">
                  <c:v>1.8192639907090917</c:v>
                </c:pt>
                <c:pt idx="134">
                  <c:v>1.5114991487086766</c:v>
                </c:pt>
                <c:pt idx="135">
                  <c:v>1.0812816349114005</c:v>
                </c:pt>
                <c:pt idx="136">
                  <c:v>0.56346511368309171</c:v>
                </c:pt>
                <c:pt idx="137">
                  <c:v>2.3766448878359674E-13</c:v>
                </c:pt>
                <c:pt idx="138">
                  <c:v>-0.56346511368262076</c:v>
                </c:pt>
                <c:pt idx="139">
                  <c:v>-1.0812816349109886</c:v>
                </c:pt>
                <c:pt idx="140">
                  <c:v>-1.5114991487083578</c:v>
                </c:pt>
                <c:pt idx="141">
                  <c:v>-1.8192639907089374</c:v>
                </c:pt>
                <c:pt idx="142">
                  <c:v>-1.9796428837618343</c:v>
                </c:pt>
                <c:pt idx="143">
                  <c:v>-1.9796428837619027</c:v>
                </c:pt>
                <c:pt idx="144">
                  <c:v>-1.8192639907091361</c:v>
                </c:pt>
                <c:pt idx="145">
                  <c:v>-1.5114991487086722</c:v>
                </c:pt>
                <c:pt idx="146">
                  <c:v>-1.0812816349113947</c:v>
                </c:pt>
                <c:pt idx="147">
                  <c:v>-0.56346511368309871</c:v>
                </c:pt>
                <c:pt idx="148">
                  <c:v>-2.4501494583217946E-13</c:v>
                </c:pt>
                <c:pt idx="149">
                  <c:v>0.56346511368262742</c:v>
                </c:pt>
                <c:pt idx="150">
                  <c:v>1.0812816349109824</c:v>
                </c:pt>
                <c:pt idx="151">
                  <c:v>1.5114991487083618</c:v>
                </c:pt>
                <c:pt idx="152">
                  <c:v>1.8192639907089339</c:v>
                </c:pt>
                <c:pt idx="153">
                  <c:v>1.9796428837618336</c:v>
                </c:pt>
                <c:pt idx="154">
                  <c:v>1.9796428837619016</c:v>
                </c:pt>
                <c:pt idx="155">
                  <c:v>1.819263990709139</c:v>
                </c:pt>
                <c:pt idx="156">
                  <c:v>1.5114991487086678</c:v>
                </c:pt>
                <c:pt idx="157">
                  <c:v>1.0812816349113901</c:v>
                </c:pt>
                <c:pt idx="158">
                  <c:v>0.56346511368309204</c:v>
                </c:pt>
                <c:pt idx="159">
                  <c:v>2.3815454816555998E-13</c:v>
                </c:pt>
                <c:pt idx="160">
                  <c:v>-0.56346511368262031</c:v>
                </c:pt>
                <c:pt idx="161">
                  <c:v>-1.0812816349109882</c:v>
                </c:pt>
                <c:pt idx="162">
                  <c:v>-1.5114991487083658</c:v>
                </c:pt>
                <c:pt idx="163">
                  <c:v>-1.8192639907089432</c:v>
                </c:pt>
                <c:pt idx="164">
                  <c:v>-1.9796428837618343</c:v>
                </c:pt>
                <c:pt idx="165">
                  <c:v>-1.9796428837619007</c:v>
                </c:pt>
                <c:pt idx="166">
                  <c:v>-1.8192639907091361</c:v>
                </c:pt>
                <c:pt idx="167">
                  <c:v>-1.5114991487086638</c:v>
                </c:pt>
                <c:pt idx="168">
                  <c:v>-1.0812816349113841</c:v>
                </c:pt>
                <c:pt idx="169">
                  <c:v>-0.56346511368308561</c:v>
                </c:pt>
                <c:pt idx="170">
                  <c:v>-2.3129415049894075E-13</c:v>
                </c:pt>
                <c:pt idx="171">
                  <c:v>0.56346511368262686</c:v>
                </c:pt>
                <c:pt idx="172">
                  <c:v>1.0812816349109939</c:v>
                </c:pt>
                <c:pt idx="173">
                  <c:v>1.5114991487083698</c:v>
                </c:pt>
                <c:pt idx="174">
                  <c:v>1.8192639907089398</c:v>
                </c:pt>
                <c:pt idx="175">
                  <c:v>1.9796428837618349</c:v>
                </c:pt>
                <c:pt idx="176">
                  <c:v>1.979642883761902</c:v>
                </c:pt>
                <c:pt idx="177">
                  <c:v>1.8192639907091332</c:v>
                </c:pt>
                <c:pt idx="178">
                  <c:v>1.5114991487086598</c:v>
                </c:pt>
                <c:pt idx="179">
                  <c:v>1.0812816349113901</c:v>
                </c:pt>
                <c:pt idx="180">
                  <c:v>0.56346511368307906</c:v>
                </c:pt>
                <c:pt idx="181">
                  <c:v>2.3864460754752323E-13</c:v>
                </c:pt>
                <c:pt idx="182">
                  <c:v>-0.56346511368263352</c:v>
                </c:pt>
                <c:pt idx="183">
                  <c:v>-1.0812816349109997</c:v>
                </c:pt>
                <c:pt idx="184">
                  <c:v>-1.5114991487083558</c:v>
                </c:pt>
                <c:pt idx="185">
                  <c:v>-1.819263990708943</c:v>
                </c:pt>
                <c:pt idx="186">
                  <c:v>-1.9796428837618183</c:v>
                </c:pt>
                <c:pt idx="187">
                  <c:v>-1.9796428837619189</c:v>
                </c:pt>
                <c:pt idx="188">
                  <c:v>-1.8192639907091774</c:v>
                </c:pt>
                <c:pt idx="189">
                  <c:v>-1.5114991487087397</c:v>
                </c:pt>
                <c:pt idx="190">
                  <c:v>-1.0812816349114911</c:v>
                </c:pt>
                <c:pt idx="191">
                  <c:v>-0.56346511368319541</c:v>
                </c:pt>
                <c:pt idx="192">
                  <c:v>-3.5968190231772274E-13</c:v>
                </c:pt>
                <c:pt idx="193">
                  <c:v>0.56346511368253105</c:v>
                </c:pt>
                <c:pt idx="194">
                  <c:v>1.08128163491091</c:v>
                </c:pt>
                <c:pt idx="195">
                  <c:v>1.5114991487082037</c:v>
                </c:pt>
                <c:pt idx="196">
                  <c:v>1.8192639907088455</c:v>
                </c:pt>
                <c:pt idx="197">
                  <c:v>1.9796428837618028</c:v>
                </c:pt>
                <c:pt idx="198">
                  <c:v>1.9796428837619342</c:v>
                </c:pt>
                <c:pt idx="199">
                  <c:v>1.8192639907092298</c:v>
                </c:pt>
                <c:pt idx="200">
                  <c:v>1.5114991487088278</c:v>
                </c:pt>
                <c:pt idx="201">
                  <c:v>1.0812816349111984</c:v>
                </c:pt>
                <c:pt idx="202">
                  <c:v>0.56346511368287466</c:v>
                </c:pt>
                <c:pt idx="203">
                  <c:v>-2.4498632289482608E-15</c:v>
                </c:pt>
                <c:pt idx="204">
                  <c:v>-0.56346511368174679</c:v>
                </c:pt>
                <c:pt idx="205">
                  <c:v>-1.0812816349111907</c:v>
                </c:pt>
                <c:pt idx="206">
                  <c:v>-1.5114991487085152</c:v>
                </c:pt>
                <c:pt idx="207">
                  <c:v>-1.819263990708559</c:v>
                </c:pt>
                <c:pt idx="208">
                  <c:v>-1.9796428837618663</c:v>
                </c:pt>
                <c:pt idx="209">
                  <c:v>-1.9796428837620303</c:v>
                </c:pt>
                <c:pt idx="210">
                  <c:v>-1.8192639907090378</c:v>
                </c:pt>
                <c:pt idx="211">
                  <c:v>-1.5114991487085168</c:v>
                </c:pt>
                <c:pt idx="212">
                  <c:v>-1.081281634912161</c:v>
                </c:pt>
                <c:pt idx="213">
                  <c:v>-0.56346511368395802</c:v>
                </c:pt>
                <c:pt idx="214">
                  <c:v>-1.1559798257510038E-12</c:v>
                </c:pt>
                <c:pt idx="215">
                  <c:v>0.56346511368175334</c:v>
                </c:pt>
                <c:pt idx="216">
                  <c:v>1.0812816349102161</c:v>
                </c:pt>
                <c:pt idx="217">
                  <c:v>1.5114991487077658</c:v>
                </c:pt>
                <c:pt idx="218">
                  <c:v>1.8192639907085619</c:v>
                </c:pt>
                <c:pt idx="219">
                  <c:v>1.9796428837617048</c:v>
                </c:pt>
                <c:pt idx="220">
                  <c:v>1.9796428837620301</c:v>
                </c:pt>
                <c:pt idx="221">
                  <c:v>1.8192639907095136</c:v>
                </c:pt>
                <c:pt idx="222">
                  <c:v>1.5114991487092644</c:v>
                </c:pt>
                <c:pt idx="223">
                  <c:v>1.0812816349121552</c:v>
                </c:pt>
                <c:pt idx="224">
                  <c:v>0.56346511368397956</c:v>
                </c:pt>
                <c:pt idx="225">
                  <c:v>1.134908573369181E-12</c:v>
                </c:pt>
                <c:pt idx="226">
                  <c:v>-0.56346511368174623</c:v>
                </c:pt>
                <c:pt idx="227">
                  <c:v>-1.0812816349102221</c:v>
                </c:pt>
                <c:pt idx="228">
                  <c:v>-1.5114991487077598</c:v>
                </c:pt>
                <c:pt idx="229">
                  <c:v>-1.8192639907085588</c:v>
                </c:pt>
                <c:pt idx="230">
                  <c:v>-1.9796428837617057</c:v>
                </c:pt>
                <c:pt idx="231">
                  <c:v>-1.9796428837620323</c:v>
                </c:pt>
                <c:pt idx="232">
                  <c:v>-1.8192639907095098</c:v>
                </c:pt>
                <c:pt idx="233">
                  <c:v>-1.5114991487092597</c:v>
                </c:pt>
                <c:pt idx="234">
                  <c:v>-1.0812816349121734</c:v>
                </c:pt>
                <c:pt idx="235">
                  <c:v>-0.56346511368397312</c:v>
                </c:pt>
                <c:pt idx="236">
                  <c:v>-1.1564698851329651E-12</c:v>
                </c:pt>
                <c:pt idx="237">
                  <c:v>0.56346511368175289</c:v>
                </c:pt>
                <c:pt idx="238">
                  <c:v>1.0812816349102281</c:v>
                </c:pt>
                <c:pt idx="239">
                  <c:v>1.5114991487077656</c:v>
                </c:pt>
                <c:pt idx="240">
                  <c:v>1.8192639907085617</c:v>
                </c:pt>
                <c:pt idx="241">
                  <c:v>1.9796428837617015</c:v>
                </c:pt>
                <c:pt idx="242">
                  <c:v>1.9796428837620321</c:v>
                </c:pt>
                <c:pt idx="243">
                  <c:v>1.8192639907095078</c:v>
                </c:pt>
                <c:pt idx="244">
                  <c:v>1.5114991487092739</c:v>
                </c:pt>
                <c:pt idx="245">
                  <c:v>1.0812816349121677</c:v>
                </c:pt>
                <c:pt idx="246">
                  <c:v>0.56346511368396568</c:v>
                </c:pt>
                <c:pt idx="247">
                  <c:v>1.1496094874663466E-12</c:v>
                </c:pt>
                <c:pt idx="248">
                  <c:v>-0.56346511368175944</c:v>
                </c:pt>
                <c:pt idx="249">
                  <c:v>-1.0812816349102341</c:v>
                </c:pt>
                <c:pt idx="250">
                  <c:v>-1.5114991487077698</c:v>
                </c:pt>
                <c:pt idx="251">
                  <c:v>-1.8192639907085526</c:v>
                </c:pt>
                <c:pt idx="252">
                  <c:v>-1.9796428837617037</c:v>
                </c:pt>
                <c:pt idx="253">
                  <c:v>-1.9796428837620303</c:v>
                </c:pt>
                <c:pt idx="254">
                  <c:v>-1.8192639907095158</c:v>
                </c:pt>
                <c:pt idx="255">
                  <c:v>-1.5114991487092695</c:v>
                </c:pt>
                <c:pt idx="256">
                  <c:v>-1.0812816349121619</c:v>
                </c:pt>
                <c:pt idx="257">
                  <c:v>-0.56346511368395891</c:v>
                </c:pt>
                <c:pt idx="258">
                  <c:v>-1.1427490897997287E-12</c:v>
                </c:pt>
                <c:pt idx="259">
                  <c:v>0.56346511368173879</c:v>
                </c:pt>
                <c:pt idx="260">
                  <c:v>1.0812816349102401</c:v>
                </c:pt>
                <c:pt idx="261">
                  <c:v>1.5114991487077558</c:v>
                </c:pt>
                <c:pt idx="262">
                  <c:v>1.8192639907085555</c:v>
                </c:pt>
                <c:pt idx="263">
                  <c:v>1.9796428837617046</c:v>
                </c:pt>
                <c:pt idx="264">
                  <c:v>1.9796428837620301</c:v>
                </c:pt>
                <c:pt idx="265">
                  <c:v>1.8192639907095138</c:v>
                </c:pt>
                <c:pt idx="266">
                  <c:v>1.5114991487092833</c:v>
                </c:pt>
                <c:pt idx="267">
                  <c:v>1.0812816349121559</c:v>
                </c:pt>
                <c:pt idx="268">
                  <c:v>0.56346511368395269</c:v>
                </c:pt>
                <c:pt idx="269">
                  <c:v>1.1643104015635163E-12</c:v>
                </c:pt>
                <c:pt idx="270">
                  <c:v>-0.56346511368174534</c:v>
                </c:pt>
                <c:pt idx="271">
                  <c:v>-1.0812816349102221</c:v>
                </c:pt>
                <c:pt idx="272">
                  <c:v>-1.5114991487077598</c:v>
                </c:pt>
                <c:pt idx="273">
                  <c:v>-1.8192639907085584</c:v>
                </c:pt>
                <c:pt idx="274">
                  <c:v>-1.9796428837617055</c:v>
                </c:pt>
                <c:pt idx="275">
                  <c:v>-1.9796428837620283</c:v>
                </c:pt>
                <c:pt idx="276">
                  <c:v>-1.8192639907095218</c:v>
                </c:pt>
                <c:pt idx="277">
                  <c:v>-1.5114991487092788</c:v>
                </c:pt>
                <c:pt idx="278">
                  <c:v>-1.0812816349121499</c:v>
                </c:pt>
                <c:pt idx="279">
                  <c:v>-0.56346511368397401</c:v>
                </c:pt>
                <c:pt idx="280">
                  <c:v>-1.1574500038968954E-12</c:v>
                </c:pt>
                <c:pt idx="281">
                  <c:v>0.56346511368175189</c:v>
                </c:pt>
                <c:pt idx="282">
                  <c:v>1.0812816349102281</c:v>
                </c:pt>
                <c:pt idx="283">
                  <c:v>1.5114991487077638</c:v>
                </c:pt>
                <c:pt idx="284">
                  <c:v>1.8192639907085495</c:v>
                </c:pt>
                <c:pt idx="285">
                  <c:v>1.9796428837617066</c:v>
                </c:pt>
                <c:pt idx="286">
                  <c:v>1.9796428837620321</c:v>
                </c:pt>
                <c:pt idx="287">
                  <c:v>1.8192639907095198</c:v>
                </c:pt>
                <c:pt idx="288">
                  <c:v>1.5114991487092746</c:v>
                </c:pt>
                <c:pt idx="289">
                  <c:v>1.0812816349121686</c:v>
                </c:pt>
                <c:pt idx="290">
                  <c:v>0.56346511368396668</c:v>
                </c:pt>
                <c:pt idx="291">
                  <c:v>1.1505896062302749E-12</c:v>
                </c:pt>
                <c:pt idx="292">
                  <c:v>-0.56346511368175844</c:v>
                </c:pt>
                <c:pt idx="293">
                  <c:v>-1.0812816349102325</c:v>
                </c:pt>
                <c:pt idx="294">
                  <c:v>-1.5114991487077498</c:v>
                </c:pt>
                <c:pt idx="295">
                  <c:v>-1.8192639907085524</c:v>
                </c:pt>
                <c:pt idx="296">
                  <c:v>-1.9796428837617033</c:v>
                </c:pt>
                <c:pt idx="297">
                  <c:v>-1.9796428837620321</c:v>
                </c:pt>
                <c:pt idx="298">
                  <c:v>-1.8192639907099875</c:v>
                </c:pt>
                <c:pt idx="299">
                  <c:v>-1.5114991487092702</c:v>
                </c:pt>
                <c:pt idx="300">
                  <c:v>-1.0812816349121628</c:v>
                </c:pt>
                <c:pt idx="301">
                  <c:v>-0.56346511368398799</c:v>
                </c:pt>
                <c:pt idx="302">
                  <c:v>-1.1437292085636528E-12</c:v>
                </c:pt>
                <c:pt idx="303">
                  <c:v>0.563465113680647</c:v>
                </c:pt>
                <c:pt idx="304">
                  <c:v>1.0812816349102161</c:v>
                </c:pt>
                <c:pt idx="305">
                  <c:v>1.5114991487077554</c:v>
                </c:pt>
                <c:pt idx="306">
                  <c:v>1.819263990708555</c:v>
                </c:pt>
                <c:pt idx="307">
                  <c:v>1.9796428837615418</c:v>
                </c:pt>
                <c:pt idx="308">
                  <c:v>1.9796428837621953</c:v>
                </c:pt>
                <c:pt idx="309">
                  <c:v>1.8192639907099846</c:v>
                </c:pt>
                <c:pt idx="310">
                  <c:v>1.5114991487100298</c:v>
                </c:pt>
                <c:pt idx="311">
                  <c:v>1.0812816349131373</c:v>
                </c:pt>
                <c:pt idx="312">
                  <c:v>0.56346511368507235</c:v>
                </c:pt>
                <c:pt idx="313">
                  <c:v>2.3021588975436021E-12</c:v>
                </c:pt>
                <c:pt idx="314">
                  <c:v>-0.56346511368065355</c:v>
                </c:pt>
                <c:pt idx="315">
                  <c:v>-1.08128163490924</c:v>
                </c:pt>
                <c:pt idx="316">
                  <c:v>-1.5114991487069958</c:v>
                </c:pt>
                <c:pt idx="317">
                  <c:v>-1.8192639907080739</c:v>
                </c:pt>
                <c:pt idx="318">
                  <c:v>-1.9796428837615385</c:v>
                </c:pt>
                <c:pt idx="319">
                  <c:v>-1.9796428837621944</c:v>
                </c:pt>
                <c:pt idx="320">
                  <c:v>-1.8192639907100074</c:v>
                </c:pt>
                <c:pt idx="321">
                  <c:v>-1.5114991487100058</c:v>
                </c:pt>
                <c:pt idx="322">
                  <c:v>-1.081281634913132</c:v>
                </c:pt>
                <c:pt idx="323">
                  <c:v>-0.5634651136850648</c:v>
                </c:pt>
                <c:pt idx="324">
                  <c:v>-2.2952984998769844E-12</c:v>
                </c:pt>
                <c:pt idx="325">
                  <c:v>0.5634651136806601</c:v>
                </c:pt>
                <c:pt idx="326">
                  <c:v>1.0812816349092695</c:v>
                </c:pt>
                <c:pt idx="327">
                  <c:v>1.5114991487069998</c:v>
                </c:pt>
                <c:pt idx="328">
                  <c:v>1.8192639907080768</c:v>
                </c:pt>
                <c:pt idx="329">
                  <c:v>1.9796428837615399</c:v>
                </c:pt>
                <c:pt idx="330">
                  <c:v>1.9796428837621933</c:v>
                </c:pt>
                <c:pt idx="331">
                  <c:v>1.819263990709979</c:v>
                </c:pt>
                <c:pt idx="332">
                  <c:v>1.5114991487100398</c:v>
                </c:pt>
                <c:pt idx="333">
                  <c:v>1.081281634913126</c:v>
                </c:pt>
                <c:pt idx="334">
                  <c:v>0.56346511368505825</c:v>
                </c:pt>
                <c:pt idx="335">
                  <c:v>2.2884381022103708E-12</c:v>
                </c:pt>
                <c:pt idx="336">
                  <c:v>-0.56346511368066676</c:v>
                </c:pt>
                <c:pt idx="337">
                  <c:v>-1.081281634909252</c:v>
                </c:pt>
                <c:pt idx="338">
                  <c:v>-1.511499148707004</c:v>
                </c:pt>
                <c:pt idx="339">
                  <c:v>-1.8192639907080796</c:v>
                </c:pt>
                <c:pt idx="340">
                  <c:v>-1.9796428837615405</c:v>
                </c:pt>
                <c:pt idx="341">
                  <c:v>-1.9796428837621924</c:v>
                </c:pt>
                <c:pt idx="342">
                  <c:v>-1.8192639907100017</c:v>
                </c:pt>
                <c:pt idx="343">
                  <c:v>-1.5114991487100338</c:v>
                </c:pt>
                <c:pt idx="344">
                  <c:v>-1.08128163491312</c:v>
                </c:pt>
                <c:pt idx="345">
                  <c:v>-0.5634651136850517</c:v>
                </c:pt>
                <c:pt idx="346">
                  <c:v>-2.2815777045437507E-12</c:v>
                </c:pt>
                <c:pt idx="347">
                  <c:v>0.563465113680646</c:v>
                </c:pt>
                <c:pt idx="348">
                  <c:v>1.0812816349092573</c:v>
                </c:pt>
                <c:pt idx="349">
                  <c:v>1.5114991487070084</c:v>
                </c:pt>
                <c:pt idx="350">
                  <c:v>1.8192639907080819</c:v>
                </c:pt>
                <c:pt idx="351">
                  <c:v>1.9796428837615418</c:v>
                </c:pt>
                <c:pt idx="352">
                  <c:v>1.9796428837621955</c:v>
                </c:pt>
                <c:pt idx="353">
                  <c:v>1.8192639907099968</c:v>
                </c:pt>
                <c:pt idx="354">
                  <c:v>1.5114991487100298</c:v>
                </c:pt>
                <c:pt idx="355">
                  <c:v>1.0812816349131142</c:v>
                </c:pt>
                <c:pt idx="356">
                  <c:v>0.56346511368504504</c:v>
                </c:pt>
                <c:pt idx="357">
                  <c:v>2.3315607257379386E-12</c:v>
                </c:pt>
                <c:pt idx="358">
                  <c:v>-0.56346511368065266</c:v>
                </c:pt>
                <c:pt idx="359">
                  <c:v>-1.0812816349092631</c:v>
                </c:pt>
                <c:pt idx="360">
                  <c:v>-1.5114991487070129</c:v>
                </c:pt>
                <c:pt idx="361">
                  <c:v>-1.8192639907080854</c:v>
                </c:pt>
                <c:pt idx="362">
                  <c:v>-1.9796428837615385</c:v>
                </c:pt>
                <c:pt idx="363">
                  <c:v>-1.9796428837621944</c:v>
                </c:pt>
                <c:pt idx="364">
                  <c:v>-1.8192639907099939</c:v>
                </c:pt>
                <c:pt idx="365">
                  <c:v>-1.5114991487100258</c:v>
                </c:pt>
                <c:pt idx="366">
                  <c:v>-1.0812816349131085</c:v>
                </c:pt>
                <c:pt idx="367">
                  <c:v>-0.56346511368509389</c:v>
                </c:pt>
                <c:pt idx="368">
                  <c:v>-2.2962786186409129E-12</c:v>
                </c:pt>
                <c:pt idx="369">
                  <c:v>0.56346511368065921</c:v>
                </c:pt>
                <c:pt idx="370">
                  <c:v>1.0812816349092689</c:v>
                </c:pt>
                <c:pt idx="371">
                  <c:v>1.5114991487070173</c:v>
                </c:pt>
                <c:pt idx="372">
                  <c:v>1.8192639907080759</c:v>
                </c:pt>
                <c:pt idx="373">
                  <c:v>1.9796428837615399</c:v>
                </c:pt>
                <c:pt idx="374">
                  <c:v>1.979642883762194</c:v>
                </c:pt>
                <c:pt idx="375">
                  <c:v>1.8192639907099912</c:v>
                </c:pt>
                <c:pt idx="376">
                  <c:v>1.5114991487100218</c:v>
                </c:pt>
                <c:pt idx="377">
                  <c:v>1.0812816349131504</c:v>
                </c:pt>
                <c:pt idx="378">
                  <c:v>0.56346511368508745</c:v>
                </c:pt>
                <c:pt idx="379">
                  <c:v>2.2894182209742916E-12</c:v>
                </c:pt>
                <c:pt idx="380">
                  <c:v>-0.56346511368066576</c:v>
                </c:pt>
                <c:pt idx="381">
                  <c:v>-1.0812816349092746</c:v>
                </c:pt>
                <c:pt idx="382">
                  <c:v>-1.5114991487070033</c:v>
                </c:pt>
                <c:pt idx="383">
                  <c:v>-1.8192639907080792</c:v>
                </c:pt>
                <c:pt idx="384">
                  <c:v>-1.9796428837615405</c:v>
                </c:pt>
                <c:pt idx="385">
                  <c:v>-1.9796428837621927</c:v>
                </c:pt>
                <c:pt idx="386">
                  <c:v>-1.8192639907099883</c:v>
                </c:pt>
                <c:pt idx="387">
                  <c:v>-1.5114991487100358</c:v>
                </c:pt>
                <c:pt idx="388">
                  <c:v>-1.0812816349131447</c:v>
                </c:pt>
                <c:pt idx="389">
                  <c:v>-0.56346511368508079</c:v>
                </c:pt>
                <c:pt idx="390">
                  <c:v>-2.2825578233076768E-12</c:v>
                </c:pt>
                <c:pt idx="391">
                  <c:v>0.56346511368067265</c:v>
                </c:pt>
                <c:pt idx="392">
                  <c:v>1.0812816349092325</c:v>
                </c:pt>
                <c:pt idx="393">
                  <c:v>1.5114991487070077</c:v>
                </c:pt>
                <c:pt idx="394">
                  <c:v>1.8192639907080819</c:v>
                </c:pt>
                <c:pt idx="395">
                  <c:v>1.9796428837615418</c:v>
                </c:pt>
                <c:pt idx="396">
                  <c:v>1.979642883762192</c:v>
                </c:pt>
                <c:pt idx="397">
                  <c:v>1.8192639907099972</c:v>
                </c:pt>
                <c:pt idx="398">
                  <c:v>1.5114991487100318</c:v>
                </c:pt>
                <c:pt idx="399">
                  <c:v>1.0812816349131389</c:v>
                </c:pt>
                <c:pt idx="400">
                  <c:v>0.56346511368507424</c:v>
                </c:pt>
                <c:pt idx="401">
                  <c:v>2.2756974256410547E-12</c:v>
                </c:pt>
                <c:pt idx="402">
                  <c:v>-0.56346511368062469</c:v>
                </c:pt>
                <c:pt idx="403">
                  <c:v>-1.0812816349092382</c:v>
                </c:pt>
                <c:pt idx="404">
                  <c:v>-1.5114991487070122</c:v>
                </c:pt>
                <c:pt idx="405">
                  <c:v>-1.819263990708085</c:v>
                </c:pt>
                <c:pt idx="406">
                  <c:v>-1.9796428837615425</c:v>
                </c:pt>
                <c:pt idx="407">
                  <c:v>-1.9796428837621947</c:v>
                </c:pt>
                <c:pt idx="408">
                  <c:v>-1.8192639907099943</c:v>
                </c:pt>
                <c:pt idx="409">
                  <c:v>-1.5114991487100258</c:v>
                </c:pt>
                <c:pt idx="410">
                  <c:v>-1.0812816349131331</c:v>
                </c:pt>
                <c:pt idx="411">
                  <c:v>-0.56346511368506669</c:v>
                </c:pt>
                <c:pt idx="412">
                  <c:v>-2.3256804468352438E-12</c:v>
                </c:pt>
                <c:pt idx="413">
                  <c:v>0.56346511368063101</c:v>
                </c:pt>
                <c:pt idx="414">
                  <c:v>1.081281634909244</c:v>
                </c:pt>
                <c:pt idx="415">
                  <c:v>1.5114991487062739</c:v>
                </c:pt>
                <c:pt idx="416">
                  <c:v>1.8192639907075918</c:v>
                </c:pt>
                <c:pt idx="417">
                  <c:v>1.9796428837613769</c:v>
                </c:pt>
                <c:pt idx="418">
                  <c:v>1.9796428837623561</c:v>
                </c:pt>
                <c:pt idx="419">
                  <c:v>1.819263990710464</c:v>
                </c:pt>
                <c:pt idx="420">
                  <c:v>1.5114991487107672</c:v>
                </c:pt>
                <c:pt idx="421">
                  <c:v>1.0812816349141077</c:v>
                </c:pt>
                <c:pt idx="422">
                  <c:v>0.56346511368617913</c:v>
                </c:pt>
                <c:pt idx="423">
                  <c:v>3.4556884263847844E-12</c:v>
                </c:pt>
                <c:pt idx="424">
                  <c:v>-0.56346511367954766</c:v>
                </c:pt>
                <c:pt idx="425">
                  <c:v>-1.0812816349082941</c:v>
                </c:pt>
                <c:pt idx="426">
                  <c:v>-1.5114991487062412</c:v>
                </c:pt>
                <c:pt idx="427">
                  <c:v>-1.8192639907075938</c:v>
                </c:pt>
                <c:pt idx="428">
                  <c:v>-1.9796428837613778</c:v>
                </c:pt>
                <c:pt idx="429">
                  <c:v>-1.9796428837623545</c:v>
                </c:pt>
                <c:pt idx="430">
                  <c:v>-1.8192639907104611</c:v>
                </c:pt>
                <c:pt idx="431">
                  <c:v>-1.5114991487107814</c:v>
                </c:pt>
                <c:pt idx="432">
                  <c:v>-1.0812816349141019</c:v>
                </c:pt>
                <c:pt idx="433">
                  <c:v>-0.5634651136861728</c:v>
                </c:pt>
                <c:pt idx="434">
                  <c:v>-3.4488280287181708E-12</c:v>
                </c:pt>
                <c:pt idx="435">
                  <c:v>0.56346511367955365</c:v>
                </c:pt>
                <c:pt idx="436">
                  <c:v>1.0812816349082761</c:v>
                </c:pt>
                <c:pt idx="437">
                  <c:v>1.5114991487062457</c:v>
                </c:pt>
                <c:pt idx="438">
                  <c:v>1.8192639907075976</c:v>
                </c:pt>
                <c:pt idx="439">
                  <c:v>1.9796428837613789</c:v>
                </c:pt>
                <c:pt idx="440">
                  <c:v>1.9796428837623541</c:v>
                </c:pt>
                <c:pt idx="441">
                  <c:v>1.8192639907104702</c:v>
                </c:pt>
                <c:pt idx="442">
                  <c:v>1.511499148710777</c:v>
                </c:pt>
                <c:pt idx="443">
                  <c:v>1.0812816349140959</c:v>
                </c:pt>
                <c:pt idx="444">
                  <c:v>0.56346511368616503</c:v>
                </c:pt>
                <c:pt idx="445">
                  <c:v>3.4419676310515532E-12</c:v>
                </c:pt>
                <c:pt idx="446">
                  <c:v>-0.56346511367950658</c:v>
                </c:pt>
                <c:pt idx="447">
                  <c:v>-1.0812816349083061</c:v>
                </c:pt>
                <c:pt idx="448">
                  <c:v>-1.5114991487062688</c:v>
                </c:pt>
                <c:pt idx="449">
                  <c:v>-1.8192639907076118</c:v>
                </c:pt>
                <c:pt idx="450">
                  <c:v>-1.9796428837613798</c:v>
                </c:pt>
                <c:pt idx="451">
                  <c:v>-1.9796428837623607</c:v>
                </c:pt>
                <c:pt idx="452">
                  <c:v>-1.8192639907104791</c:v>
                </c:pt>
                <c:pt idx="453">
                  <c:v>-1.5114991487107898</c:v>
                </c:pt>
                <c:pt idx="454">
                  <c:v>-1.0812816349141139</c:v>
                </c:pt>
                <c:pt idx="455">
                  <c:v>-0.56346511368613161</c:v>
                </c:pt>
                <c:pt idx="456">
                  <c:v>-3.4635289428153439E-12</c:v>
                </c:pt>
                <c:pt idx="457">
                  <c:v>0.56346511367954011</c:v>
                </c:pt>
                <c:pt idx="458">
                  <c:v>1.0812816349082881</c:v>
                </c:pt>
                <c:pt idx="459">
                  <c:v>1.5114991487062548</c:v>
                </c:pt>
                <c:pt idx="460">
                  <c:v>1.8192639907076034</c:v>
                </c:pt>
                <c:pt idx="461">
                  <c:v>1.9796428837613769</c:v>
                </c:pt>
                <c:pt idx="462">
                  <c:v>1.9796428837623561</c:v>
                </c:pt>
                <c:pt idx="463">
                  <c:v>1.8192639907104644</c:v>
                </c:pt>
                <c:pt idx="464">
                  <c:v>1.5114991487107678</c:v>
                </c:pt>
                <c:pt idx="465">
                  <c:v>1.0812816349140846</c:v>
                </c:pt>
                <c:pt idx="466">
                  <c:v>0.56346511368620644</c:v>
                </c:pt>
                <c:pt idx="467">
                  <c:v>3.4850902545791242E-12</c:v>
                </c:pt>
                <c:pt idx="468">
                  <c:v>-0.56346511367951968</c:v>
                </c:pt>
                <c:pt idx="469">
                  <c:v>-1.0812816349083165</c:v>
                </c:pt>
                <c:pt idx="470">
                  <c:v>-1.5114991487062779</c:v>
                </c:pt>
                <c:pt idx="471">
                  <c:v>-1.8192639907075938</c:v>
                </c:pt>
                <c:pt idx="472">
                  <c:v>-1.9796428837613738</c:v>
                </c:pt>
                <c:pt idx="473">
                  <c:v>-1.9796428837623601</c:v>
                </c:pt>
                <c:pt idx="474">
                  <c:v>-1.8192639907104733</c:v>
                </c:pt>
                <c:pt idx="475">
                  <c:v>-1.5114991487107818</c:v>
                </c:pt>
                <c:pt idx="476">
                  <c:v>-1.0812816349141028</c:v>
                </c:pt>
                <c:pt idx="477">
                  <c:v>-0.5634651136861738</c:v>
                </c:pt>
                <c:pt idx="478">
                  <c:v>-3.4498081474820985E-12</c:v>
                </c:pt>
                <c:pt idx="479">
                  <c:v>0.56346511367955265</c:v>
                </c:pt>
                <c:pt idx="480">
                  <c:v>1.0812816349082983</c:v>
                </c:pt>
                <c:pt idx="481">
                  <c:v>1.5114991487062266</c:v>
                </c:pt>
                <c:pt idx="482">
                  <c:v>1.8192639907076078</c:v>
                </c:pt>
                <c:pt idx="483">
                  <c:v>1.9796428837613789</c:v>
                </c:pt>
                <c:pt idx="484">
                  <c:v>1.9796428837623541</c:v>
                </c:pt>
                <c:pt idx="485">
                  <c:v>1.8192639907104586</c:v>
                </c:pt>
                <c:pt idx="486">
                  <c:v>1.5114991487107958</c:v>
                </c:pt>
                <c:pt idx="487">
                  <c:v>1.0812816349141208</c:v>
                </c:pt>
                <c:pt idx="488">
                  <c:v>0.56346511368619423</c:v>
                </c:pt>
                <c:pt idx="489">
                  <c:v>3.4713694592458804E-12</c:v>
                </c:pt>
                <c:pt idx="490">
                  <c:v>-0.56346511367953256</c:v>
                </c:pt>
                <c:pt idx="491">
                  <c:v>-1.0812816349082803</c:v>
                </c:pt>
                <c:pt idx="492">
                  <c:v>-1.5114991487062497</c:v>
                </c:pt>
                <c:pt idx="493">
                  <c:v>-1.8192639907075998</c:v>
                </c:pt>
                <c:pt idx="494">
                  <c:v>-1.9796428837613758</c:v>
                </c:pt>
                <c:pt idx="495">
                  <c:v>-1.9796428837623581</c:v>
                </c:pt>
                <c:pt idx="496">
                  <c:v>-1.8192639907104677</c:v>
                </c:pt>
                <c:pt idx="497">
                  <c:v>-1.511499148710773</c:v>
                </c:pt>
                <c:pt idx="498">
                  <c:v>-1.0812816349140912</c:v>
                </c:pt>
                <c:pt idx="499">
                  <c:v>-0.5634651136861597</c:v>
                </c:pt>
                <c:pt idx="500">
                  <c:v>-3.4360873521488567E-12</c:v>
                </c:pt>
                <c:pt idx="501">
                  <c:v>0.56346511367951202</c:v>
                </c:pt>
                <c:pt idx="502">
                  <c:v>1.0812816349082621</c:v>
                </c:pt>
                <c:pt idx="503">
                  <c:v>1.5114991487062355</c:v>
                </c:pt>
                <c:pt idx="504">
                  <c:v>1.8192639907076138</c:v>
                </c:pt>
                <c:pt idx="505">
                  <c:v>1.9796428837613806</c:v>
                </c:pt>
                <c:pt idx="506">
                  <c:v>1.9796428837623601</c:v>
                </c:pt>
                <c:pt idx="507">
                  <c:v>1.8192639907104766</c:v>
                </c:pt>
                <c:pt idx="508">
                  <c:v>1.5114991487107872</c:v>
                </c:pt>
                <c:pt idx="509">
                  <c:v>1.081281634915066</c:v>
                </c:pt>
                <c:pt idx="510">
                  <c:v>0.56346511368727092</c:v>
                </c:pt>
                <c:pt idx="511">
                  <c:v>4.5945170411287977E-12</c:v>
                </c:pt>
                <c:pt idx="512">
                  <c:v>-0.56346511367845464</c:v>
                </c:pt>
                <c:pt idx="513">
                  <c:v>-1.0812816349073353</c:v>
                </c:pt>
                <c:pt idx="514">
                  <c:v>-1.5114991487055138</c:v>
                </c:pt>
                <c:pt idx="515">
                  <c:v>-1.8192639907071098</c:v>
                </c:pt>
                <c:pt idx="516">
                  <c:v>-1.979642883761209</c:v>
                </c:pt>
                <c:pt idx="517">
                  <c:v>-1.9796428837625184</c:v>
                </c:pt>
                <c:pt idx="518">
                  <c:v>-1.8192639907109358</c:v>
                </c:pt>
                <c:pt idx="519">
                  <c:v>-1.5114991487115086</c:v>
                </c:pt>
                <c:pt idx="520">
                  <c:v>-1.081281634915084</c:v>
                </c:pt>
                <c:pt idx="521">
                  <c:v>-0.56346511368729169</c:v>
                </c:pt>
                <c:pt idx="522">
                  <c:v>-4.6160783528925962E-12</c:v>
                </c:pt>
                <c:pt idx="523">
                  <c:v>0.56346511367843422</c:v>
                </c:pt>
                <c:pt idx="524">
                  <c:v>1.0812816349073173</c:v>
                </c:pt>
                <c:pt idx="525">
                  <c:v>1.5114991487054978</c:v>
                </c:pt>
                <c:pt idx="526">
                  <c:v>1.8192639907071226</c:v>
                </c:pt>
                <c:pt idx="527">
                  <c:v>1.9796428837612139</c:v>
                </c:pt>
                <c:pt idx="528">
                  <c:v>1.9796428837625215</c:v>
                </c:pt>
                <c:pt idx="529">
                  <c:v>1.8192639907109438</c:v>
                </c:pt>
                <c:pt idx="530">
                  <c:v>1.5114991487115599</c:v>
                </c:pt>
                <c:pt idx="531">
                  <c:v>1.0812816349150542</c:v>
                </c:pt>
                <c:pt idx="532">
                  <c:v>0.56346511368725749</c:v>
                </c:pt>
                <c:pt idx="533">
                  <c:v>4.5807962457955729E-12</c:v>
                </c:pt>
                <c:pt idx="534">
                  <c:v>-0.56346511367846763</c:v>
                </c:pt>
                <c:pt idx="535">
                  <c:v>-1.0812816349072991</c:v>
                </c:pt>
                <c:pt idx="536">
                  <c:v>-1.5114991487054836</c:v>
                </c:pt>
                <c:pt idx="537">
                  <c:v>-1.8192639907071138</c:v>
                </c:pt>
                <c:pt idx="538">
                  <c:v>-1.9796428837612106</c:v>
                </c:pt>
                <c:pt idx="539">
                  <c:v>-1.9796428837625164</c:v>
                </c:pt>
                <c:pt idx="540">
                  <c:v>-1.8192639907109538</c:v>
                </c:pt>
                <c:pt idx="541">
                  <c:v>-1.5114991487115368</c:v>
                </c:pt>
                <c:pt idx="542">
                  <c:v>-1.0812816349150722</c:v>
                </c:pt>
                <c:pt idx="543">
                  <c:v>-0.5634651136872787</c:v>
                </c:pt>
                <c:pt idx="544">
                  <c:v>-4.6023575575593479E-12</c:v>
                </c:pt>
                <c:pt idx="545">
                  <c:v>0.56346511367844665</c:v>
                </c:pt>
                <c:pt idx="546">
                  <c:v>1.0812816349073289</c:v>
                </c:pt>
                <c:pt idx="547">
                  <c:v>1.5114991487055078</c:v>
                </c:pt>
                <c:pt idx="548">
                  <c:v>1.8192639907071284</c:v>
                </c:pt>
                <c:pt idx="549">
                  <c:v>1.9796428837612159</c:v>
                </c:pt>
                <c:pt idx="550">
                  <c:v>1.9796428837625275</c:v>
                </c:pt>
                <c:pt idx="551">
                  <c:v>1.8192639907109618</c:v>
                </c:pt>
                <c:pt idx="552">
                  <c:v>1.511499148711551</c:v>
                </c:pt>
                <c:pt idx="553">
                  <c:v>1.0812816349150427</c:v>
                </c:pt>
                <c:pt idx="554">
                  <c:v>0.5634651136872445</c:v>
                </c:pt>
                <c:pt idx="555">
                  <c:v>4.6239188693231335E-12</c:v>
                </c:pt>
                <c:pt idx="556">
                  <c:v>-0.56346511367842678</c:v>
                </c:pt>
                <c:pt idx="557">
                  <c:v>-1.0812816349073107</c:v>
                </c:pt>
                <c:pt idx="558">
                  <c:v>-1.5114991487054927</c:v>
                </c:pt>
                <c:pt idx="559">
                  <c:v>-1.8192639907071195</c:v>
                </c:pt>
                <c:pt idx="560">
                  <c:v>-1.9796428837612126</c:v>
                </c:pt>
                <c:pt idx="561">
                  <c:v>-1.9796428837625226</c:v>
                </c:pt>
                <c:pt idx="562">
                  <c:v>-1.8192639907109478</c:v>
                </c:pt>
                <c:pt idx="563">
                  <c:v>-1.5114991487115277</c:v>
                </c:pt>
                <c:pt idx="564">
                  <c:v>-1.0812816349150607</c:v>
                </c:pt>
                <c:pt idx="565">
                  <c:v>-0.56346511368731977</c:v>
                </c:pt>
                <c:pt idx="566">
                  <c:v>-4.5886367622261191E-12</c:v>
                </c:pt>
                <c:pt idx="567">
                  <c:v>0.56346511367845975</c:v>
                </c:pt>
                <c:pt idx="568">
                  <c:v>1.0812816349073404</c:v>
                </c:pt>
                <c:pt idx="569">
                  <c:v>1.5114991487055178</c:v>
                </c:pt>
                <c:pt idx="570">
                  <c:v>1.8192639907071118</c:v>
                </c:pt>
                <c:pt idx="571">
                  <c:v>1.9796428837612099</c:v>
                </c:pt>
                <c:pt idx="572">
                  <c:v>1.9796428837625257</c:v>
                </c:pt>
                <c:pt idx="573">
                  <c:v>1.8192639907109558</c:v>
                </c:pt>
                <c:pt idx="574">
                  <c:v>1.5114991487115046</c:v>
                </c:pt>
                <c:pt idx="575">
                  <c:v>1.0812816349150789</c:v>
                </c:pt>
                <c:pt idx="576">
                  <c:v>0.56346511368728591</c:v>
                </c:pt>
                <c:pt idx="577">
                  <c:v>4.6101980739898998E-12</c:v>
                </c:pt>
                <c:pt idx="578">
                  <c:v>-0.56346511367843988</c:v>
                </c:pt>
                <c:pt idx="579">
                  <c:v>-1.0812816349073222</c:v>
                </c:pt>
                <c:pt idx="580">
                  <c:v>-1.5114991487055038</c:v>
                </c:pt>
                <c:pt idx="581">
                  <c:v>-1.8192639907071251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AB-4AB0-8E22-1EE2EA7E81AF}"/>
            </c:ext>
          </c:extLst>
        </c:ser>
        <c:ser>
          <c:idx val="2"/>
          <c:order val="2"/>
          <c:tx>
            <c:strRef>
              <c:f>rázy!$E$6</c:f>
              <c:strCache>
                <c:ptCount val="1"/>
                <c:pt idx="0">
                  <c:v>y/m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1.9500000000000017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3.8999999999999866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8.0999999999999961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8.3499999999999961</c:v>
                </c:pt>
                <c:pt idx="168">
                  <c:v>8.4000000000000021</c:v>
                </c:pt>
                <c:pt idx="169">
                  <c:v>8.4499999999999797</c:v>
                </c:pt>
                <c:pt idx="170">
                  <c:v>8.4999999999999964</c:v>
                </c:pt>
                <c:pt idx="171">
                  <c:v>8.5499999999999794</c:v>
                </c:pt>
                <c:pt idx="172">
                  <c:v>8.5999999999999961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8.8499999999999961</c:v>
                </c:pt>
                <c:pt idx="178">
                  <c:v>8.9000000000000021</c:v>
                </c:pt>
                <c:pt idx="179">
                  <c:v>8.9499999999999797</c:v>
                </c:pt>
                <c:pt idx="180">
                  <c:v>8.9999999999999964</c:v>
                </c:pt>
                <c:pt idx="181">
                  <c:v>9.0499999999999794</c:v>
                </c:pt>
                <c:pt idx="182">
                  <c:v>9.0999999999999961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9.3999999999999861</c:v>
                </c:pt>
                <c:pt idx="189">
                  <c:v>9.4499999999999726</c:v>
                </c:pt>
                <c:pt idx="190">
                  <c:v>9.499999999999984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9.899999999999979</c:v>
                </c:pt>
                <c:pt idx="199">
                  <c:v>9.9499999999999726</c:v>
                </c:pt>
                <c:pt idx="200">
                  <c:v>9.9999999999999769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10.199999999999914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10.349999999999916</c:v>
                </c:pt>
                <c:pt idx="208">
                  <c:v>10.4</c:v>
                </c:pt>
                <c:pt idx="209">
                  <c:v>10.449999999999914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10.599999999999916</c:v>
                </c:pt>
                <c:pt idx="213">
                  <c:v>10.649999999999904</c:v>
                </c:pt>
                <c:pt idx="214">
                  <c:v>10.699999999999914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10.849999999999916</c:v>
                </c:pt>
                <c:pt idx="218">
                  <c:v>10.899999999999924</c:v>
                </c:pt>
                <c:pt idx="219">
                  <c:v>10.949999999999914</c:v>
                </c:pt>
                <c:pt idx="220">
                  <c:v>10.999999999999924</c:v>
                </c:pt>
                <c:pt idx="221">
                  <c:v>11.049999999999899</c:v>
                </c:pt>
                <c:pt idx="222">
                  <c:v>11.099999999999916</c:v>
                </c:pt>
                <c:pt idx="223">
                  <c:v>11.149999999999904</c:v>
                </c:pt>
                <c:pt idx="224">
                  <c:v>11.199999999999914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11.349999999999916</c:v>
                </c:pt>
                <c:pt idx="228">
                  <c:v>11.399999999999924</c:v>
                </c:pt>
                <c:pt idx="229">
                  <c:v>11.449999999999914</c:v>
                </c:pt>
                <c:pt idx="230">
                  <c:v>11.499999999999924</c:v>
                </c:pt>
                <c:pt idx="231">
                  <c:v>11.549999999999899</c:v>
                </c:pt>
                <c:pt idx="232">
                  <c:v>11.599999999999916</c:v>
                </c:pt>
                <c:pt idx="233">
                  <c:v>11.649999999999904</c:v>
                </c:pt>
                <c:pt idx="234">
                  <c:v>11.699999999999914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11.849999999999916</c:v>
                </c:pt>
                <c:pt idx="238">
                  <c:v>11.899999999999924</c:v>
                </c:pt>
                <c:pt idx="239">
                  <c:v>11.949999999999914</c:v>
                </c:pt>
                <c:pt idx="240">
                  <c:v>11.999999999999924</c:v>
                </c:pt>
                <c:pt idx="241">
                  <c:v>12.049999999999899</c:v>
                </c:pt>
                <c:pt idx="242">
                  <c:v>12.099999999999916</c:v>
                </c:pt>
                <c:pt idx="243">
                  <c:v>12.149999999999904</c:v>
                </c:pt>
                <c:pt idx="244">
                  <c:v>12.199999999999914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12.349999999999916</c:v>
                </c:pt>
                <c:pt idx="248">
                  <c:v>12.399999999999924</c:v>
                </c:pt>
                <c:pt idx="249">
                  <c:v>12.449999999999914</c:v>
                </c:pt>
                <c:pt idx="250">
                  <c:v>12.499999999999924</c:v>
                </c:pt>
                <c:pt idx="251">
                  <c:v>12.549999999999899</c:v>
                </c:pt>
                <c:pt idx="252">
                  <c:v>12.599999999999916</c:v>
                </c:pt>
                <c:pt idx="253">
                  <c:v>12.649999999999904</c:v>
                </c:pt>
                <c:pt idx="254">
                  <c:v>12.699999999999914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12.849999999999916</c:v>
                </c:pt>
                <c:pt idx="258">
                  <c:v>12.899999999999924</c:v>
                </c:pt>
                <c:pt idx="259">
                  <c:v>12.949999999999914</c:v>
                </c:pt>
                <c:pt idx="260">
                  <c:v>12.999999999999924</c:v>
                </c:pt>
                <c:pt idx="261">
                  <c:v>13.049999999999899</c:v>
                </c:pt>
                <c:pt idx="262">
                  <c:v>13.099999999999916</c:v>
                </c:pt>
                <c:pt idx="263">
                  <c:v>13.149999999999904</c:v>
                </c:pt>
                <c:pt idx="264">
                  <c:v>13.199999999999914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13.349999999999916</c:v>
                </c:pt>
                <c:pt idx="268">
                  <c:v>13.399999999999924</c:v>
                </c:pt>
                <c:pt idx="269">
                  <c:v>13.449999999999914</c:v>
                </c:pt>
                <c:pt idx="270">
                  <c:v>13.499999999999924</c:v>
                </c:pt>
                <c:pt idx="271">
                  <c:v>13.549999999999899</c:v>
                </c:pt>
                <c:pt idx="272">
                  <c:v>13.599999999999916</c:v>
                </c:pt>
                <c:pt idx="273">
                  <c:v>13.649999999999904</c:v>
                </c:pt>
                <c:pt idx="274">
                  <c:v>13.699999999999914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13.849999999999916</c:v>
                </c:pt>
                <c:pt idx="278">
                  <c:v>13.899999999999924</c:v>
                </c:pt>
                <c:pt idx="279">
                  <c:v>13.949999999999914</c:v>
                </c:pt>
                <c:pt idx="280">
                  <c:v>13.999999999999924</c:v>
                </c:pt>
                <c:pt idx="281">
                  <c:v>14.049999999999899</c:v>
                </c:pt>
                <c:pt idx="282">
                  <c:v>14.099999999999916</c:v>
                </c:pt>
                <c:pt idx="283">
                  <c:v>14.149999999999904</c:v>
                </c:pt>
                <c:pt idx="284">
                  <c:v>14.199999999999914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14.349999999999916</c:v>
                </c:pt>
                <c:pt idx="288">
                  <c:v>14.399999999999924</c:v>
                </c:pt>
                <c:pt idx="289">
                  <c:v>14.449999999999914</c:v>
                </c:pt>
                <c:pt idx="290">
                  <c:v>14.499999999999924</c:v>
                </c:pt>
                <c:pt idx="291">
                  <c:v>14.549999999999899</c:v>
                </c:pt>
                <c:pt idx="292">
                  <c:v>14.599999999999916</c:v>
                </c:pt>
                <c:pt idx="293">
                  <c:v>14.649999999999904</c:v>
                </c:pt>
                <c:pt idx="294">
                  <c:v>14.699999999999914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14.849999999999916</c:v>
                </c:pt>
                <c:pt idx="298">
                  <c:v>14.899999999999814</c:v>
                </c:pt>
                <c:pt idx="299">
                  <c:v>14.949999999999914</c:v>
                </c:pt>
                <c:pt idx="300">
                  <c:v>14.999999999999924</c:v>
                </c:pt>
                <c:pt idx="301">
                  <c:v>15.049999999999899</c:v>
                </c:pt>
                <c:pt idx="302">
                  <c:v>15.099999999999916</c:v>
                </c:pt>
                <c:pt idx="303">
                  <c:v>15.1499999999998</c:v>
                </c:pt>
                <c:pt idx="304">
                  <c:v>15.199999999999914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15.399999999999814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15.899999999999814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rázy!$E$7:$E$589</c:f>
              <c:numCache>
                <c:formatCode>0.000</c:formatCode>
                <c:ptCount val="583"/>
                <c:pt idx="0">
                  <c:v>1.9796428837618678</c:v>
                </c:pt>
                <c:pt idx="1">
                  <c:v>2.4372979794589318</c:v>
                </c:pt>
                <c:pt idx="2">
                  <c:v>2.687069653293463</c:v>
                </c:pt>
                <c:pt idx="3">
                  <c:v>2.6993156236610907</c:v>
                </c:pt>
                <c:pt idx="4">
                  <c:v>2.4655781462731667</c:v>
                </c:pt>
                <c:pt idx="5">
                  <c:v>2.0000000000000004</c:v>
                </c:pt>
                <c:pt idx="6">
                  <c:v>1.3386479189074501</c:v>
                </c:pt>
                <c:pt idx="7">
                  <c:v>0.53675235383870135</c:v>
                </c:pt>
                <c:pt idx="8">
                  <c:v>-0.33592864412356993</c:v>
                </c:pt>
                <c:pt idx="9">
                  <c:v>-1.2012300019591398</c:v>
                </c:pt>
                <c:pt idx="10">
                  <c:v>-1.9796428837618674</c:v>
                </c:pt>
                <c:pt idx="11">
                  <c:v>-2.5976768725117609</c:v>
                </c:pt>
                <c:pt idx="12">
                  <c:v>-2.9948344952939827</c:v>
                </c:pt>
                <c:pt idx="13">
                  <c:v>-3.1295331374584152</c:v>
                </c:pt>
                <c:pt idx="14">
                  <c:v>-2.9833946675015106</c:v>
                </c:pt>
                <c:pt idx="15">
                  <c:v>-2.5634651136828577</c:v>
                </c:pt>
                <c:pt idx="16">
                  <c:v>-1.9021130325903095</c:v>
                </c:pt>
                <c:pt idx="17">
                  <c:v>-1.0545688750670379</c:v>
                </c:pt>
                <c:pt idx="18">
                  <c:v>-9.4288869673754064E-2</c:v>
                </c:pt>
                <c:pt idx="19">
                  <c:v>0.89346515995861941</c:v>
                </c:pt>
                <c:pt idx="20">
                  <c:v>1.8192639907090338</c:v>
                </c:pt>
                <c:pt idx="21">
                  <c:v>2.5976768725117596</c:v>
                </c:pt>
                <c:pt idx="22">
                  <c:v>3.1552133883468132</c:v>
                </c:pt>
                <c:pt idx="23">
                  <c:v>3.4372979794589318</c:v>
                </c:pt>
                <c:pt idx="24">
                  <c:v>3.4136121812988192</c:v>
                </c:pt>
                <c:pt idx="25">
                  <c:v>3.081281634911198</c:v>
                </c:pt>
                <c:pt idx="26">
                  <c:v>2.4655781462731667</c:v>
                </c:pt>
                <c:pt idx="27">
                  <c:v>1.618033988749896</c:v>
                </c:pt>
                <c:pt idx="28">
                  <c:v>0.61210539090209182</c:v>
                </c:pt>
                <c:pt idx="29">
                  <c:v>-0.46324764616129793</c:v>
                </c:pt>
                <c:pt idx="30">
                  <c:v>-1.5114991487085148</c:v>
                </c:pt>
                <c:pt idx="31">
                  <c:v>-2.43729797945893</c:v>
                </c:pt>
                <c:pt idx="32">
                  <c:v>-3.1552133883468105</c:v>
                </c:pt>
                <c:pt idx="33">
                  <c:v>-3.5976768725117605</c:v>
                </c:pt>
                <c:pt idx="34">
                  <c:v>-3.7213770232993451</c:v>
                </c:pt>
                <c:pt idx="35">
                  <c:v>-3.511499148708519</c:v>
                </c:pt>
                <c:pt idx="36">
                  <c:v>-2.9833946675015137</c:v>
                </c:pt>
                <c:pt idx="37">
                  <c:v>-2.1814991024327592</c:v>
                </c:pt>
                <c:pt idx="38">
                  <c:v>-1.1755705045849549</c:v>
                </c:pt>
                <c:pt idx="39">
                  <c:v>-5.4568875067041112E-2</c:v>
                </c:pt>
                <c:pt idx="40">
                  <c:v>1.08128163491119</c:v>
                </c:pt>
                <c:pt idx="41">
                  <c:v>2.129533137458401</c:v>
                </c:pt>
                <c:pt idx="42">
                  <c:v>2.9948344952939787</c:v>
                </c:pt>
                <c:pt idx="43">
                  <c:v>3.5976768725117592</c:v>
                </c:pt>
                <c:pt idx="44">
                  <c:v>3.8817559163521738</c:v>
                </c:pt>
                <c:pt idx="45">
                  <c:v>3.8192639907090347</c:v>
                </c:pt>
                <c:pt idx="46">
                  <c:v>3.4136121812988232</c:v>
                </c:pt>
                <c:pt idx="47">
                  <c:v>2.6993156236610938</c:v>
                </c:pt>
                <c:pt idx="48">
                  <c:v>1.7390356182678124</c:v>
                </c:pt>
                <c:pt idx="49">
                  <c:v>0.61803398874989735</c:v>
                </c:pt>
                <c:pt idx="50">
                  <c:v>-0.56346511368285324</c:v>
                </c:pt>
                <c:pt idx="51">
                  <c:v>-1.6993156236610802</c:v>
                </c:pt>
                <c:pt idx="52">
                  <c:v>-2.6870696532934581</c:v>
                </c:pt>
                <c:pt idx="53">
                  <c:v>-3.4372979794589247</c:v>
                </c:pt>
                <c:pt idx="54">
                  <c:v>-3.8817559163521707</c:v>
                </c:pt>
                <c:pt idx="55">
                  <c:v>-3.979642883761858</c:v>
                </c:pt>
                <c:pt idx="56">
                  <c:v>-3.7213770232993482</c:v>
                </c:pt>
                <c:pt idx="57">
                  <c:v>-3.1295331374584152</c:v>
                </c:pt>
                <c:pt idx="58">
                  <c:v>-2.2568521394961412</c:v>
                </c:pt>
                <c:pt idx="59">
                  <c:v>-1.1814991024327566</c:v>
                </c:pt>
                <c:pt idx="60">
                  <c:v>-1.0045783649381767E-14</c:v>
                </c:pt>
                <c:pt idx="61">
                  <c:v>1.1814991024327375</c:v>
                </c:pt>
                <c:pt idx="62">
                  <c:v>2.2568521394961252</c:v>
                </c:pt>
                <c:pt idx="63">
                  <c:v>3.1295331374584041</c:v>
                </c:pt>
                <c:pt idx="64">
                  <c:v>3.7213770232993442</c:v>
                </c:pt>
                <c:pt idx="65">
                  <c:v>3.9796428837618572</c:v>
                </c:pt>
                <c:pt idx="66">
                  <c:v>3.8817559163521747</c:v>
                </c:pt>
                <c:pt idx="67">
                  <c:v>3.4372979794589336</c:v>
                </c:pt>
                <c:pt idx="68">
                  <c:v>2.6870696532934719</c:v>
                </c:pt>
                <c:pt idx="69">
                  <c:v>1.6993156236610971</c:v>
                </c:pt>
                <c:pt idx="70">
                  <c:v>0.56346511368286578</c:v>
                </c:pt>
                <c:pt idx="71">
                  <c:v>-0.61803398874988102</c:v>
                </c:pt>
                <c:pt idx="72">
                  <c:v>-1.7390356182677973</c:v>
                </c:pt>
                <c:pt idx="73">
                  <c:v>-2.6993156236610787</c:v>
                </c:pt>
                <c:pt idx="74">
                  <c:v>-3.4136121812988147</c:v>
                </c:pt>
                <c:pt idx="75">
                  <c:v>-3.8192639907090267</c:v>
                </c:pt>
                <c:pt idx="76">
                  <c:v>-3.881755916352172</c:v>
                </c:pt>
                <c:pt idx="77">
                  <c:v>-3.5976768725117596</c:v>
                </c:pt>
                <c:pt idx="78">
                  <c:v>-2.9948344952941262</c:v>
                </c:pt>
                <c:pt idx="79">
                  <c:v>-2.1295331374586088</c:v>
                </c:pt>
                <c:pt idx="80">
                  <c:v>-1.081281634911428</c:v>
                </c:pt>
                <c:pt idx="81">
                  <c:v>5.4568875066794406E-2</c:v>
                </c:pt>
                <c:pt idx="82">
                  <c:v>1.1755705045847205</c:v>
                </c:pt>
                <c:pt idx="83">
                  <c:v>2.1814991024325581</c:v>
                </c:pt>
                <c:pt idx="84">
                  <c:v>2.9833946675013752</c:v>
                </c:pt>
                <c:pt idx="85">
                  <c:v>3.5114991487084382</c:v>
                </c:pt>
                <c:pt idx="86">
                  <c:v>3.7213770232993362</c:v>
                </c:pt>
                <c:pt idx="87">
                  <c:v>3.5976768725118182</c:v>
                </c:pt>
                <c:pt idx="88">
                  <c:v>3.1552133883469389</c:v>
                </c:pt>
                <c:pt idx="89">
                  <c:v>2.4372979794590957</c:v>
                </c:pt>
                <c:pt idx="90">
                  <c:v>1.511499148708717</c:v>
                </c:pt>
                <c:pt idx="91">
                  <c:v>0.46324764616152314</c:v>
                </c:pt>
                <c:pt idx="92">
                  <c:v>-0.61210539090186067</c:v>
                </c:pt>
                <c:pt idx="93">
                  <c:v>-1.6180339887496862</c:v>
                </c:pt>
                <c:pt idx="94">
                  <c:v>-2.4655781462730135</c:v>
                </c:pt>
                <c:pt idx="95">
                  <c:v>-3.0812816349110914</c:v>
                </c:pt>
                <c:pt idx="96">
                  <c:v>-3.4136121812987792</c:v>
                </c:pt>
                <c:pt idx="97">
                  <c:v>-3.4372979794589544</c:v>
                </c:pt>
                <c:pt idx="98">
                  <c:v>-3.1552133883468989</c:v>
                </c:pt>
                <c:pt idx="99">
                  <c:v>-2.5976768725118911</c:v>
                </c:pt>
                <c:pt idx="100">
                  <c:v>-1.8192639907092099</c:v>
                </c:pt>
                <c:pt idx="101">
                  <c:v>-0.89346515995882458</c:v>
                </c:pt>
                <c:pt idx="102">
                  <c:v>9.4288869673542566E-2</c:v>
                </c:pt>
                <c:pt idx="103">
                  <c:v>1.0545688750668361</c:v>
                </c:pt>
                <c:pt idx="104">
                  <c:v>1.9021130325901481</c:v>
                </c:pt>
                <c:pt idx="105">
                  <c:v>2.5634651136827427</c:v>
                </c:pt>
                <c:pt idx="106">
                  <c:v>2.9833946675014449</c:v>
                </c:pt>
                <c:pt idx="107">
                  <c:v>3.1295331374584112</c:v>
                </c:pt>
                <c:pt idx="108">
                  <c:v>2.9948344952940338</c:v>
                </c:pt>
                <c:pt idx="109">
                  <c:v>2.5976768725118649</c:v>
                </c:pt>
                <c:pt idx="110">
                  <c:v>1.9796428837620081</c:v>
                </c:pt>
                <c:pt idx="111">
                  <c:v>1.2012300019593198</c:v>
                </c:pt>
                <c:pt idx="112">
                  <c:v>0.33592864412376411</c:v>
                </c:pt>
                <c:pt idx="113">
                  <c:v>-0.53675235383851572</c:v>
                </c:pt>
                <c:pt idx="114">
                  <c:v>-1.3386479189072897</c:v>
                </c:pt>
                <c:pt idx="115">
                  <c:v>-1.9999999999998759</c:v>
                </c:pt>
                <c:pt idx="116">
                  <c:v>-2.4655781462730908</c:v>
                </c:pt>
                <c:pt idx="117">
                  <c:v>-2.6993156236610547</c:v>
                </c:pt>
                <c:pt idx="118">
                  <c:v>-2.6870696532934906</c:v>
                </c:pt>
                <c:pt idx="119">
                  <c:v>-2.437297979458994</c:v>
                </c:pt>
                <c:pt idx="120">
                  <c:v>-1.9796428837619806</c:v>
                </c:pt>
                <c:pt idx="121">
                  <c:v>-1.3616088950121086</c:v>
                </c:pt>
                <c:pt idx="122">
                  <c:v>-0.64369348612424571</c:v>
                </c:pt>
                <c:pt idx="123">
                  <c:v>0.10653484004121699</c:v>
                </c:pt>
                <c:pt idx="124">
                  <c:v>0.82083139767897384</c:v>
                </c:pt>
                <c:pt idx="125">
                  <c:v>1.4365348863170238</c:v>
                </c:pt>
                <c:pt idx="126">
                  <c:v>1.9021130325902169</c:v>
                </c:pt>
                <c:pt idx="127">
                  <c:v>2.1814991024327144</c:v>
                </c:pt>
                <c:pt idx="128">
                  <c:v>2.2568521394961358</c:v>
                </c:pt>
                <c:pt idx="129">
                  <c:v>2.1295331374584552</c:v>
                </c:pt>
                <c:pt idx="130">
                  <c:v>1.8192639907091099</c:v>
                </c:pt>
                <c:pt idx="131">
                  <c:v>1.3616088950120786</c:v>
                </c:pt>
                <c:pt idx="132">
                  <c:v>0.80407237917704233</c:v>
                </c:pt>
                <c:pt idx="133">
                  <c:v>0.20123000195927371</c:v>
                </c:pt>
                <c:pt idx="134">
                  <c:v>-0.39061388388155177</c:v>
                </c:pt>
                <c:pt idx="135">
                  <c:v>-0.91871836508859961</c:v>
                </c:pt>
                <c:pt idx="136">
                  <c:v>-1.3386479189072942</c:v>
                </c:pt>
                <c:pt idx="137">
                  <c:v>-1.6180339887498081</c:v>
                </c:pt>
                <c:pt idx="138">
                  <c:v>-1.7390356182677698</c:v>
                </c:pt>
                <c:pt idx="139">
                  <c:v>-1.6993156236611353</c:v>
                </c:pt>
                <c:pt idx="140">
                  <c:v>-1.5114991487086158</c:v>
                </c:pt>
                <c:pt idx="141">
                  <c:v>-1.2012300019592859</c:v>
                </c:pt>
                <c:pt idx="142">
                  <c:v>-0.80407237917708951</c:v>
                </c:pt>
                <c:pt idx="143">
                  <c:v>-0.36160889501216098</c:v>
                </c:pt>
                <c:pt idx="144">
                  <c:v>8.2849041881088992E-2</c:v>
                </c:pt>
                <c:pt idx="145">
                  <c:v>0.48850085129132631</c:v>
                </c:pt>
                <c:pt idx="146">
                  <c:v>0.8208313976789916</c:v>
                </c:pt>
                <c:pt idx="147">
                  <c:v>1.0545688750669435</c:v>
                </c:pt>
                <c:pt idx="148">
                  <c:v>1.1755705045849121</c:v>
                </c:pt>
                <c:pt idx="149">
                  <c:v>1.1814991024327657</c:v>
                </c:pt>
                <c:pt idx="150">
                  <c:v>1.0812816349112508</c:v>
                </c:pt>
                <c:pt idx="151">
                  <c:v>0.89346515995870357</c:v>
                </c:pt>
                <c:pt idx="152">
                  <c:v>0.6436934861242003</c:v>
                </c:pt>
                <c:pt idx="153">
                  <c:v>0.36160889501208737</c:v>
                </c:pt>
                <c:pt idx="154">
                  <c:v>7.7529851171670425E-2</c:v>
                </c:pt>
                <c:pt idx="155">
                  <c:v>-0.18073600929085898</c:v>
                </c:pt>
                <c:pt idx="156">
                  <c:v>-0.39061388388171414</c:v>
                </c:pt>
                <c:pt idx="157">
                  <c:v>-0.53675235383865649</c:v>
                </c:pt>
                <c:pt idx="158">
                  <c:v>-0.61210539090205951</c:v>
                </c:pt>
                <c:pt idx="159">
                  <c:v>-0.61803398874990656</c:v>
                </c:pt>
                <c:pt idx="160">
                  <c:v>-0.56346511368288088</c:v>
                </c:pt>
                <c:pt idx="161">
                  <c:v>-0.46324764616133618</c:v>
                </c:pt>
                <c:pt idx="162">
                  <c:v>-0.335928644123626</c:v>
                </c:pt>
                <c:pt idx="163">
                  <c:v>-0.20123000195919491</c:v>
                </c:pt>
                <c:pt idx="164">
                  <c:v>-7.752985117160488E-2</c:v>
                </c:pt>
                <c:pt idx="165">
                  <c:v>2.0357116238101332E-2</c:v>
                </c:pt>
                <c:pt idx="166">
                  <c:v>8.2849041881251514E-2</c:v>
                </c:pt>
                <c:pt idx="167">
                  <c:v>0.10653484004137655</c:v>
                </c:pt>
                <c:pt idx="168">
                  <c:v>9.4288869673761821E-2</c:v>
                </c:pt>
                <c:pt idx="169">
                  <c:v>5.4568875067054295E-2</c:v>
                </c:pt>
                <c:pt idx="170">
                  <c:v>2.1561311763784884E-14</c:v>
                </c:pt>
                <c:pt idx="171">
                  <c:v>-5.4568875067017353E-2</c:v>
                </c:pt>
                <c:pt idx="172">
                  <c:v>-9.4288869673742212E-2</c:v>
                </c:pt>
                <c:pt idx="173">
                  <c:v>-0.10653484004138124</c:v>
                </c:pt>
                <c:pt idx="174">
                  <c:v>-8.2849041881288832E-2</c:v>
                </c:pt>
                <c:pt idx="175">
                  <c:v>-2.0357116238167269E-2</c:v>
                </c:pt>
                <c:pt idx="176">
                  <c:v>7.7529851171512343E-2</c:v>
                </c:pt>
                <c:pt idx="177">
                  <c:v>0.20123000195908958</c:v>
                </c:pt>
                <c:pt idx="178">
                  <c:v>0.33592864412352175</c:v>
                </c:pt>
                <c:pt idx="179">
                  <c:v>0.4632476461612437</c:v>
                </c:pt>
                <c:pt idx="180">
                  <c:v>0.56346511368283181</c:v>
                </c:pt>
                <c:pt idx="181">
                  <c:v>0.61803398874988968</c:v>
                </c:pt>
                <c:pt idx="182">
                  <c:v>0.61210539090210803</c:v>
                </c:pt>
                <c:pt idx="183">
                  <c:v>0.53675235383874842</c:v>
                </c:pt>
                <c:pt idx="184">
                  <c:v>0.39061388388187029</c:v>
                </c:pt>
                <c:pt idx="185">
                  <c:v>0.18073600929105704</c:v>
                </c:pt>
                <c:pt idx="186">
                  <c:v>-7.7529851171390662E-2</c:v>
                </c:pt>
                <c:pt idx="187">
                  <c:v>-0.36160889501179216</c:v>
                </c:pt>
                <c:pt idx="188">
                  <c:v>-0.64369348612393196</c:v>
                </c:pt>
                <c:pt idx="189">
                  <c:v>-0.89346515995849241</c:v>
                </c:pt>
                <c:pt idx="190">
                  <c:v>-1.0812816349111101</c:v>
                </c:pt>
                <c:pt idx="191">
                  <c:v>-1.1814991024327295</c:v>
                </c:pt>
                <c:pt idx="192">
                  <c:v>-1.175570504584992</c:v>
                </c:pt>
                <c:pt idx="193">
                  <c:v>-1.0545688750671376</c:v>
                </c:pt>
                <c:pt idx="194">
                  <c:v>-0.82083139767928481</c:v>
                </c:pt>
                <c:pt idx="195">
                  <c:v>-0.48850085129179632</c:v>
                </c:pt>
                <c:pt idx="196">
                  <c:v>-8.284904188161675E-2</c:v>
                </c:pt>
                <c:pt idx="197">
                  <c:v>0.36160889501161292</c:v>
                </c:pt>
                <c:pt idx="198">
                  <c:v>0.80407237917657381</c:v>
                </c:pt>
                <c:pt idx="199">
                  <c:v>1.2012300019588542</c:v>
                </c:pt>
                <c:pt idx="200">
                  <c:v>1.5114991487083118</c:v>
                </c:pt>
                <c:pt idx="201">
                  <c:v>1.699315623661094</c:v>
                </c:pt>
                <c:pt idx="202">
                  <c:v>1.7390356182678084</c:v>
                </c:pt>
                <c:pt idx="203">
                  <c:v>1.618033988749896</c:v>
                </c:pt>
                <c:pt idx="204">
                  <c:v>1.3386479189081681</c:v>
                </c:pt>
                <c:pt idx="205">
                  <c:v>0.91871836508880933</c:v>
                </c:pt>
                <c:pt idx="206">
                  <c:v>0.39061388388178764</c:v>
                </c:pt>
                <c:pt idx="207">
                  <c:v>-0.20123000195792437</c:v>
                </c:pt>
                <c:pt idx="208">
                  <c:v>-0.80407237917691277</c:v>
                </c:pt>
                <c:pt idx="209">
                  <c:v>-1.3616088950109428</c:v>
                </c:pt>
                <c:pt idx="210">
                  <c:v>-1.8192639907090398</c:v>
                </c:pt>
                <c:pt idx="211">
                  <c:v>-2.1295331374584192</c:v>
                </c:pt>
                <c:pt idx="212">
                  <c:v>-2.2568521394960732</c:v>
                </c:pt>
                <c:pt idx="213">
                  <c:v>-2.1814991024331247</c:v>
                </c:pt>
                <c:pt idx="214">
                  <c:v>-1.9021130325910749</c:v>
                </c:pt>
                <c:pt idx="215">
                  <c:v>-1.4365348863182468</c:v>
                </c:pt>
                <c:pt idx="216">
                  <c:v>-0.82083139768048075</c:v>
                </c:pt>
                <c:pt idx="217">
                  <c:v>-0.10653484004286519</c:v>
                </c:pt>
                <c:pt idx="218">
                  <c:v>0.64369348612260635</c:v>
                </c:pt>
                <c:pt idx="219">
                  <c:v>1.3616088950105938</c:v>
                </c:pt>
                <c:pt idx="220">
                  <c:v>1.9796428837607896</c:v>
                </c:pt>
                <c:pt idx="221">
                  <c:v>2.4372979794582004</c:v>
                </c:pt>
                <c:pt idx="222">
                  <c:v>2.6870696532931904</c:v>
                </c:pt>
                <c:pt idx="223">
                  <c:v>2.6993156236613087</c:v>
                </c:pt>
                <c:pt idx="224">
                  <c:v>2.4655781462738977</c:v>
                </c:pt>
                <c:pt idx="225">
                  <c:v>2.0000000000011351</c:v>
                </c:pt>
                <c:pt idx="226">
                  <c:v>1.3386479189089573</c:v>
                </c:pt>
                <c:pt idx="227">
                  <c:v>0.53675235384042153</c:v>
                </c:pt>
                <c:pt idx="228">
                  <c:v>-0.33592864412181112</c:v>
                </c:pt>
                <c:pt idx="229">
                  <c:v>-1.2012300019574578</c:v>
                </c:pt>
                <c:pt idx="230">
                  <c:v>-1.9796428837604401</c:v>
                </c:pt>
                <c:pt idx="231">
                  <c:v>-2.5976768725107293</c:v>
                </c:pt>
                <c:pt idx="232">
                  <c:v>-2.9948344952934387</c:v>
                </c:pt>
                <c:pt idx="233">
                  <c:v>-3.1295331374584201</c:v>
                </c:pt>
                <c:pt idx="234">
                  <c:v>-2.9833946675020928</c:v>
                </c:pt>
                <c:pt idx="235">
                  <c:v>-2.5634651136839723</c:v>
                </c:pt>
                <c:pt idx="236">
                  <c:v>-1.9021130325918585</c:v>
                </c:pt>
                <c:pt idx="237">
                  <c:v>-1.0545688750688869</c:v>
                </c:pt>
                <c:pt idx="238">
                  <c:v>-9.4288869675740697E-2</c:v>
                </c:pt>
                <c:pt idx="239">
                  <c:v>0.89346515995667142</c:v>
                </c:pt>
                <c:pt idx="240">
                  <c:v>1.8192639907073054</c:v>
                </c:pt>
                <c:pt idx="241">
                  <c:v>2.5976768725103794</c:v>
                </c:pt>
                <c:pt idx="242">
                  <c:v>3.1552133883459672</c:v>
                </c:pt>
                <c:pt idx="243">
                  <c:v>3.4372979794586707</c:v>
                </c:pt>
                <c:pt idx="244">
                  <c:v>3.413612181299186</c:v>
                </c:pt>
                <c:pt idx="245">
                  <c:v>3.0812816349121679</c:v>
                </c:pt>
                <c:pt idx="246">
                  <c:v>2.4655781462746633</c:v>
                </c:pt>
                <c:pt idx="247">
                  <c:v>1.6180339887517876</c:v>
                </c:pt>
                <c:pt idx="248">
                  <c:v>0.61210539090420335</c:v>
                </c:pt>
                <c:pt idx="249">
                  <c:v>-0.46324764615914676</c:v>
                </c:pt>
                <c:pt idx="250">
                  <c:v>-1.5114991487065204</c:v>
                </c:pt>
                <c:pt idx="251">
                  <c:v>-2.4372979794572354</c:v>
                </c:pt>
                <c:pt idx="252">
                  <c:v>-3.1552133883456182</c:v>
                </c:pt>
                <c:pt idx="253">
                  <c:v>-3.5976768725111992</c:v>
                </c:pt>
                <c:pt idx="254">
                  <c:v>-3.7213770232994352</c:v>
                </c:pt>
                <c:pt idx="255">
                  <c:v>-3.5114991487092713</c:v>
                </c:pt>
                <c:pt idx="256">
                  <c:v>-2.9833946675028629</c:v>
                </c:pt>
                <c:pt idx="257">
                  <c:v>-2.1814991024345902</c:v>
                </c:pt>
                <c:pt idx="258">
                  <c:v>-1.1755705045871001</c:v>
                </c:pt>
                <c:pt idx="259">
                  <c:v>-5.4568875069368361E-2</c:v>
                </c:pt>
                <c:pt idx="260">
                  <c:v>1.0812816349089964</c:v>
                </c:pt>
                <c:pt idx="261">
                  <c:v>2.1295331374564452</c:v>
                </c:pt>
                <c:pt idx="262">
                  <c:v>2.994834495292479</c:v>
                </c:pt>
                <c:pt idx="263">
                  <c:v>3.597676872510855</c:v>
                </c:pt>
                <c:pt idx="264">
                  <c:v>3.8817559163519477</c:v>
                </c:pt>
                <c:pt idx="265">
                  <c:v>3.8192639907095098</c:v>
                </c:pt>
                <c:pt idx="266">
                  <c:v>3.4136121812999867</c:v>
                </c:pt>
                <c:pt idx="267">
                  <c:v>2.6993156236627978</c:v>
                </c:pt>
                <c:pt idx="268">
                  <c:v>1.7390356182699014</c:v>
                </c:pt>
                <c:pt idx="269">
                  <c:v>0.61803398875226323</c:v>
                </c:pt>
                <c:pt idx="270">
                  <c:v>-0.56346511368048213</c:v>
                </c:pt>
                <c:pt idx="271">
                  <c:v>-1.6993156236589189</c:v>
                </c:pt>
                <c:pt idx="272">
                  <c:v>-2.6870696532916893</c:v>
                </c:pt>
                <c:pt idx="273">
                  <c:v>-3.4372979794577172</c:v>
                </c:pt>
                <c:pt idx="274">
                  <c:v>-3.8817559163516138</c:v>
                </c:pt>
                <c:pt idx="275">
                  <c:v>-3.9796428837620219</c:v>
                </c:pt>
                <c:pt idx="276">
                  <c:v>-3.721377023300223</c:v>
                </c:pt>
                <c:pt idx="277">
                  <c:v>-3.1295331374599211</c:v>
                </c:pt>
                <c:pt idx="278">
                  <c:v>-2.2568521394981111</c:v>
                </c:pt>
                <c:pt idx="279">
                  <c:v>-1.1814991024350672</c:v>
                </c:pt>
                <c:pt idx="280">
                  <c:v>-2.4148660501821634E-12</c:v>
                </c:pt>
                <c:pt idx="281">
                  <c:v>1.1814991024304258</c:v>
                </c:pt>
                <c:pt idx="282">
                  <c:v>2.256852139494153</c:v>
                </c:pt>
                <c:pt idx="283">
                  <c:v>3.1295331374569306</c:v>
                </c:pt>
                <c:pt idx="284">
                  <c:v>3.721377023298464</c:v>
                </c:pt>
                <c:pt idx="285">
                  <c:v>3.9796428837616968</c:v>
                </c:pt>
                <c:pt idx="286">
                  <c:v>3.8817559163527267</c:v>
                </c:pt>
                <c:pt idx="287">
                  <c:v>3.4372979794601561</c:v>
                </c:pt>
                <c:pt idx="288">
                  <c:v>2.6870696532952403</c:v>
                </c:pt>
                <c:pt idx="289">
                  <c:v>1.6993156236632583</c:v>
                </c:pt>
                <c:pt idx="290">
                  <c:v>0.56346511368521701</c:v>
                </c:pt>
                <c:pt idx="291">
                  <c:v>-0.61803398874753057</c:v>
                </c:pt>
                <c:pt idx="292">
                  <c:v>-1.7390356182656737</c:v>
                </c:pt>
                <c:pt idx="293">
                  <c:v>-2.6993156236593983</c:v>
                </c:pt>
                <c:pt idx="294">
                  <c:v>-3.4136121812976667</c:v>
                </c:pt>
                <c:pt idx="295">
                  <c:v>-3.8192639907085457</c:v>
                </c:pt>
                <c:pt idx="296">
                  <c:v>-3.8817559163523958</c:v>
                </c:pt>
                <c:pt idx="297">
                  <c:v>-3.5976768725126642</c:v>
                </c:pt>
                <c:pt idx="298">
                  <c:v>-2.9948344952969821</c:v>
                </c:pt>
                <c:pt idx="299">
                  <c:v>-2.1295331374603812</c:v>
                </c:pt>
                <c:pt idx="300">
                  <c:v>-1.0812816349134065</c:v>
                </c:pt>
                <c:pt idx="301">
                  <c:v>5.4568875064701233E-2</c:v>
                </c:pt>
                <c:pt idx="302">
                  <c:v>1.1755705045827811</c:v>
                </c:pt>
                <c:pt idx="303">
                  <c:v>2.1814991024290653</c:v>
                </c:pt>
                <c:pt idx="304">
                  <c:v>2.9833946675001402</c:v>
                </c:pt>
                <c:pt idx="305">
                  <c:v>3.5114991487077551</c:v>
                </c:pt>
                <c:pt idx="306">
                  <c:v>3.7213770232992576</c:v>
                </c:pt>
                <c:pt idx="307">
                  <c:v>3.5976768725129062</c:v>
                </c:pt>
                <c:pt idx="308">
                  <c:v>3.1552133883491829</c:v>
                </c:pt>
                <c:pt idx="309">
                  <c:v>2.4372979794622776</c:v>
                </c:pt>
                <c:pt idx="310">
                  <c:v>1.5114991487125728</c:v>
                </c:pt>
                <c:pt idx="311">
                  <c:v>0.46324764616563174</c:v>
                </c:pt>
                <c:pt idx="312">
                  <c:v>-0.61210539089784521</c:v>
                </c:pt>
                <c:pt idx="313">
                  <c:v>-1.6180339887461053</c:v>
                </c:pt>
                <c:pt idx="314">
                  <c:v>-2.4655781462701789</c:v>
                </c:pt>
                <c:pt idx="315">
                  <c:v>-3.0812816349092387</c:v>
                </c:pt>
                <c:pt idx="316">
                  <c:v>-3.4136121812980793</c:v>
                </c:pt>
                <c:pt idx="317">
                  <c:v>-3.4372979794594487</c:v>
                </c:pt>
                <c:pt idx="318">
                  <c:v>-3.1552133883485176</c:v>
                </c:pt>
                <c:pt idx="319">
                  <c:v>-2.5976768725144792</c:v>
                </c:pt>
                <c:pt idx="320">
                  <c:v>-1.8192639907125439</c:v>
                </c:pt>
                <c:pt idx="321">
                  <c:v>-0.89346515996249432</c:v>
                </c:pt>
                <c:pt idx="322">
                  <c:v>9.4288869669767697E-2</c:v>
                </c:pt>
                <c:pt idx="323">
                  <c:v>1.0545688750633448</c:v>
                </c:pt>
                <c:pt idx="324">
                  <c:v>1.902113032587234</c:v>
                </c:pt>
                <c:pt idx="325">
                  <c:v>2.5634651136806577</c:v>
                </c:pt>
                <c:pt idx="326">
                  <c:v>2.9833946675003524</c:v>
                </c:pt>
                <c:pt idx="327">
                  <c:v>3.1295331374583895</c:v>
                </c:pt>
                <c:pt idx="328">
                  <c:v>2.9948344952950761</c:v>
                </c:pt>
                <c:pt idx="329">
                  <c:v>2.5976768725138148</c:v>
                </c:pt>
                <c:pt idx="330">
                  <c:v>1.9796428837646953</c:v>
                </c:pt>
                <c:pt idx="331">
                  <c:v>1.2012300019624618</c:v>
                </c:pt>
                <c:pt idx="332">
                  <c:v>0.33592864412713574</c:v>
                </c:pt>
                <c:pt idx="333">
                  <c:v>-0.53675235383528752</c:v>
                </c:pt>
                <c:pt idx="334">
                  <c:v>-1.3386479189044711</c:v>
                </c:pt>
                <c:pt idx="335">
                  <c:v>-1.9999999999977121</c:v>
                </c:pt>
                <c:pt idx="336">
                  <c:v>-2.4655781462717488</c:v>
                </c:pt>
                <c:pt idx="337">
                  <c:v>-2.6993156236606337</c:v>
                </c:pt>
                <c:pt idx="338">
                  <c:v>-2.6870696532939995</c:v>
                </c:pt>
                <c:pt idx="339">
                  <c:v>-2.4372979794603782</c:v>
                </c:pt>
                <c:pt idx="340">
                  <c:v>-1.9796428837640341</c:v>
                </c:pt>
                <c:pt idx="341">
                  <c:v>-1.361608895014665</c:v>
                </c:pt>
                <c:pt idx="342">
                  <c:v>-0.64369348612711585</c:v>
                </c:pt>
                <c:pt idx="343">
                  <c:v>0.10653484003838228</c:v>
                </c:pt>
                <c:pt idx="344">
                  <c:v>0.82083139767641256</c:v>
                </c:pt>
                <c:pt idx="345">
                  <c:v>1.4365348863149459</c:v>
                </c:pt>
                <c:pt idx="346">
                  <c:v>1.9021130325888012</c:v>
                </c:pt>
                <c:pt idx="347">
                  <c:v>2.1814991024320292</c:v>
                </c:pt>
                <c:pt idx="348">
                  <c:v>2.2568521394962371</c:v>
                </c:pt>
                <c:pt idx="349">
                  <c:v>2.1295331374593052</c:v>
                </c:pt>
                <c:pt idx="350">
                  <c:v>1.8192639907105994</c:v>
                </c:pt>
                <c:pt idx="351">
                  <c:v>1.3616088950140324</c:v>
                </c:pt>
                <c:pt idx="352">
                  <c:v>0.80407237917930252</c:v>
                </c:pt>
                <c:pt idx="353">
                  <c:v>0.20123000196159391</c:v>
                </c:pt>
                <c:pt idx="354">
                  <c:v>-0.39061388387949497</c:v>
                </c:pt>
                <c:pt idx="355">
                  <c:v>-0.91871836508688576</c:v>
                </c:pt>
                <c:pt idx="356">
                  <c:v>-1.3386479189060358</c:v>
                </c:pt>
                <c:pt idx="357">
                  <c:v>-1.618033988749062</c:v>
                </c:pt>
                <c:pt idx="358">
                  <c:v>-1.739035618267633</c:v>
                </c:pt>
                <c:pt idx="359">
                  <c:v>-1.6993156236615512</c:v>
                </c:pt>
                <c:pt idx="360">
                  <c:v>-1.5114991487095228</c:v>
                </c:pt>
                <c:pt idx="361">
                  <c:v>-1.2012300019605742</c:v>
                </c:pt>
                <c:pt idx="362">
                  <c:v>-0.8040723791786375</c:v>
                </c:pt>
                <c:pt idx="363">
                  <c:v>-0.36160889501378601</c:v>
                </c:pt>
                <c:pt idx="364">
                  <c:v>8.2849041879531113E-2</c:v>
                </c:pt>
                <c:pt idx="365">
                  <c:v>0.48850085128997423</c:v>
                </c:pt>
                <c:pt idx="366">
                  <c:v>0.82083139767796776</c:v>
                </c:pt>
                <c:pt idx="367">
                  <c:v>1.054568875066296</c:v>
                </c:pt>
                <c:pt idx="368">
                  <c:v>1.1755705045847058</c:v>
                </c:pt>
                <c:pt idx="369">
                  <c:v>1.1814991024329378</c:v>
                </c:pt>
                <c:pt idx="370">
                  <c:v>1.0812816349117738</c:v>
                </c:pt>
                <c:pt idx="371">
                  <c:v>0.89346515995950138</c:v>
                </c:pt>
                <c:pt idx="372">
                  <c:v>0.64369348612517474</c:v>
                </c:pt>
                <c:pt idx="373">
                  <c:v>0.36160889501312382</c:v>
                </c:pt>
                <c:pt idx="374">
                  <c:v>7.7529851172664296E-2</c:v>
                </c:pt>
                <c:pt idx="375">
                  <c:v>-0.18073600929000691</c:v>
                </c:pt>
                <c:pt idx="376">
                  <c:v>-0.39061388388106155</c:v>
                </c:pt>
                <c:pt idx="377">
                  <c:v>-0.5367523538382345</c:v>
                </c:pt>
                <c:pt idx="378">
                  <c:v>-0.61210539090190796</c:v>
                </c:pt>
                <c:pt idx="379">
                  <c:v>-0.61803398875000959</c:v>
                </c:pt>
                <c:pt idx="380">
                  <c:v>-0.56346511368316288</c:v>
                </c:pt>
                <c:pt idx="381">
                  <c:v>-0.46324764616175029</c:v>
                </c:pt>
                <c:pt idx="382">
                  <c:v>-0.33592864412411927</c:v>
                </c:pt>
                <c:pt idx="383">
                  <c:v>-0.20123000195966201</c:v>
                </c:pt>
                <c:pt idx="384">
                  <c:v>-7.7529851172006392E-2</c:v>
                </c:pt>
                <c:pt idx="385">
                  <c:v>2.0357116237807341E-2</c:v>
                </c:pt>
                <c:pt idx="386">
                  <c:v>8.2849041881090324E-2</c:v>
                </c:pt>
                <c:pt idx="387">
                  <c:v>0.106534840041345</c:v>
                </c:pt>
                <c:pt idx="388">
                  <c:v>9.4288869673844228E-2</c:v>
                </c:pt>
                <c:pt idx="389">
                  <c:v>5.4568875067212967E-2</c:v>
                </c:pt>
                <c:pt idx="390">
                  <c:v>2.3521419187377945E-13</c:v>
                </c:pt>
                <c:pt idx="391">
                  <c:v>-5.4568875066831314E-2</c:v>
                </c:pt>
                <c:pt idx="392">
                  <c:v>-9.4288869673659848E-2</c:v>
                </c:pt>
                <c:pt idx="393">
                  <c:v>-0.10653484004139514</c:v>
                </c:pt>
                <c:pt idx="394">
                  <c:v>-8.2849041881442723E-2</c:v>
                </c:pt>
                <c:pt idx="395">
                  <c:v>-2.0357116238461041E-2</c:v>
                </c:pt>
                <c:pt idx="396">
                  <c:v>7.7529851171112885E-2</c:v>
                </c:pt>
                <c:pt idx="397">
                  <c:v>0.20123000195860552</c:v>
                </c:pt>
                <c:pt idx="398">
                  <c:v>0.33592864412304946</c:v>
                </c:pt>
                <c:pt idx="399">
                  <c:v>0.46324764616085268</c:v>
                </c:pt>
                <c:pt idx="400">
                  <c:v>0.56346511368256269</c:v>
                </c:pt>
                <c:pt idx="401">
                  <c:v>0.61803398874978588</c:v>
                </c:pt>
                <c:pt idx="402">
                  <c:v>0.61210539090227323</c:v>
                </c:pt>
                <c:pt idx="403">
                  <c:v>0.53675235383917064</c:v>
                </c:pt>
                <c:pt idx="404">
                  <c:v>0.39061388388251372</c:v>
                </c:pt>
                <c:pt idx="405">
                  <c:v>0.18073600929191525</c:v>
                </c:pt>
                <c:pt idx="406">
                  <c:v>-7.752985117046339E-2</c:v>
                </c:pt>
                <c:pt idx="407">
                  <c:v>-0.36160889501080595</c:v>
                </c:pt>
                <c:pt idx="408">
                  <c:v>-0.64369348612299671</c:v>
                </c:pt>
                <c:pt idx="409">
                  <c:v>-0.893465159957746</c:v>
                </c:pt>
                <c:pt idx="410">
                  <c:v>-1.0812816349106007</c:v>
                </c:pt>
                <c:pt idx="411">
                  <c:v>-1.1814991024325834</c:v>
                </c:pt>
                <c:pt idx="412">
                  <c:v>-1.1755705045852312</c:v>
                </c:pt>
                <c:pt idx="413">
                  <c:v>-1.0545688750677649</c:v>
                </c:pt>
                <c:pt idx="414">
                  <c:v>-0.82083139768028601</c:v>
                </c:pt>
                <c:pt idx="415">
                  <c:v>-0.48850085129372656</c:v>
                </c:pt>
                <c:pt idx="416">
                  <c:v>-8.2849041883895427E-2</c:v>
                </c:pt>
                <c:pt idx="417">
                  <c:v>0.36160889500925519</c:v>
                </c:pt>
                <c:pt idx="418">
                  <c:v>0.80407237917437135</c:v>
                </c:pt>
                <c:pt idx="419">
                  <c:v>1.2012300019569762</c:v>
                </c:pt>
                <c:pt idx="420">
                  <c:v>1.5114991487070177</c:v>
                </c:pt>
                <c:pt idx="421">
                  <c:v>1.6993156236604161</c:v>
                </c:pt>
                <c:pt idx="422">
                  <c:v>1.7390356182680518</c:v>
                </c:pt>
                <c:pt idx="423">
                  <c:v>1.6180339887511381</c:v>
                </c:pt>
                <c:pt idx="424">
                  <c:v>1.3386479189095901</c:v>
                </c:pt>
                <c:pt idx="425">
                  <c:v>0.91871836509170657</c:v>
                </c:pt>
                <c:pt idx="426">
                  <c:v>0.39061388388523588</c:v>
                </c:pt>
                <c:pt idx="427">
                  <c:v>-0.20123000195546162</c:v>
                </c:pt>
                <c:pt idx="428">
                  <c:v>-0.8040723791733746</c:v>
                </c:pt>
                <c:pt idx="429">
                  <c:v>-1.3616088950088978</c:v>
                </c:pt>
                <c:pt idx="430">
                  <c:v>-1.8192639907066936</c:v>
                </c:pt>
                <c:pt idx="431">
                  <c:v>-2.1295331374570692</c:v>
                </c:pt>
                <c:pt idx="432">
                  <c:v>-2.2568521394959973</c:v>
                </c:pt>
                <c:pt idx="433">
                  <c:v>-2.1814991024338397</c:v>
                </c:pt>
                <c:pt idx="434">
                  <c:v>-1.9021130325925961</c:v>
                </c:pt>
                <c:pt idx="435">
                  <c:v>-1.4365348863204448</c:v>
                </c:pt>
                <c:pt idx="436">
                  <c:v>-0.82083139768320879</c:v>
                </c:pt>
                <c:pt idx="437">
                  <c:v>-0.10653484004586702</c:v>
                </c:pt>
                <c:pt idx="438">
                  <c:v>0.64369348611958133</c:v>
                </c:pt>
                <c:pt idx="439">
                  <c:v>1.3616088950078986</c:v>
                </c:pt>
                <c:pt idx="440">
                  <c:v>1.9796428837586213</c:v>
                </c:pt>
                <c:pt idx="441">
                  <c:v>2.437297979456738</c:v>
                </c:pt>
                <c:pt idx="442">
                  <c:v>2.6870696532926619</c:v>
                </c:pt>
                <c:pt idx="443">
                  <c:v>2.6993156236617817</c:v>
                </c:pt>
                <c:pt idx="444">
                  <c:v>2.465578146275305</c:v>
                </c:pt>
                <c:pt idx="445">
                  <c:v>2.0000000000034421</c:v>
                </c:pt>
                <c:pt idx="446">
                  <c:v>1.3386479189119689</c:v>
                </c:pt>
                <c:pt idx="447">
                  <c:v>0.5367523538438207</c:v>
                </c:pt>
                <c:pt idx="448">
                  <c:v>-0.33592864411827938</c:v>
                </c:pt>
                <c:pt idx="449">
                  <c:v>-1.2012300019541138</c:v>
                </c:pt>
                <c:pt idx="450">
                  <c:v>-1.9796428837576223</c:v>
                </c:pt>
                <c:pt idx="451">
                  <c:v>-2.5976768725086603</c:v>
                </c:pt>
                <c:pt idx="452">
                  <c:v>-2.9948344952923485</c:v>
                </c:pt>
                <c:pt idx="453">
                  <c:v>-3.1295331374584681</c:v>
                </c:pt>
                <c:pt idx="454">
                  <c:v>-2.9833946675032492</c:v>
                </c:pt>
                <c:pt idx="455">
                  <c:v>-2.5634651136861275</c:v>
                </c:pt>
                <c:pt idx="456">
                  <c:v>-1.9021130325949422</c:v>
                </c:pt>
                <c:pt idx="457">
                  <c:v>-1.0545688750725988</c:v>
                </c:pt>
                <c:pt idx="458">
                  <c:v>-9.4288869679721055E-2</c:v>
                </c:pt>
                <c:pt idx="459">
                  <c:v>0.89346515995279019</c:v>
                </c:pt>
                <c:pt idx="460">
                  <c:v>1.8192639907038262</c:v>
                </c:pt>
                <c:pt idx="461">
                  <c:v>2.5976768725076576</c:v>
                </c:pt>
                <c:pt idx="462">
                  <c:v>3.1552133883442517</c:v>
                </c:pt>
                <c:pt idx="463">
                  <c:v>3.4372979794581271</c:v>
                </c:pt>
                <c:pt idx="464">
                  <c:v>3.4136121812999121</c:v>
                </c:pt>
                <c:pt idx="465">
                  <c:v>3.0812816349140837</c:v>
                </c:pt>
                <c:pt idx="466">
                  <c:v>2.4655781462776942</c:v>
                </c:pt>
                <c:pt idx="467">
                  <c:v>1.6180339887556021</c:v>
                </c:pt>
                <c:pt idx="468">
                  <c:v>0.61210539090850768</c:v>
                </c:pt>
                <c:pt idx="469">
                  <c:v>-0.4632476461548326</c:v>
                </c:pt>
                <c:pt idx="470">
                  <c:v>-1.5114991487025358</c:v>
                </c:pt>
                <c:pt idx="471">
                  <c:v>-2.4372979794538527</c:v>
                </c:pt>
                <c:pt idx="472">
                  <c:v>-3.1552133883432507</c:v>
                </c:pt>
                <c:pt idx="473">
                  <c:v>-3.5976768725100436</c:v>
                </c:pt>
                <c:pt idx="474">
                  <c:v>-3.7213770232996142</c:v>
                </c:pt>
                <c:pt idx="475">
                  <c:v>-3.5114991487107821</c:v>
                </c:pt>
                <c:pt idx="476">
                  <c:v>-2.9833946675055838</c:v>
                </c:pt>
                <c:pt idx="477">
                  <c:v>-2.1814991024383041</c:v>
                </c:pt>
                <c:pt idx="478">
                  <c:v>-1.1755705045914484</c:v>
                </c:pt>
                <c:pt idx="479">
                  <c:v>-5.4568875073951986E-2</c:v>
                </c:pt>
                <c:pt idx="480">
                  <c:v>1.0812816349045349</c:v>
                </c:pt>
                <c:pt idx="481">
                  <c:v>2.1295331374525222</c:v>
                </c:pt>
                <c:pt idx="482">
                  <c:v>2.9948344952894703</c:v>
                </c:pt>
                <c:pt idx="483">
                  <c:v>3.5976768725090489</c:v>
                </c:pt>
                <c:pt idx="484">
                  <c:v>3.8817559163515023</c:v>
                </c:pt>
                <c:pt idx="485">
                  <c:v>3.8192639907104566</c:v>
                </c:pt>
                <c:pt idx="486">
                  <c:v>3.4136121813022773</c:v>
                </c:pt>
                <c:pt idx="487">
                  <c:v>2.6993156236662261</c:v>
                </c:pt>
                <c:pt idx="488">
                  <c:v>1.7390356182742055</c:v>
                </c:pt>
                <c:pt idx="489">
                  <c:v>0.61803398875694093</c:v>
                </c:pt>
                <c:pt idx="490">
                  <c:v>-0.5634651136757467</c:v>
                </c:pt>
                <c:pt idx="491">
                  <c:v>-1.6993156236545521</c:v>
                </c:pt>
                <c:pt idx="492">
                  <c:v>-2.6870696532881393</c:v>
                </c:pt>
                <c:pt idx="493">
                  <c:v>-3.4372979794552587</c:v>
                </c:pt>
                <c:pt idx="494">
                  <c:v>-3.8817559163505138</c:v>
                </c:pt>
                <c:pt idx="495">
                  <c:v>-3.9796428837623568</c:v>
                </c:pt>
                <c:pt idx="496">
                  <c:v>-3.7213770233019607</c:v>
                </c:pt>
                <c:pt idx="497">
                  <c:v>-3.1295331374628952</c:v>
                </c:pt>
                <c:pt idx="498">
                  <c:v>-2.2568521395020724</c:v>
                </c:pt>
                <c:pt idx="499">
                  <c:v>-1.1814991024396491</c:v>
                </c:pt>
                <c:pt idx="500">
                  <c:v>-7.1857936267960893E-12</c:v>
                </c:pt>
                <c:pt idx="501">
                  <c:v>1.1814991024258159</c:v>
                </c:pt>
                <c:pt idx="502">
                  <c:v>2.2568521394901269</c:v>
                </c:pt>
                <c:pt idx="503">
                  <c:v>3.1295331374539197</c:v>
                </c:pt>
                <c:pt idx="504">
                  <c:v>3.7213770232967498</c:v>
                </c:pt>
                <c:pt idx="505">
                  <c:v>3.9796428837613753</c:v>
                </c:pt>
                <c:pt idx="506">
                  <c:v>3.881755916353832</c:v>
                </c:pt>
                <c:pt idx="507">
                  <c:v>3.4372979794626142</c:v>
                </c:pt>
                <c:pt idx="508">
                  <c:v>2.6870696532987903</c:v>
                </c:pt>
                <c:pt idx="509">
                  <c:v>1.6993156236697151</c:v>
                </c:pt>
                <c:pt idx="510">
                  <c:v>0.56346511369234953</c:v>
                </c:pt>
                <c:pt idx="511">
                  <c:v>-0.61803398874050053</c:v>
                </c:pt>
                <c:pt idx="512">
                  <c:v>-1.7390356182593409</c:v>
                </c:pt>
                <c:pt idx="513">
                  <c:v>-2.6993156236542624</c:v>
                </c:pt>
                <c:pt idx="514">
                  <c:v>-3.413612181294269</c:v>
                </c:pt>
                <c:pt idx="515">
                  <c:v>-3.8192639907071047</c:v>
                </c:pt>
                <c:pt idx="516">
                  <c:v>-3.8817559163530726</c:v>
                </c:pt>
                <c:pt idx="517">
                  <c:v>-3.5976768725153656</c:v>
                </c:pt>
                <c:pt idx="518">
                  <c:v>-2.9948344952999677</c:v>
                </c:pt>
                <c:pt idx="519">
                  <c:v>-2.1295331374661792</c:v>
                </c:pt>
                <c:pt idx="520">
                  <c:v>-1.0812816349201271</c:v>
                </c:pt>
                <c:pt idx="521">
                  <c:v>5.4568875057783094E-2</c:v>
                </c:pt>
                <c:pt idx="522">
                  <c:v>1.1755705045762586</c:v>
                </c:pt>
                <c:pt idx="523">
                  <c:v>2.1814991024253882</c:v>
                </c:pt>
                <c:pt idx="524">
                  <c:v>2.9833946674960785</c:v>
                </c:pt>
                <c:pt idx="525">
                  <c:v>3.5114991487055001</c:v>
                </c:pt>
                <c:pt idx="526">
                  <c:v>3.7213770232989836</c:v>
                </c:pt>
                <c:pt idx="527">
                  <c:v>3.5976768725140742</c:v>
                </c:pt>
                <c:pt idx="528">
                  <c:v>3.1552133883515232</c:v>
                </c:pt>
                <c:pt idx="529">
                  <c:v>2.4372979794656331</c:v>
                </c:pt>
                <c:pt idx="530">
                  <c:v>1.5114991487166238</c:v>
                </c:pt>
                <c:pt idx="531">
                  <c:v>0.46324764616994607</c:v>
                </c:pt>
                <c:pt idx="532">
                  <c:v>-0.61210539089359794</c:v>
                </c:pt>
                <c:pt idx="533">
                  <c:v>-1.61803398874236</c:v>
                </c:pt>
                <c:pt idx="534">
                  <c:v>-2.465578146267231</c:v>
                </c:pt>
                <c:pt idx="535">
                  <c:v>-3.0812816349072989</c:v>
                </c:pt>
                <c:pt idx="536">
                  <c:v>-3.4136121812973519</c:v>
                </c:pt>
                <c:pt idx="537">
                  <c:v>-3.4372979794599572</c:v>
                </c:pt>
                <c:pt idx="538">
                  <c:v>-3.1552133883502287</c:v>
                </c:pt>
                <c:pt idx="539">
                  <c:v>-2.5976768725171695</c:v>
                </c:pt>
                <c:pt idx="540">
                  <c:v>-1.8192639907159838</c:v>
                </c:pt>
                <c:pt idx="541">
                  <c:v>-0.89346515996644771</c:v>
                </c:pt>
                <c:pt idx="542">
                  <c:v>9.4288869665810668E-2</c:v>
                </c:pt>
                <c:pt idx="543">
                  <c:v>1.0545688750596496</c:v>
                </c:pt>
                <c:pt idx="544">
                  <c:v>1.9021130325841549</c:v>
                </c:pt>
                <c:pt idx="545">
                  <c:v>2.5634651136784425</c:v>
                </c:pt>
                <c:pt idx="546">
                  <c:v>2.9833946674992053</c:v>
                </c:pt>
                <c:pt idx="547">
                  <c:v>3.1295331374583641</c:v>
                </c:pt>
                <c:pt idx="548">
                  <c:v>2.9948344952961667</c:v>
                </c:pt>
                <c:pt idx="549">
                  <c:v>2.5976768725158879</c:v>
                </c:pt>
                <c:pt idx="550">
                  <c:v>1.9796428837675781</c:v>
                </c:pt>
                <c:pt idx="551">
                  <c:v>1.2012300019658957</c:v>
                </c:pt>
                <c:pt idx="552">
                  <c:v>0.33592864413068646</c:v>
                </c:pt>
                <c:pt idx="553">
                  <c:v>-0.53675235383190556</c:v>
                </c:pt>
                <c:pt idx="554">
                  <c:v>-1.3386479189015092</c:v>
                </c:pt>
                <c:pt idx="555">
                  <c:v>-1.9999999999953759</c:v>
                </c:pt>
                <c:pt idx="556">
                  <c:v>-2.4655781462702873</c:v>
                </c:pt>
                <c:pt idx="557">
                  <c:v>-2.6993156236601767</c:v>
                </c:pt>
                <c:pt idx="558">
                  <c:v>-2.6870696532945049</c:v>
                </c:pt>
                <c:pt idx="559">
                  <c:v>-2.437297979461817</c:v>
                </c:pt>
                <c:pt idx="560">
                  <c:v>-1.9796428837662847</c:v>
                </c:pt>
                <c:pt idx="561">
                  <c:v>-1.3616088950174179</c:v>
                </c:pt>
                <c:pt idx="562">
                  <c:v>-0.64369348613010224</c:v>
                </c:pt>
                <c:pt idx="563">
                  <c:v>0.10653484003540858</c:v>
                </c:pt>
                <c:pt idx="564">
                  <c:v>0.82083139767370195</c:v>
                </c:pt>
                <c:pt idx="565">
                  <c:v>1.4365348863126779</c:v>
                </c:pt>
                <c:pt idx="566">
                  <c:v>1.9021130325872815</c:v>
                </c:pt>
                <c:pt idx="567">
                  <c:v>2.1814991024313088</c:v>
                </c:pt>
                <c:pt idx="568">
                  <c:v>2.2568521394963619</c:v>
                </c:pt>
                <c:pt idx="569">
                  <c:v>2.12953313746018</c:v>
                </c:pt>
                <c:pt idx="570">
                  <c:v>1.8192639907121479</c:v>
                </c:pt>
                <c:pt idx="571">
                  <c:v>1.3616088950161258</c:v>
                </c:pt>
                <c:pt idx="572">
                  <c:v>0.80407237918164631</c:v>
                </c:pt>
                <c:pt idx="573">
                  <c:v>0.20123000196403371</c:v>
                </c:pt>
                <c:pt idx="574">
                  <c:v>-0.39061388387725143</c:v>
                </c:pt>
                <c:pt idx="575">
                  <c:v>-0.91871836508492022</c:v>
                </c:pt>
                <c:pt idx="576">
                  <c:v>-1.3386479189045901</c:v>
                </c:pt>
                <c:pt idx="577">
                  <c:v>-1.61803398874825</c:v>
                </c:pt>
                <c:pt idx="578">
                  <c:v>-1.7390356182674354</c:v>
                </c:pt>
                <c:pt idx="579">
                  <c:v>-1.6993156236620066</c:v>
                </c:pt>
                <c:pt idx="580">
                  <c:v>-1.5114991487105618</c:v>
                </c:pt>
                <c:pt idx="581">
                  <c:v>-1.201230001962013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AB-4AB0-8E22-1EE2EA7E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25248"/>
        <c:axId val="147947904"/>
      </c:scatterChart>
      <c:valAx>
        <c:axId val="147925248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4524570428696411"/>
              <c:y val="0.732739726027398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7947904"/>
        <c:crosses val="autoZero"/>
        <c:crossBetween val="midCat"/>
      </c:valAx>
      <c:valAx>
        <c:axId val="1479479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79252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2348725833332493E-2"/>
          <c:y val="4.672616056067605E-2"/>
          <c:w val="0.75979421410015746"/>
          <c:h val="0.89729728154859079"/>
        </c:manualLayout>
      </c:layout>
      <c:scatterChart>
        <c:scatterStyle val="smoothMarker"/>
        <c:varyColors val="0"/>
        <c:ser>
          <c:idx val="2"/>
          <c:order val="0"/>
          <c:tx>
            <c:strRef>
              <c:f>rázy!$E$6</c:f>
              <c:strCache>
                <c:ptCount val="1"/>
                <c:pt idx="0">
                  <c:v>y/m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rázy!$B$7:$B$589</c:f>
              <c:numCache>
                <c:formatCode>General</c:formatCode>
                <c:ptCount val="5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0.65000000000000124</c:v>
                </c:pt>
                <c:pt idx="14">
                  <c:v>0.70000000000000062</c:v>
                </c:pt>
                <c:pt idx="15">
                  <c:v>0.75000000000000111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1.1499999999999977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3.8999999999999861</c:v>
                </c:pt>
                <c:pt idx="79">
                  <c:v>3.94999999999999</c:v>
                </c:pt>
                <c:pt idx="80">
                  <c:v>3.9999999999999867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  <c:pt idx="131">
                  <c:v>6.5499999999999901</c:v>
                </c:pt>
                <c:pt idx="132">
                  <c:v>6.5999999999999899</c:v>
                </c:pt>
                <c:pt idx="133">
                  <c:v>6.6499999999999897</c:v>
                </c:pt>
                <c:pt idx="134">
                  <c:v>6.6999999999999797</c:v>
                </c:pt>
                <c:pt idx="135">
                  <c:v>6.7499999999999813</c:v>
                </c:pt>
                <c:pt idx="136">
                  <c:v>6.7999999999999803</c:v>
                </c:pt>
                <c:pt idx="137">
                  <c:v>6.8499999999999801</c:v>
                </c:pt>
                <c:pt idx="138">
                  <c:v>6.8999999999999799</c:v>
                </c:pt>
                <c:pt idx="139">
                  <c:v>6.9499999999999824</c:v>
                </c:pt>
                <c:pt idx="140">
                  <c:v>6.9999999999999813</c:v>
                </c:pt>
                <c:pt idx="141">
                  <c:v>7.0499999999999803</c:v>
                </c:pt>
                <c:pt idx="142">
                  <c:v>7.0999999999999801</c:v>
                </c:pt>
                <c:pt idx="143">
                  <c:v>7.1499999999999799</c:v>
                </c:pt>
                <c:pt idx="144">
                  <c:v>7.1999999999999797</c:v>
                </c:pt>
                <c:pt idx="145">
                  <c:v>7.2499999999999813</c:v>
                </c:pt>
                <c:pt idx="146">
                  <c:v>7.2999999999999803</c:v>
                </c:pt>
                <c:pt idx="147">
                  <c:v>7.3499999999999801</c:v>
                </c:pt>
                <c:pt idx="148">
                  <c:v>7.3999999999999799</c:v>
                </c:pt>
                <c:pt idx="149">
                  <c:v>7.4499999999999824</c:v>
                </c:pt>
                <c:pt idx="150">
                  <c:v>7.4999999999999813</c:v>
                </c:pt>
                <c:pt idx="151">
                  <c:v>7.5499999999999803</c:v>
                </c:pt>
                <c:pt idx="152">
                  <c:v>7.5999999999999801</c:v>
                </c:pt>
                <c:pt idx="153">
                  <c:v>7.6499999999999799</c:v>
                </c:pt>
                <c:pt idx="154">
                  <c:v>7.6999999999999797</c:v>
                </c:pt>
                <c:pt idx="155">
                  <c:v>7.7499999999999813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7.9499999999999824</c:v>
                </c:pt>
                <c:pt idx="160">
                  <c:v>7.9999999999999813</c:v>
                </c:pt>
                <c:pt idx="161">
                  <c:v>8.0499999999999794</c:v>
                </c:pt>
                <c:pt idx="162">
                  <c:v>8.0999999999999979</c:v>
                </c:pt>
                <c:pt idx="163">
                  <c:v>8.1499999999999808</c:v>
                </c:pt>
                <c:pt idx="164">
                  <c:v>8.1999999999999797</c:v>
                </c:pt>
                <c:pt idx="165">
                  <c:v>8.2499999999999805</c:v>
                </c:pt>
                <c:pt idx="166">
                  <c:v>8.2999999999999794</c:v>
                </c:pt>
                <c:pt idx="167">
                  <c:v>8.3499999999999979</c:v>
                </c:pt>
                <c:pt idx="168">
                  <c:v>8.4000000000000021</c:v>
                </c:pt>
                <c:pt idx="169">
                  <c:v>8.4499999999999797</c:v>
                </c:pt>
                <c:pt idx="170">
                  <c:v>8.4999999999999982</c:v>
                </c:pt>
                <c:pt idx="171">
                  <c:v>8.5499999999999794</c:v>
                </c:pt>
                <c:pt idx="172">
                  <c:v>8.5999999999999979</c:v>
                </c:pt>
                <c:pt idx="173">
                  <c:v>8.6499999999999808</c:v>
                </c:pt>
                <c:pt idx="174">
                  <c:v>8.6999999999999797</c:v>
                </c:pt>
                <c:pt idx="175">
                  <c:v>8.7499999999999805</c:v>
                </c:pt>
                <c:pt idx="176">
                  <c:v>8.7999999999999794</c:v>
                </c:pt>
                <c:pt idx="177">
                  <c:v>8.8499999999999979</c:v>
                </c:pt>
                <c:pt idx="178">
                  <c:v>8.9000000000000021</c:v>
                </c:pt>
                <c:pt idx="179">
                  <c:v>8.9499999999999797</c:v>
                </c:pt>
                <c:pt idx="180">
                  <c:v>8.9999999999999982</c:v>
                </c:pt>
                <c:pt idx="181">
                  <c:v>9.0499999999999794</c:v>
                </c:pt>
                <c:pt idx="182">
                  <c:v>9.0999999999999979</c:v>
                </c:pt>
                <c:pt idx="183">
                  <c:v>9.1499999999999808</c:v>
                </c:pt>
                <c:pt idx="184">
                  <c:v>9.1999999999999797</c:v>
                </c:pt>
                <c:pt idx="185">
                  <c:v>9.2499999999999805</c:v>
                </c:pt>
                <c:pt idx="186">
                  <c:v>9.2999999999999705</c:v>
                </c:pt>
                <c:pt idx="187">
                  <c:v>9.3499999999999748</c:v>
                </c:pt>
                <c:pt idx="188">
                  <c:v>9.3999999999999879</c:v>
                </c:pt>
                <c:pt idx="189">
                  <c:v>9.4499999999999726</c:v>
                </c:pt>
                <c:pt idx="190">
                  <c:v>9.4999999999999858</c:v>
                </c:pt>
                <c:pt idx="191">
                  <c:v>9.5499999999999705</c:v>
                </c:pt>
                <c:pt idx="192">
                  <c:v>9.5999999999999748</c:v>
                </c:pt>
                <c:pt idx="193">
                  <c:v>9.6499999999999702</c:v>
                </c:pt>
                <c:pt idx="194">
                  <c:v>9.6999999999999726</c:v>
                </c:pt>
                <c:pt idx="195">
                  <c:v>9.7499999999999591</c:v>
                </c:pt>
                <c:pt idx="196">
                  <c:v>9.7999999999999705</c:v>
                </c:pt>
                <c:pt idx="197">
                  <c:v>9.8499999999999748</c:v>
                </c:pt>
                <c:pt idx="198">
                  <c:v>9.8999999999999808</c:v>
                </c:pt>
                <c:pt idx="199">
                  <c:v>9.9499999999999726</c:v>
                </c:pt>
                <c:pt idx="200">
                  <c:v>9.9999999999999787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10.199999999999916</c:v>
                </c:pt>
                <c:pt idx="205">
                  <c:v>10.25</c:v>
                </c:pt>
                <c:pt idx="206">
                  <c:v>10.3</c:v>
                </c:pt>
                <c:pt idx="207">
                  <c:v>10.349999999999918</c:v>
                </c:pt>
                <c:pt idx="208">
                  <c:v>10.4</c:v>
                </c:pt>
                <c:pt idx="209">
                  <c:v>10.449999999999916</c:v>
                </c:pt>
                <c:pt idx="210">
                  <c:v>10.5</c:v>
                </c:pt>
                <c:pt idx="211">
                  <c:v>10.55</c:v>
                </c:pt>
                <c:pt idx="212">
                  <c:v>10.599999999999918</c:v>
                </c:pt>
                <c:pt idx="213">
                  <c:v>10.649999999999904</c:v>
                </c:pt>
                <c:pt idx="214">
                  <c:v>10.699999999999916</c:v>
                </c:pt>
                <c:pt idx="215">
                  <c:v>10.749999999999902</c:v>
                </c:pt>
                <c:pt idx="216">
                  <c:v>10.799999999999899</c:v>
                </c:pt>
                <c:pt idx="217">
                  <c:v>10.849999999999918</c:v>
                </c:pt>
                <c:pt idx="218">
                  <c:v>10.899999999999926</c:v>
                </c:pt>
                <c:pt idx="219">
                  <c:v>10.949999999999916</c:v>
                </c:pt>
                <c:pt idx="220">
                  <c:v>10.999999999999925</c:v>
                </c:pt>
                <c:pt idx="221">
                  <c:v>11.049999999999899</c:v>
                </c:pt>
                <c:pt idx="222">
                  <c:v>11.099999999999918</c:v>
                </c:pt>
                <c:pt idx="223">
                  <c:v>11.149999999999904</c:v>
                </c:pt>
                <c:pt idx="224">
                  <c:v>11.199999999999916</c:v>
                </c:pt>
                <c:pt idx="225">
                  <c:v>11.249999999999902</c:v>
                </c:pt>
                <c:pt idx="226">
                  <c:v>11.299999999999899</c:v>
                </c:pt>
                <c:pt idx="227">
                  <c:v>11.349999999999918</c:v>
                </c:pt>
                <c:pt idx="228">
                  <c:v>11.399999999999926</c:v>
                </c:pt>
                <c:pt idx="229">
                  <c:v>11.449999999999916</c:v>
                </c:pt>
                <c:pt idx="230">
                  <c:v>11.499999999999925</c:v>
                </c:pt>
                <c:pt idx="231">
                  <c:v>11.549999999999899</c:v>
                </c:pt>
                <c:pt idx="232">
                  <c:v>11.599999999999918</c:v>
                </c:pt>
                <c:pt idx="233">
                  <c:v>11.649999999999904</c:v>
                </c:pt>
                <c:pt idx="234">
                  <c:v>11.699999999999916</c:v>
                </c:pt>
                <c:pt idx="235">
                  <c:v>11.749999999999902</c:v>
                </c:pt>
                <c:pt idx="236">
                  <c:v>11.799999999999899</c:v>
                </c:pt>
                <c:pt idx="237">
                  <c:v>11.849999999999918</c:v>
                </c:pt>
                <c:pt idx="238">
                  <c:v>11.899999999999926</c:v>
                </c:pt>
                <c:pt idx="239">
                  <c:v>11.949999999999916</c:v>
                </c:pt>
                <c:pt idx="240">
                  <c:v>11.999999999999925</c:v>
                </c:pt>
                <c:pt idx="241">
                  <c:v>12.049999999999899</c:v>
                </c:pt>
                <c:pt idx="242">
                  <c:v>12.099999999999918</c:v>
                </c:pt>
                <c:pt idx="243">
                  <c:v>12.149999999999904</c:v>
                </c:pt>
                <c:pt idx="244">
                  <c:v>12.199999999999916</c:v>
                </c:pt>
                <c:pt idx="245">
                  <c:v>12.249999999999902</c:v>
                </c:pt>
                <c:pt idx="246">
                  <c:v>12.299999999999899</c:v>
                </c:pt>
                <c:pt idx="247">
                  <c:v>12.349999999999918</c:v>
                </c:pt>
                <c:pt idx="248">
                  <c:v>12.399999999999926</c:v>
                </c:pt>
                <c:pt idx="249">
                  <c:v>12.449999999999916</c:v>
                </c:pt>
                <c:pt idx="250">
                  <c:v>12.499999999999925</c:v>
                </c:pt>
                <c:pt idx="251">
                  <c:v>12.549999999999899</c:v>
                </c:pt>
                <c:pt idx="252">
                  <c:v>12.599999999999918</c:v>
                </c:pt>
                <c:pt idx="253">
                  <c:v>12.649999999999904</c:v>
                </c:pt>
                <c:pt idx="254">
                  <c:v>12.699999999999916</c:v>
                </c:pt>
                <c:pt idx="255">
                  <c:v>12.749999999999902</c:v>
                </c:pt>
                <c:pt idx="256">
                  <c:v>12.799999999999899</c:v>
                </c:pt>
                <c:pt idx="257">
                  <c:v>12.849999999999918</c:v>
                </c:pt>
                <c:pt idx="258">
                  <c:v>12.899999999999926</c:v>
                </c:pt>
                <c:pt idx="259">
                  <c:v>12.949999999999916</c:v>
                </c:pt>
                <c:pt idx="260">
                  <c:v>12.999999999999925</c:v>
                </c:pt>
                <c:pt idx="261">
                  <c:v>13.049999999999899</c:v>
                </c:pt>
                <c:pt idx="262">
                  <c:v>13.099999999999918</c:v>
                </c:pt>
                <c:pt idx="263">
                  <c:v>13.149999999999904</c:v>
                </c:pt>
                <c:pt idx="264">
                  <c:v>13.199999999999916</c:v>
                </c:pt>
                <c:pt idx="265">
                  <c:v>13.249999999999902</c:v>
                </c:pt>
                <c:pt idx="266">
                  <c:v>13.299999999999899</c:v>
                </c:pt>
                <c:pt idx="267">
                  <c:v>13.349999999999918</c:v>
                </c:pt>
                <c:pt idx="268">
                  <c:v>13.399999999999926</c:v>
                </c:pt>
                <c:pt idx="269">
                  <c:v>13.449999999999916</c:v>
                </c:pt>
                <c:pt idx="270">
                  <c:v>13.499999999999925</c:v>
                </c:pt>
                <c:pt idx="271">
                  <c:v>13.549999999999899</c:v>
                </c:pt>
                <c:pt idx="272">
                  <c:v>13.599999999999918</c:v>
                </c:pt>
                <c:pt idx="273">
                  <c:v>13.649999999999904</c:v>
                </c:pt>
                <c:pt idx="274">
                  <c:v>13.699999999999916</c:v>
                </c:pt>
                <c:pt idx="275">
                  <c:v>13.749999999999902</c:v>
                </c:pt>
                <c:pt idx="276">
                  <c:v>13.799999999999899</c:v>
                </c:pt>
                <c:pt idx="277">
                  <c:v>13.849999999999918</c:v>
                </c:pt>
                <c:pt idx="278">
                  <c:v>13.899999999999926</c:v>
                </c:pt>
                <c:pt idx="279">
                  <c:v>13.949999999999916</c:v>
                </c:pt>
                <c:pt idx="280">
                  <c:v>13.999999999999925</c:v>
                </c:pt>
                <c:pt idx="281">
                  <c:v>14.049999999999899</c:v>
                </c:pt>
                <c:pt idx="282">
                  <c:v>14.099999999999918</c:v>
                </c:pt>
                <c:pt idx="283">
                  <c:v>14.149999999999904</c:v>
                </c:pt>
                <c:pt idx="284">
                  <c:v>14.199999999999916</c:v>
                </c:pt>
                <c:pt idx="285">
                  <c:v>14.249999999999902</c:v>
                </c:pt>
                <c:pt idx="286">
                  <c:v>14.299999999999899</c:v>
                </c:pt>
                <c:pt idx="287">
                  <c:v>14.349999999999918</c:v>
                </c:pt>
                <c:pt idx="288">
                  <c:v>14.399999999999926</c:v>
                </c:pt>
                <c:pt idx="289">
                  <c:v>14.449999999999916</c:v>
                </c:pt>
                <c:pt idx="290">
                  <c:v>14.499999999999925</c:v>
                </c:pt>
                <c:pt idx="291">
                  <c:v>14.549999999999899</c:v>
                </c:pt>
                <c:pt idx="292">
                  <c:v>14.599999999999918</c:v>
                </c:pt>
                <c:pt idx="293">
                  <c:v>14.649999999999904</c:v>
                </c:pt>
                <c:pt idx="294">
                  <c:v>14.699999999999916</c:v>
                </c:pt>
                <c:pt idx="295">
                  <c:v>14.749999999999902</c:v>
                </c:pt>
                <c:pt idx="296">
                  <c:v>14.799999999999899</c:v>
                </c:pt>
                <c:pt idx="297">
                  <c:v>14.849999999999918</c:v>
                </c:pt>
                <c:pt idx="298">
                  <c:v>14.899999999999816</c:v>
                </c:pt>
                <c:pt idx="299">
                  <c:v>14.949999999999916</c:v>
                </c:pt>
                <c:pt idx="300">
                  <c:v>14.999999999999925</c:v>
                </c:pt>
                <c:pt idx="301">
                  <c:v>15.049999999999899</c:v>
                </c:pt>
                <c:pt idx="302">
                  <c:v>15.099999999999918</c:v>
                </c:pt>
                <c:pt idx="303">
                  <c:v>15.1499999999998</c:v>
                </c:pt>
                <c:pt idx="304">
                  <c:v>15.199999999999916</c:v>
                </c:pt>
                <c:pt idx="305">
                  <c:v>15.249999999999902</c:v>
                </c:pt>
                <c:pt idx="306">
                  <c:v>15.299999999999899</c:v>
                </c:pt>
                <c:pt idx="307">
                  <c:v>15.349999999999802</c:v>
                </c:pt>
                <c:pt idx="308">
                  <c:v>15.399999999999816</c:v>
                </c:pt>
                <c:pt idx="309">
                  <c:v>15.4499999999998</c:v>
                </c:pt>
                <c:pt idx="310">
                  <c:v>15.499999999999806</c:v>
                </c:pt>
                <c:pt idx="311">
                  <c:v>15.5499999999998</c:v>
                </c:pt>
                <c:pt idx="312">
                  <c:v>15.599999999999802</c:v>
                </c:pt>
                <c:pt idx="313">
                  <c:v>15.6499999999998</c:v>
                </c:pt>
                <c:pt idx="314">
                  <c:v>15.6999999999998</c:v>
                </c:pt>
                <c:pt idx="315">
                  <c:v>15.749999999999799</c:v>
                </c:pt>
                <c:pt idx="316">
                  <c:v>15.7999999999998</c:v>
                </c:pt>
                <c:pt idx="317">
                  <c:v>15.849999999999802</c:v>
                </c:pt>
                <c:pt idx="318">
                  <c:v>15.899999999999816</c:v>
                </c:pt>
                <c:pt idx="319">
                  <c:v>15.9499999999998</c:v>
                </c:pt>
                <c:pt idx="320">
                  <c:v>15.999999999999806</c:v>
                </c:pt>
                <c:pt idx="321">
                  <c:v>16.049999999999802</c:v>
                </c:pt>
                <c:pt idx="322">
                  <c:v>16.099999999999799</c:v>
                </c:pt>
                <c:pt idx="323">
                  <c:v>16.1499999999998</c:v>
                </c:pt>
                <c:pt idx="324">
                  <c:v>16.1999999999998</c:v>
                </c:pt>
                <c:pt idx="325">
                  <c:v>16.249999999999787</c:v>
                </c:pt>
                <c:pt idx="326">
                  <c:v>16.299999999999802</c:v>
                </c:pt>
                <c:pt idx="327">
                  <c:v>16.349999999999799</c:v>
                </c:pt>
                <c:pt idx="328">
                  <c:v>16.3999999999998</c:v>
                </c:pt>
                <c:pt idx="329">
                  <c:v>16.449999999999786</c:v>
                </c:pt>
                <c:pt idx="330">
                  <c:v>16.499999999999787</c:v>
                </c:pt>
                <c:pt idx="331">
                  <c:v>16.549999999999802</c:v>
                </c:pt>
                <c:pt idx="332">
                  <c:v>16.599999999999799</c:v>
                </c:pt>
                <c:pt idx="333">
                  <c:v>16.6499999999998</c:v>
                </c:pt>
                <c:pt idx="334">
                  <c:v>16.6999999999998</c:v>
                </c:pt>
                <c:pt idx="335">
                  <c:v>16.749999999999787</c:v>
                </c:pt>
                <c:pt idx="336">
                  <c:v>16.799999999999802</c:v>
                </c:pt>
                <c:pt idx="337">
                  <c:v>16.849999999999799</c:v>
                </c:pt>
                <c:pt idx="338">
                  <c:v>16.8999999999998</c:v>
                </c:pt>
                <c:pt idx="339">
                  <c:v>16.949999999999786</c:v>
                </c:pt>
                <c:pt idx="340">
                  <c:v>16.999999999999787</c:v>
                </c:pt>
                <c:pt idx="341">
                  <c:v>17.049999999999802</c:v>
                </c:pt>
                <c:pt idx="342">
                  <c:v>17.099999999999799</c:v>
                </c:pt>
                <c:pt idx="343">
                  <c:v>17.1499999999998</c:v>
                </c:pt>
                <c:pt idx="344">
                  <c:v>17.1999999999998</c:v>
                </c:pt>
                <c:pt idx="345">
                  <c:v>17.249999999999787</c:v>
                </c:pt>
                <c:pt idx="346">
                  <c:v>17.299999999999802</c:v>
                </c:pt>
                <c:pt idx="347">
                  <c:v>17.349999999999799</c:v>
                </c:pt>
                <c:pt idx="348">
                  <c:v>17.3999999999998</c:v>
                </c:pt>
                <c:pt idx="349">
                  <c:v>17.449999999999786</c:v>
                </c:pt>
                <c:pt idx="350">
                  <c:v>17.499999999999787</c:v>
                </c:pt>
                <c:pt idx="351">
                  <c:v>17.549999999999802</c:v>
                </c:pt>
                <c:pt idx="352">
                  <c:v>17.599999999999799</c:v>
                </c:pt>
                <c:pt idx="353">
                  <c:v>17.6499999999998</c:v>
                </c:pt>
                <c:pt idx="354">
                  <c:v>17.6999999999998</c:v>
                </c:pt>
                <c:pt idx="355">
                  <c:v>17.749999999999787</c:v>
                </c:pt>
                <c:pt idx="356">
                  <c:v>17.799999999999802</c:v>
                </c:pt>
                <c:pt idx="357">
                  <c:v>17.849999999999799</c:v>
                </c:pt>
                <c:pt idx="358">
                  <c:v>17.8999999999998</c:v>
                </c:pt>
                <c:pt idx="359">
                  <c:v>17.949999999999786</c:v>
                </c:pt>
                <c:pt idx="360">
                  <c:v>17.999999999999787</c:v>
                </c:pt>
                <c:pt idx="361">
                  <c:v>18.049999999999802</c:v>
                </c:pt>
                <c:pt idx="362">
                  <c:v>18.099999999999799</c:v>
                </c:pt>
                <c:pt idx="363">
                  <c:v>18.1499999999998</c:v>
                </c:pt>
                <c:pt idx="364">
                  <c:v>18.1999999999998</c:v>
                </c:pt>
                <c:pt idx="365">
                  <c:v>18.249999999999787</c:v>
                </c:pt>
                <c:pt idx="366">
                  <c:v>18.299999999999802</c:v>
                </c:pt>
                <c:pt idx="367">
                  <c:v>18.349999999999799</c:v>
                </c:pt>
                <c:pt idx="368">
                  <c:v>18.3999999999998</c:v>
                </c:pt>
                <c:pt idx="369">
                  <c:v>18.449999999999786</c:v>
                </c:pt>
                <c:pt idx="370">
                  <c:v>18.499999999999787</c:v>
                </c:pt>
                <c:pt idx="371">
                  <c:v>18.549999999999802</c:v>
                </c:pt>
                <c:pt idx="372">
                  <c:v>18.599999999999799</c:v>
                </c:pt>
                <c:pt idx="373">
                  <c:v>18.6499999999998</c:v>
                </c:pt>
                <c:pt idx="374">
                  <c:v>18.6999999999998</c:v>
                </c:pt>
                <c:pt idx="375">
                  <c:v>18.749999999999787</c:v>
                </c:pt>
                <c:pt idx="376">
                  <c:v>18.799999999999802</c:v>
                </c:pt>
                <c:pt idx="377">
                  <c:v>18.849999999999799</c:v>
                </c:pt>
                <c:pt idx="378">
                  <c:v>18.8999999999998</c:v>
                </c:pt>
                <c:pt idx="379">
                  <c:v>18.949999999999786</c:v>
                </c:pt>
                <c:pt idx="380">
                  <c:v>18.999999999999787</c:v>
                </c:pt>
                <c:pt idx="381">
                  <c:v>19.049999999999802</c:v>
                </c:pt>
                <c:pt idx="382">
                  <c:v>19.099999999999799</c:v>
                </c:pt>
                <c:pt idx="383">
                  <c:v>19.1499999999998</c:v>
                </c:pt>
                <c:pt idx="384">
                  <c:v>19.1999999999998</c:v>
                </c:pt>
                <c:pt idx="385">
                  <c:v>19.249999999999787</c:v>
                </c:pt>
                <c:pt idx="386">
                  <c:v>19.299999999999802</c:v>
                </c:pt>
                <c:pt idx="387">
                  <c:v>19.349999999999799</c:v>
                </c:pt>
                <c:pt idx="388">
                  <c:v>19.3999999999998</c:v>
                </c:pt>
                <c:pt idx="389">
                  <c:v>19.449999999999786</c:v>
                </c:pt>
                <c:pt idx="390">
                  <c:v>19.499999999999787</c:v>
                </c:pt>
                <c:pt idx="391">
                  <c:v>19.549999999999802</c:v>
                </c:pt>
                <c:pt idx="392">
                  <c:v>19.599999999999799</c:v>
                </c:pt>
                <c:pt idx="393">
                  <c:v>19.6499999999998</c:v>
                </c:pt>
                <c:pt idx="394">
                  <c:v>19.6999999999998</c:v>
                </c:pt>
                <c:pt idx="395">
                  <c:v>19.749999999999787</c:v>
                </c:pt>
                <c:pt idx="396">
                  <c:v>19.799999999999802</c:v>
                </c:pt>
                <c:pt idx="397">
                  <c:v>19.849999999999799</c:v>
                </c:pt>
                <c:pt idx="398">
                  <c:v>19.8999999999998</c:v>
                </c:pt>
                <c:pt idx="399">
                  <c:v>19.949999999999786</c:v>
                </c:pt>
                <c:pt idx="400">
                  <c:v>19.999999999999787</c:v>
                </c:pt>
                <c:pt idx="401">
                  <c:v>20.049999999999802</c:v>
                </c:pt>
                <c:pt idx="402">
                  <c:v>20.099999999999799</c:v>
                </c:pt>
                <c:pt idx="403">
                  <c:v>20.1499999999998</c:v>
                </c:pt>
                <c:pt idx="404">
                  <c:v>20.1999999999998</c:v>
                </c:pt>
                <c:pt idx="405">
                  <c:v>20.249999999999787</c:v>
                </c:pt>
                <c:pt idx="406">
                  <c:v>20.299999999999802</c:v>
                </c:pt>
                <c:pt idx="407">
                  <c:v>20.349999999999799</c:v>
                </c:pt>
                <c:pt idx="408">
                  <c:v>20.3999999999998</c:v>
                </c:pt>
                <c:pt idx="409">
                  <c:v>20.449999999999786</c:v>
                </c:pt>
                <c:pt idx="410">
                  <c:v>20.499999999999787</c:v>
                </c:pt>
                <c:pt idx="411">
                  <c:v>20.549999999999802</c:v>
                </c:pt>
                <c:pt idx="412">
                  <c:v>20.599999999999799</c:v>
                </c:pt>
                <c:pt idx="413">
                  <c:v>20.6499999999998</c:v>
                </c:pt>
                <c:pt idx="414">
                  <c:v>20.6999999999998</c:v>
                </c:pt>
                <c:pt idx="415">
                  <c:v>20.749999999999702</c:v>
                </c:pt>
                <c:pt idx="416">
                  <c:v>20.799999999999699</c:v>
                </c:pt>
                <c:pt idx="417">
                  <c:v>20.849999999999699</c:v>
                </c:pt>
                <c:pt idx="418">
                  <c:v>20.8999999999997</c:v>
                </c:pt>
                <c:pt idx="419">
                  <c:v>20.949999999999687</c:v>
                </c:pt>
                <c:pt idx="420">
                  <c:v>20.999999999999702</c:v>
                </c:pt>
                <c:pt idx="421">
                  <c:v>21.049999999999699</c:v>
                </c:pt>
                <c:pt idx="422">
                  <c:v>21.099999999999699</c:v>
                </c:pt>
                <c:pt idx="423">
                  <c:v>21.1499999999997</c:v>
                </c:pt>
                <c:pt idx="424">
                  <c:v>21.199999999999701</c:v>
                </c:pt>
                <c:pt idx="425">
                  <c:v>21.249999999999702</c:v>
                </c:pt>
                <c:pt idx="426">
                  <c:v>21.299999999999699</c:v>
                </c:pt>
                <c:pt idx="427">
                  <c:v>21.349999999999699</c:v>
                </c:pt>
                <c:pt idx="428">
                  <c:v>21.3999999999997</c:v>
                </c:pt>
                <c:pt idx="429">
                  <c:v>21.449999999999687</c:v>
                </c:pt>
                <c:pt idx="430">
                  <c:v>21.499999999999702</c:v>
                </c:pt>
                <c:pt idx="431">
                  <c:v>21.549999999999699</c:v>
                </c:pt>
                <c:pt idx="432">
                  <c:v>21.599999999999699</c:v>
                </c:pt>
                <c:pt idx="433">
                  <c:v>21.6499999999997</c:v>
                </c:pt>
                <c:pt idx="434">
                  <c:v>21.699999999999701</c:v>
                </c:pt>
                <c:pt idx="435">
                  <c:v>21.749999999999702</c:v>
                </c:pt>
                <c:pt idx="436">
                  <c:v>21.799999999999699</c:v>
                </c:pt>
                <c:pt idx="437">
                  <c:v>21.849999999999699</c:v>
                </c:pt>
                <c:pt idx="438">
                  <c:v>21.8999999999997</c:v>
                </c:pt>
                <c:pt idx="439">
                  <c:v>21.949999999999687</c:v>
                </c:pt>
                <c:pt idx="440">
                  <c:v>21.999999999999702</c:v>
                </c:pt>
                <c:pt idx="441">
                  <c:v>22.049999999999699</c:v>
                </c:pt>
                <c:pt idx="442">
                  <c:v>22.099999999999699</c:v>
                </c:pt>
                <c:pt idx="443">
                  <c:v>22.1499999999997</c:v>
                </c:pt>
                <c:pt idx="444">
                  <c:v>22.199999999999701</c:v>
                </c:pt>
                <c:pt idx="445">
                  <c:v>22.249999999999702</c:v>
                </c:pt>
                <c:pt idx="446">
                  <c:v>22.299999999999699</c:v>
                </c:pt>
                <c:pt idx="447">
                  <c:v>22.349999999999699</c:v>
                </c:pt>
                <c:pt idx="448">
                  <c:v>22.3999999999997</c:v>
                </c:pt>
                <c:pt idx="449">
                  <c:v>22.449999999999687</c:v>
                </c:pt>
                <c:pt idx="450">
                  <c:v>22.499999999999702</c:v>
                </c:pt>
                <c:pt idx="451">
                  <c:v>22.549999999999699</c:v>
                </c:pt>
                <c:pt idx="452">
                  <c:v>22.599999999999699</c:v>
                </c:pt>
                <c:pt idx="453">
                  <c:v>22.6499999999997</c:v>
                </c:pt>
                <c:pt idx="454">
                  <c:v>22.699999999999701</c:v>
                </c:pt>
                <c:pt idx="455">
                  <c:v>22.749999999999702</c:v>
                </c:pt>
                <c:pt idx="456">
                  <c:v>22.799999999999699</c:v>
                </c:pt>
                <c:pt idx="457">
                  <c:v>22.849999999999699</c:v>
                </c:pt>
                <c:pt idx="458">
                  <c:v>22.8999999999997</c:v>
                </c:pt>
                <c:pt idx="459">
                  <c:v>22.949999999999687</c:v>
                </c:pt>
                <c:pt idx="460">
                  <c:v>22.999999999999702</c:v>
                </c:pt>
                <c:pt idx="461">
                  <c:v>23.049999999999699</c:v>
                </c:pt>
                <c:pt idx="462">
                  <c:v>23.099999999999699</c:v>
                </c:pt>
                <c:pt idx="463">
                  <c:v>23.1499999999997</c:v>
                </c:pt>
                <c:pt idx="464">
                  <c:v>23.199999999999701</c:v>
                </c:pt>
                <c:pt idx="465">
                  <c:v>23.249999999999702</c:v>
                </c:pt>
                <c:pt idx="466">
                  <c:v>23.299999999999699</c:v>
                </c:pt>
                <c:pt idx="467">
                  <c:v>23.349999999999699</c:v>
                </c:pt>
                <c:pt idx="468">
                  <c:v>23.3999999999997</c:v>
                </c:pt>
                <c:pt idx="469">
                  <c:v>23.449999999999687</c:v>
                </c:pt>
                <c:pt idx="470">
                  <c:v>23.499999999999702</c:v>
                </c:pt>
                <c:pt idx="471">
                  <c:v>23.549999999999699</c:v>
                </c:pt>
                <c:pt idx="472">
                  <c:v>23.599999999999699</c:v>
                </c:pt>
                <c:pt idx="473">
                  <c:v>23.6499999999997</c:v>
                </c:pt>
                <c:pt idx="474">
                  <c:v>23.699999999999701</c:v>
                </c:pt>
                <c:pt idx="475">
                  <c:v>23.749999999999702</c:v>
                </c:pt>
                <c:pt idx="476">
                  <c:v>23.799999999999699</c:v>
                </c:pt>
                <c:pt idx="477">
                  <c:v>23.849999999999699</c:v>
                </c:pt>
                <c:pt idx="478">
                  <c:v>23.8999999999997</c:v>
                </c:pt>
                <c:pt idx="479">
                  <c:v>23.949999999999687</c:v>
                </c:pt>
                <c:pt idx="480">
                  <c:v>23.999999999999702</c:v>
                </c:pt>
                <c:pt idx="481">
                  <c:v>24.049999999999699</c:v>
                </c:pt>
                <c:pt idx="482">
                  <c:v>24.099999999999699</c:v>
                </c:pt>
                <c:pt idx="483">
                  <c:v>24.1499999999997</c:v>
                </c:pt>
                <c:pt idx="484">
                  <c:v>24.199999999999701</c:v>
                </c:pt>
                <c:pt idx="485">
                  <c:v>24.249999999999702</c:v>
                </c:pt>
                <c:pt idx="486">
                  <c:v>24.299999999999699</c:v>
                </c:pt>
                <c:pt idx="487">
                  <c:v>24.349999999999699</c:v>
                </c:pt>
                <c:pt idx="488">
                  <c:v>24.3999999999997</c:v>
                </c:pt>
                <c:pt idx="489">
                  <c:v>24.449999999999687</c:v>
                </c:pt>
                <c:pt idx="490">
                  <c:v>24.499999999999702</c:v>
                </c:pt>
                <c:pt idx="491">
                  <c:v>24.549999999999699</c:v>
                </c:pt>
                <c:pt idx="492">
                  <c:v>24.599999999999699</c:v>
                </c:pt>
                <c:pt idx="493">
                  <c:v>24.6499999999997</c:v>
                </c:pt>
                <c:pt idx="494">
                  <c:v>24.699999999999701</c:v>
                </c:pt>
                <c:pt idx="495">
                  <c:v>24.749999999999702</c:v>
                </c:pt>
                <c:pt idx="496">
                  <c:v>24.799999999999699</c:v>
                </c:pt>
                <c:pt idx="497">
                  <c:v>24.849999999999699</c:v>
                </c:pt>
                <c:pt idx="498">
                  <c:v>24.8999999999997</c:v>
                </c:pt>
                <c:pt idx="499">
                  <c:v>24.949999999999687</c:v>
                </c:pt>
                <c:pt idx="500">
                  <c:v>24.999999999999702</c:v>
                </c:pt>
                <c:pt idx="501">
                  <c:v>25.049999999999699</c:v>
                </c:pt>
                <c:pt idx="502">
                  <c:v>25.099999999999699</c:v>
                </c:pt>
                <c:pt idx="503">
                  <c:v>25.1499999999997</c:v>
                </c:pt>
                <c:pt idx="504">
                  <c:v>25.199999999999701</c:v>
                </c:pt>
                <c:pt idx="505">
                  <c:v>25.249999999999702</c:v>
                </c:pt>
                <c:pt idx="506">
                  <c:v>25.299999999999699</c:v>
                </c:pt>
                <c:pt idx="507">
                  <c:v>25.349999999999699</c:v>
                </c:pt>
                <c:pt idx="508">
                  <c:v>25.3999999999997</c:v>
                </c:pt>
                <c:pt idx="509">
                  <c:v>25.449999999999587</c:v>
                </c:pt>
                <c:pt idx="510">
                  <c:v>25.499999999999599</c:v>
                </c:pt>
                <c:pt idx="511">
                  <c:v>25.549999999999599</c:v>
                </c:pt>
                <c:pt idx="512">
                  <c:v>25.5999999999996</c:v>
                </c:pt>
                <c:pt idx="513">
                  <c:v>25.649999999999601</c:v>
                </c:pt>
                <c:pt idx="514">
                  <c:v>25.699999999999601</c:v>
                </c:pt>
                <c:pt idx="515">
                  <c:v>25.749999999999599</c:v>
                </c:pt>
                <c:pt idx="516">
                  <c:v>25.799999999999599</c:v>
                </c:pt>
                <c:pt idx="517">
                  <c:v>25.8499999999996</c:v>
                </c:pt>
                <c:pt idx="518">
                  <c:v>25.899999999999601</c:v>
                </c:pt>
                <c:pt idx="519">
                  <c:v>25.949999999999587</c:v>
                </c:pt>
                <c:pt idx="520">
                  <c:v>25.999999999999599</c:v>
                </c:pt>
                <c:pt idx="521">
                  <c:v>26.049999999999599</c:v>
                </c:pt>
                <c:pt idx="522">
                  <c:v>26.0999999999996</c:v>
                </c:pt>
                <c:pt idx="523">
                  <c:v>26.149999999999601</c:v>
                </c:pt>
                <c:pt idx="524">
                  <c:v>26.199999999999601</c:v>
                </c:pt>
                <c:pt idx="525">
                  <c:v>26.249999999999599</c:v>
                </c:pt>
                <c:pt idx="526">
                  <c:v>26.299999999999599</c:v>
                </c:pt>
                <c:pt idx="527">
                  <c:v>26.3499999999996</c:v>
                </c:pt>
                <c:pt idx="528">
                  <c:v>26.399999999999601</c:v>
                </c:pt>
                <c:pt idx="529">
                  <c:v>26.449999999999587</c:v>
                </c:pt>
                <c:pt idx="530">
                  <c:v>26.499999999999599</c:v>
                </c:pt>
                <c:pt idx="531">
                  <c:v>26.549999999999599</c:v>
                </c:pt>
                <c:pt idx="532">
                  <c:v>26.5999999999996</c:v>
                </c:pt>
                <c:pt idx="533">
                  <c:v>26.649999999999601</c:v>
                </c:pt>
                <c:pt idx="534">
                  <c:v>26.699999999999601</c:v>
                </c:pt>
                <c:pt idx="535">
                  <c:v>26.749999999999599</c:v>
                </c:pt>
                <c:pt idx="536">
                  <c:v>26.799999999999599</c:v>
                </c:pt>
                <c:pt idx="537">
                  <c:v>26.8499999999996</c:v>
                </c:pt>
                <c:pt idx="538">
                  <c:v>26.899999999999601</c:v>
                </c:pt>
                <c:pt idx="539">
                  <c:v>26.949999999999587</c:v>
                </c:pt>
                <c:pt idx="540">
                  <c:v>26.999999999999599</c:v>
                </c:pt>
                <c:pt idx="541">
                  <c:v>27.049999999999599</c:v>
                </c:pt>
                <c:pt idx="542">
                  <c:v>27.0999999999996</c:v>
                </c:pt>
                <c:pt idx="543">
                  <c:v>27.149999999999601</c:v>
                </c:pt>
                <c:pt idx="544">
                  <c:v>27.199999999999601</c:v>
                </c:pt>
                <c:pt idx="545">
                  <c:v>27.249999999999599</c:v>
                </c:pt>
                <c:pt idx="546">
                  <c:v>27.299999999999599</c:v>
                </c:pt>
                <c:pt idx="547">
                  <c:v>27.3499999999996</c:v>
                </c:pt>
                <c:pt idx="548">
                  <c:v>27.399999999999601</c:v>
                </c:pt>
                <c:pt idx="549">
                  <c:v>27.449999999999587</c:v>
                </c:pt>
                <c:pt idx="550">
                  <c:v>27.499999999999599</c:v>
                </c:pt>
                <c:pt idx="551">
                  <c:v>27.549999999999599</c:v>
                </c:pt>
                <c:pt idx="552">
                  <c:v>27.5999999999996</c:v>
                </c:pt>
                <c:pt idx="553">
                  <c:v>27.649999999999601</c:v>
                </c:pt>
                <c:pt idx="554">
                  <c:v>27.699999999999601</c:v>
                </c:pt>
                <c:pt idx="555">
                  <c:v>27.749999999999599</c:v>
                </c:pt>
                <c:pt idx="556">
                  <c:v>27.799999999999599</c:v>
                </c:pt>
                <c:pt idx="557">
                  <c:v>27.8499999999996</c:v>
                </c:pt>
                <c:pt idx="558">
                  <c:v>27.899999999999601</c:v>
                </c:pt>
                <c:pt idx="559">
                  <c:v>27.949999999999587</c:v>
                </c:pt>
                <c:pt idx="560">
                  <c:v>27.999999999999599</c:v>
                </c:pt>
                <c:pt idx="561">
                  <c:v>28.049999999999599</c:v>
                </c:pt>
                <c:pt idx="562">
                  <c:v>28.0999999999996</c:v>
                </c:pt>
                <c:pt idx="563">
                  <c:v>28.149999999999601</c:v>
                </c:pt>
                <c:pt idx="564">
                  <c:v>28.199999999999601</c:v>
                </c:pt>
                <c:pt idx="565">
                  <c:v>28.249999999999599</c:v>
                </c:pt>
                <c:pt idx="566">
                  <c:v>28.299999999999599</c:v>
                </c:pt>
                <c:pt idx="567">
                  <c:v>28.3499999999996</c:v>
                </c:pt>
                <c:pt idx="568">
                  <c:v>28.399999999999601</c:v>
                </c:pt>
                <c:pt idx="569">
                  <c:v>28.449999999999587</c:v>
                </c:pt>
                <c:pt idx="570">
                  <c:v>28.499999999999599</c:v>
                </c:pt>
                <c:pt idx="571">
                  <c:v>28.549999999999599</c:v>
                </c:pt>
                <c:pt idx="572">
                  <c:v>28.5999999999996</c:v>
                </c:pt>
                <c:pt idx="573">
                  <c:v>28.649999999999601</c:v>
                </c:pt>
                <c:pt idx="574">
                  <c:v>28.699999999999601</c:v>
                </c:pt>
                <c:pt idx="575">
                  <c:v>28.749999999999599</c:v>
                </c:pt>
                <c:pt idx="576">
                  <c:v>28.799999999999599</c:v>
                </c:pt>
                <c:pt idx="577">
                  <c:v>28.8499999999996</c:v>
                </c:pt>
                <c:pt idx="578">
                  <c:v>28.899999999999601</c:v>
                </c:pt>
                <c:pt idx="579">
                  <c:v>28.949999999999587</c:v>
                </c:pt>
                <c:pt idx="580">
                  <c:v>28.999999999999599</c:v>
                </c:pt>
                <c:pt idx="581">
                  <c:v>29.049999999999599</c:v>
                </c:pt>
              </c:numCache>
            </c:numRef>
          </c:xVal>
          <c:yVal>
            <c:numRef>
              <c:f>rázy!$E$7:$E$589</c:f>
              <c:numCache>
                <c:formatCode>0.000</c:formatCode>
                <c:ptCount val="583"/>
                <c:pt idx="0">
                  <c:v>1.9796428837618683</c:v>
                </c:pt>
                <c:pt idx="1">
                  <c:v>2.4372979794589318</c:v>
                </c:pt>
                <c:pt idx="2">
                  <c:v>2.687069653293463</c:v>
                </c:pt>
                <c:pt idx="3">
                  <c:v>2.6993156236610907</c:v>
                </c:pt>
                <c:pt idx="4">
                  <c:v>2.4655781462731667</c:v>
                </c:pt>
                <c:pt idx="5">
                  <c:v>2.0000000000000004</c:v>
                </c:pt>
                <c:pt idx="6">
                  <c:v>1.3386479189074501</c:v>
                </c:pt>
                <c:pt idx="7">
                  <c:v>0.53675235383870135</c:v>
                </c:pt>
                <c:pt idx="8">
                  <c:v>-0.33592864412357004</c:v>
                </c:pt>
                <c:pt idx="9">
                  <c:v>-1.2012300019591398</c:v>
                </c:pt>
                <c:pt idx="10">
                  <c:v>-1.9796428837618678</c:v>
                </c:pt>
                <c:pt idx="11">
                  <c:v>-2.5976768725117609</c:v>
                </c:pt>
                <c:pt idx="12">
                  <c:v>-2.9948344952939827</c:v>
                </c:pt>
                <c:pt idx="13">
                  <c:v>-3.1295331374584152</c:v>
                </c:pt>
                <c:pt idx="14">
                  <c:v>-2.9833946675015115</c:v>
                </c:pt>
                <c:pt idx="15">
                  <c:v>-2.5634651136828577</c:v>
                </c:pt>
                <c:pt idx="16">
                  <c:v>-1.9021130325903097</c:v>
                </c:pt>
                <c:pt idx="17">
                  <c:v>-1.0545688750670379</c:v>
                </c:pt>
                <c:pt idx="18">
                  <c:v>-9.4288869673754064E-2</c:v>
                </c:pt>
                <c:pt idx="19">
                  <c:v>0.8934651599586193</c:v>
                </c:pt>
                <c:pt idx="20">
                  <c:v>1.8192639907090338</c:v>
                </c:pt>
                <c:pt idx="21">
                  <c:v>2.5976768725117596</c:v>
                </c:pt>
                <c:pt idx="22">
                  <c:v>3.1552133883468132</c:v>
                </c:pt>
                <c:pt idx="23">
                  <c:v>3.4372979794589318</c:v>
                </c:pt>
                <c:pt idx="24">
                  <c:v>3.4136121812988183</c:v>
                </c:pt>
                <c:pt idx="25">
                  <c:v>3.081281634911198</c:v>
                </c:pt>
                <c:pt idx="26">
                  <c:v>2.4655781462731667</c:v>
                </c:pt>
                <c:pt idx="27">
                  <c:v>1.618033988749896</c:v>
                </c:pt>
                <c:pt idx="28">
                  <c:v>0.61210539090209182</c:v>
                </c:pt>
                <c:pt idx="29">
                  <c:v>-0.46324764616129788</c:v>
                </c:pt>
                <c:pt idx="30">
                  <c:v>-1.5114991487085148</c:v>
                </c:pt>
                <c:pt idx="31">
                  <c:v>-2.43729797945893</c:v>
                </c:pt>
                <c:pt idx="32">
                  <c:v>-3.1552133883468105</c:v>
                </c:pt>
                <c:pt idx="33">
                  <c:v>-3.5976768725117605</c:v>
                </c:pt>
                <c:pt idx="34">
                  <c:v>-3.7213770232993451</c:v>
                </c:pt>
                <c:pt idx="35">
                  <c:v>-3.511499148708519</c:v>
                </c:pt>
                <c:pt idx="36">
                  <c:v>-2.9833946675015151</c:v>
                </c:pt>
                <c:pt idx="37">
                  <c:v>-2.1814991024327592</c:v>
                </c:pt>
                <c:pt idx="38">
                  <c:v>-1.1755705045849549</c:v>
                </c:pt>
                <c:pt idx="39">
                  <c:v>-5.4568875067041112E-2</c:v>
                </c:pt>
                <c:pt idx="40">
                  <c:v>1.08128163491119</c:v>
                </c:pt>
                <c:pt idx="41">
                  <c:v>2.129533137458401</c:v>
                </c:pt>
                <c:pt idx="42">
                  <c:v>2.9948344952939787</c:v>
                </c:pt>
                <c:pt idx="43">
                  <c:v>3.5976768725117592</c:v>
                </c:pt>
                <c:pt idx="44">
                  <c:v>3.8817559163521738</c:v>
                </c:pt>
                <c:pt idx="45">
                  <c:v>3.8192639907090342</c:v>
                </c:pt>
                <c:pt idx="46">
                  <c:v>3.4136121812988223</c:v>
                </c:pt>
                <c:pt idx="47">
                  <c:v>2.6993156236610938</c:v>
                </c:pt>
                <c:pt idx="48">
                  <c:v>1.7390356182678122</c:v>
                </c:pt>
                <c:pt idx="49">
                  <c:v>0.61803398874989735</c:v>
                </c:pt>
                <c:pt idx="50">
                  <c:v>-0.56346511368285324</c:v>
                </c:pt>
                <c:pt idx="51">
                  <c:v>-1.6993156236610805</c:v>
                </c:pt>
                <c:pt idx="52">
                  <c:v>-2.6870696532934581</c:v>
                </c:pt>
                <c:pt idx="53">
                  <c:v>-3.4372979794589247</c:v>
                </c:pt>
                <c:pt idx="54">
                  <c:v>-3.8817559163521707</c:v>
                </c:pt>
                <c:pt idx="55">
                  <c:v>-3.9796428837618572</c:v>
                </c:pt>
                <c:pt idx="56">
                  <c:v>-3.7213770232993482</c:v>
                </c:pt>
                <c:pt idx="57">
                  <c:v>-3.1295331374584152</c:v>
                </c:pt>
                <c:pt idx="58">
                  <c:v>-2.2568521394961398</c:v>
                </c:pt>
                <c:pt idx="59">
                  <c:v>-1.1814991024327566</c:v>
                </c:pt>
                <c:pt idx="60">
                  <c:v>-1.0045783649381775E-14</c:v>
                </c:pt>
                <c:pt idx="61">
                  <c:v>1.1814991024327375</c:v>
                </c:pt>
                <c:pt idx="62">
                  <c:v>2.2568521394961238</c:v>
                </c:pt>
                <c:pt idx="63">
                  <c:v>3.1295331374584041</c:v>
                </c:pt>
                <c:pt idx="64">
                  <c:v>3.7213770232993442</c:v>
                </c:pt>
                <c:pt idx="65">
                  <c:v>3.9796428837618563</c:v>
                </c:pt>
                <c:pt idx="66">
                  <c:v>3.8817559163521747</c:v>
                </c:pt>
                <c:pt idx="67">
                  <c:v>3.4372979794589336</c:v>
                </c:pt>
                <c:pt idx="68">
                  <c:v>2.6870696532934719</c:v>
                </c:pt>
                <c:pt idx="69">
                  <c:v>1.6993156236610973</c:v>
                </c:pt>
                <c:pt idx="70">
                  <c:v>0.56346511368286578</c:v>
                </c:pt>
                <c:pt idx="71">
                  <c:v>-0.61803398874988102</c:v>
                </c:pt>
                <c:pt idx="72">
                  <c:v>-1.7390356182677971</c:v>
                </c:pt>
                <c:pt idx="73">
                  <c:v>-2.6993156236610787</c:v>
                </c:pt>
                <c:pt idx="74">
                  <c:v>-3.4136121812988143</c:v>
                </c:pt>
                <c:pt idx="75">
                  <c:v>-3.8192639907090262</c:v>
                </c:pt>
                <c:pt idx="76">
                  <c:v>-3.881755916352172</c:v>
                </c:pt>
                <c:pt idx="77">
                  <c:v>-3.5976768725117596</c:v>
                </c:pt>
                <c:pt idx="78">
                  <c:v>-2.9948344952941257</c:v>
                </c:pt>
                <c:pt idx="79">
                  <c:v>-2.1295331374586088</c:v>
                </c:pt>
                <c:pt idx="80">
                  <c:v>-1.081281634911428</c:v>
                </c:pt>
                <c:pt idx="81">
                  <c:v>5.4568875066794406E-2</c:v>
                </c:pt>
                <c:pt idx="82">
                  <c:v>1.1755705045847207</c:v>
                </c:pt>
                <c:pt idx="83">
                  <c:v>2.1814991024325585</c:v>
                </c:pt>
                <c:pt idx="84">
                  <c:v>2.9833946675013761</c:v>
                </c:pt>
                <c:pt idx="85">
                  <c:v>3.5114991487084382</c:v>
                </c:pt>
                <c:pt idx="86">
                  <c:v>3.7213770232993366</c:v>
                </c:pt>
                <c:pt idx="87">
                  <c:v>3.5976768725118182</c:v>
                </c:pt>
                <c:pt idx="88">
                  <c:v>3.1552133883469393</c:v>
                </c:pt>
                <c:pt idx="89">
                  <c:v>2.4372979794590957</c:v>
                </c:pt>
                <c:pt idx="90">
                  <c:v>1.511499148708717</c:v>
                </c:pt>
                <c:pt idx="91">
                  <c:v>0.46324764616152309</c:v>
                </c:pt>
                <c:pt idx="92">
                  <c:v>-0.61210539090186067</c:v>
                </c:pt>
                <c:pt idx="93">
                  <c:v>-1.6180339887496862</c:v>
                </c:pt>
                <c:pt idx="94">
                  <c:v>-2.4655781462730135</c:v>
                </c:pt>
                <c:pt idx="95">
                  <c:v>-3.0812816349110914</c:v>
                </c:pt>
                <c:pt idx="96">
                  <c:v>-3.4136121812987783</c:v>
                </c:pt>
                <c:pt idx="97">
                  <c:v>-3.4372979794589544</c:v>
                </c:pt>
                <c:pt idx="98">
                  <c:v>-3.1552133883468989</c:v>
                </c:pt>
                <c:pt idx="99">
                  <c:v>-2.5976768725118911</c:v>
                </c:pt>
                <c:pt idx="100">
                  <c:v>-1.8192639907092099</c:v>
                </c:pt>
                <c:pt idx="101">
                  <c:v>-0.89346515995882458</c:v>
                </c:pt>
                <c:pt idx="102">
                  <c:v>9.4288869673542566E-2</c:v>
                </c:pt>
                <c:pt idx="103">
                  <c:v>1.0545688750668361</c:v>
                </c:pt>
                <c:pt idx="104">
                  <c:v>1.9021130325901481</c:v>
                </c:pt>
                <c:pt idx="105">
                  <c:v>2.5634651136827427</c:v>
                </c:pt>
                <c:pt idx="106">
                  <c:v>2.9833946675014458</c:v>
                </c:pt>
                <c:pt idx="107">
                  <c:v>3.1295331374584112</c:v>
                </c:pt>
                <c:pt idx="108">
                  <c:v>2.9948344952940338</c:v>
                </c:pt>
                <c:pt idx="109">
                  <c:v>2.5976768725118649</c:v>
                </c:pt>
                <c:pt idx="110">
                  <c:v>1.9796428837620081</c:v>
                </c:pt>
                <c:pt idx="111">
                  <c:v>1.2012300019593198</c:v>
                </c:pt>
                <c:pt idx="112">
                  <c:v>0.33592864412376422</c:v>
                </c:pt>
                <c:pt idx="113">
                  <c:v>-0.53675235383851572</c:v>
                </c:pt>
                <c:pt idx="114">
                  <c:v>-1.33864791890729</c:v>
                </c:pt>
                <c:pt idx="115">
                  <c:v>-1.9999999999998759</c:v>
                </c:pt>
                <c:pt idx="116">
                  <c:v>-2.4655781462730908</c:v>
                </c:pt>
                <c:pt idx="117">
                  <c:v>-2.6993156236610547</c:v>
                </c:pt>
                <c:pt idx="118">
                  <c:v>-2.6870696532934906</c:v>
                </c:pt>
                <c:pt idx="119">
                  <c:v>-2.437297979458994</c:v>
                </c:pt>
                <c:pt idx="120">
                  <c:v>-1.9796428837619808</c:v>
                </c:pt>
                <c:pt idx="121">
                  <c:v>-1.3616088950121084</c:v>
                </c:pt>
                <c:pt idx="122">
                  <c:v>-0.64369348612424582</c:v>
                </c:pt>
                <c:pt idx="123">
                  <c:v>0.10653484004121702</c:v>
                </c:pt>
                <c:pt idx="124">
                  <c:v>0.82083139767897395</c:v>
                </c:pt>
                <c:pt idx="125">
                  <c:v>1.4365348863170238</c:v>
                </c:pt>
                <c:pt idx="126">
                  <c:v>1.9021130325902171</c:v>
                </c:pt>
                <c:pt idx="127">
                  <c:v>2.1814991024327148</c:v>
                </c:pt>
                <c:pt idx="128">
                  <c:v>2.2568521394961349</c:v>
                </c:pt>
                <c:pt idx="129">
                  <c:v>2.1295331374584552</c:v>
                </c:pt>
                <c:pt idx="130">
                  <c:v>1.8192639907091097</c:v>
                </c:pt>
                <c:pt idx="131">
                  <c:v>1.3616088950120784</c:v>
                </c:pt>
                <c:pt idx="132">
                  <c:v>0.80407237917704222</c:v>
                </c:pt>
                <c:pt idx="133">
                  <c:v>0.20123000195927371</c:v>
                </c:pt>
                <c:pt idx="134">
                  <c:v>-0.39061388388155188</c:v>
                </c:pt>
                <c:pt idx="135">
                  <c:v>-0.91871836508859961</c:v>
                </c:pt>
                <c:pt idx="136">
                  <c:v>-1.3386479189072944</c:v>
                </c:pt>
                <c:pt idx="137">
                  <c:v>-1.6180339887498081</c:v>
                </c:pt>
                <c:pt idx="138">
                  <c:v>-1.7390356182677698</c:v>
                </c:pt>
                <c:pt idx="139">
                  <c:v>-1.6993156236611355</c:v>
                </c:pt>
                <c:pt idx="140">
                  <c:v>-1.5114991487086158</c:v>
                </c:pt>
                <c:pt idx="141">
                  <c:v>-1.2012300019592859</c:v>
                </c:pt>
                <c:pt idx="142">
                  <c:v>-0.80407237917708951</c:v>
                </c:pt>
                <c:pt idx="143">
                  <c:v>-0.36160889501216104</c:v>
                </c:pt>
                <c:pt idx="144">
                  <c:v>8.2849041881088992E-2</c:v>
                </c:pt>
                <c:pt idx="145">
                  <c:v>0.48850085129132631</c:v>
                </c:pt>
                <c:pt idx="146">
                  <c:v>0.82083139767899171</c:v>
                </c:pt>
                <c:pt idx="147">
                  <c:v>1.0545688750669435</c:v>
                </c:pt>
                <c:pt idx="148">
                  <c:v>1.1755705045849121</c:v>
                </c:pt>
                <c:pt idx="149">
                  <c:v>1.1814991024327657</c:v>
                </c:pt>
                <c:pt idx="150">
                  <c:v>1.0812816349112511</c:v>
                </c:pt>
                <c:pt idx="151">
                  <c:v>0.89346515995870357</c:v>
                </c:pt>
                <c:pt idx="152">
                  <c:v>0.64369348612420052</c:v>
                </c:pt>
                <c:pt idx="153">
                  <c:v>0.36160889501208743</c:v>
                </c:pt>
                <c:pt idx="154">
                  <c:v>7.7529851171670425E-2</c:v>
                </c:pt>
                <c:pt idx="155">
                  <c:v>-0.18073600929085898</c:v>
                </c:pt>
                <c:pt idx="156">
                  <c:v>-0.39061388388171425</c:v>
                </c:pt>
                <c:pt idx="157">
                  <c:v>-0.53675235383865649</c:v>
                </c:pt>
                <c:pt idx="158">
                  <c:v>-0.61210539090205951</c:v>
                </c:pt>
                <c:pt idx="159">
                  <c:v>-0.61803398874990656</c:v>
                </c:pt>
                <c:pt idx="160">
                  <c:v>-0.56346511368288099</c:v>
                </c:pt>
                <c:pt idx="161">
                  <c:v>-0.46324764616133607</c:v>
                </c:pt>
                <c:pt idx="162">
                  <c:v>-0.33592864412362611</c:v>
                </c:pt>
                <c:pt idx="163">
                  <c:v>-0.20123000195919491</c:v>
                </c:pt>
                <c:pt idx="164">
                  <c:v>-7.752985117160488E-2</c:v>
                </c:pt>
                <c:pt idx="165">
                  <c:v>2.0357116238101332E-2</c:v>
                </c:pt>
                <c:pt idx="166">
                  <c:v>8.2849041881251514E-2</c:v>
                </c:pt>
                <c:pt idx="167">
                  <c:v>0.10653484004137657</c:v>
                </c:pt>
                <c:pt idx="168">
                  <c:v>9.4288869673761821E-2</c:v>
                </c:pt>
                <c:pt idx="169">
                  <c:v>5.4568875067054295E-2</c:v>
                </c:pt>
                <c:pt idx="170">
                  <c:v>2.1561311763784903E-14</c:v>
                </c:pt>
                <c:pt idx="171">
                  <c:v>-5.4568875067017353E-2</c:v>
                </c:pt>
                <c:pt idx="172">
                  <c:v>-9.4288869673742226E-2</c:v>
                </c:pt>
                <c:pt idx="173">
                  <c:v>-0.10653484004138127</c:v>
                </c:pt>
                <c:pt idx="174">
                  <c:v>-8.2849041881288832E-2</c:v>
                </c:pt>
                <c:pt idx="175">
                  <c:v>-2.0357116238167269E-2</c:v>
                </c:pt>
                <c:pt idx="176">
                  <c:v>7.7529851171512343E-2</c:v>
                </c:pt>
                <c:pt idx="177">
                  <c:v>0.20123000195908958</c:v>
                </c:pt>
                <c:pt idx="178">
                  <c:v>0.33592864412352186</c:v>
                </c:pt>
                <c:pt idx="179">
                  <c:v>0.4632476461612437</c:v>
                </c:pt>
                <c:pt idx="180">
                  <c:v>0.56346511368283181</c:v>
                </c:pt>
                <c:pt idx="181">
                  <c:v>0.61803398874988968</c:v>
                </c:pt>
                <c:pt idx="182">
                  <c:v>0.61210539090210803</c:v>
                </c:pt>
                <c:pt idx="183">
                  <c:v>0.53675235383874842</c:v>
                </c:pt>
                <c:pt idx="184">
                  <c:v>0.39061388388187046</c:v>
                </c:pt>
                <c:pt idx="185">
                  <c:v>0.18073600929105704</c:v>
                </c:pt>
                <c:pt idx="186">
                  <c:v>-7.7529851171390662E-2</c:v>
                </c:pt>
                <c:pt idx="187">
                  <c:v>-0.36160889501179222</c:v>
                </c:pt>
                <c:pt idx="188">
                  <c:v>-0.64369348612393218</c:v>
                </c:pt>
                <c:pt idx="189">
                  <c:v>-0.89346515995849241</c:v>
                </c:pt>
                <c:pt idx="190">
                  <c:v>-1.0812816349111101</c:v>
                </c:pt>
                <c:pt idx="191">
                  <c:v>-1.1814991024327295</c:v>
                </c:pt>
                <c:pt idx="192">
                  <c:v>-1.175570504584992</c:v>
                </c:pt>
                <c:pt idx="193">
                  <c:v>-1.0545688750671376</c:v>
                </c:pt>
                <c:pt idx="194">
                  <c:v>-0.82083139767928492</c:v>
                </c:pt>
                <c:pt idx="195">
                  <c:v>-0.48850085129179632</c:v>
                </c:pt>
                <c:pt idx="196">
                  <c:v>-8.284904188161675E-2</c:v>
                </c:pt>
                <c:pt idx="197">
                  <c:v>0.36160889501161297</c:v>
                </c:pt>
                <c:pt idx="198">
                  <c:v>0.80407237917657381</c:v>
                </c:pt>
                <c:pt idx="199">
                  <c:v>1.2012300019588542</c:v>
                </c:pt>
                <c:pt idx="200">
                  <c:v>1.5114991487083118</c:v>
                </c:pt>
                <c:pt idx="201">
                  <c:v>1.6993156236610942</c:v>
                </c:pt>
                <c:pt idx="202">
                  <c:v>1.7390356182678082</c:v>
                </c:pt>
                <c:pt idx="203">
                  <c:v>1.618033988749896</c:v>
                </c:pt>
                <c:pt idx="204">
                  <c:v>1.3386479189081681</c:v>
                </c:pt>
                <c:pt idx="205">
                  <c:v>0.91871836508880933</c:v>
                </c:pt>
                <c:pt idx="206">
                  <c:v>0.39061388388178775</c:v>
                </c:pt>
                <c:pt idx="207">
                  <c:v>-0.20123000195792443</c:v>
                </c:pt>
                <c:pt idx="208">
                  <c:v>-0.80407237917691265</c:v>
                </c:pt>
                <c:pt idx="209">
                  <c:v>-1.3616088950109426</c:v>
                </c:pt>
                <c:pt idx="210">
                  <c:v>-1.8192639907090398</c:v>
                </c:pt>
                <c:pt idx="211">
                  <c:v>-2.1295331374584192</c:v>
                </c:pt>
                <c:pt idx="212">
                  <c:v>-2.2568521394960723</c:v>
                </c:pt>
                <c:pt idx="213">
                  <c:v>-2.1814991024331247</c:v>
                </c:pt>
                <c:pt idx="214">
                  <c:v>-1.9021130325910751</c:v>
                </c:pt>
                <c:pt idx="215">
                  <c:v>-1.4365348863182468</c:v>
                </c:pt>
                <c:pt idx="216">
                  <c:v>-0.82083139768048086</c:v>
                </c:pt>
                <c:pt idx="217">
                  <c:v>-0.10653484004286519</c:v>
                </c:pt>
                <c:pt idx="218">
                  <c:v>0.64369348612260646</c:v>
                </c:pt>
                <c:pt idx="219">
                  <c:v>1.3616088950105938</c:v>
                </c:pt>
                <c:pt idx="220">
                  <c:v>1.97964288376079</c:v>
                </c:pt>
                <c:pt idx="221">
                  <c:v>2.4372979794581999</c:v>
                </c:pt>
                <c:pt idx="222">
                  <c:v>2.6870696532931904</c:v>
                </c:pt>
                <c:pt idx="223">
                  <c:v>2.6993156236613087</c:v>
                </c:pt>
                <c:pt idx="224">
                  <c:v>2.4655781462738977</c:v>
                </c:pt>
                <c:pt idx="225">
                  <c:v>2.0000000000011351</c:v>
                </c:pt>
                <c:pt idx="226">
                  <c:v>1.3386479189089575</c:v>
                </c:pt>
                <c:pt idx="227">
                  <c:v>0.53675235384042153</c:v>
                </c:pt>
                <c:pt idx="228">
                  <c:v>-0.33592864412181123</c:v>
                </c:pt>
                <c:pt idx="229">
                  <c:v>-1.2012300019574578</c:v>
                </c:pt>
                <c:pt idx="230">
                  <c:v>-1.9796428837604401</c:v>
                </c:pt>
                <c:pt idx="231">
                  <c:v>-2.5976768725107293</c:v>
                </c:pt>
                <c:pt idx="232">
                  <c:v>-2.9948344952934387</c:v>
                </c:pt>
                <c:pt idx="233">
                  <c:v>-3.1295331374584201</c:v>
                </c:pt>
                <c:pt idx="234">
                  <c:v>-2.9833946675020941</c:v>
                </c:pt>
                <c:pt idx="235">
                  <c:v>-2.5634651136839723</c:v>
                </c:pt>
                <c:pt idx="236">
                  <c:v>-1.9021130325918587</c:v>
                </c:pt>
                <c:pt idx="237">
                  <c:v>-1.0545688750688869</c:v>
                </c:pt>
                <c:pt idx="238">
                  <c:v>-9.4288869675740697E-2</c:v>
                </c:pt>
                <c:pt idx="239">
                  <c:v>0.89346515995667131</c:v>
                </c:pt>
                <c:pt idx="240">
                  <c:v>1.8192639907073054</c:v>
                </c:pt>
                <c:pt idx="241">
                  <c:v>2.5976768725103798</c:v>
                </c:pt>
                <c:pt idx="242">
                  <c:v>3.1552133883459672</c:v>
                </c:pt>
                <c:pt idx="243">
                  <c:v>3.4372979794586707</c:v>
                </c:pt>
                <c:pt idx="244">
                  <c:v>3.4136121812991855</c:v>
                </c:pt>
                <c:pt idx="245">
                  <c:v>3.0812816349121679</c:v>
                </c:pt>
                <c:pt idx="246">
                  <c:v>2.4655781462746633</c:v>
                </c:pt>
                <c:pt idx="247">
                  <c:v>1.6180339887517881</c:v>
                </c:pt>
                <c:pt idx="248">
                  <c:v>0.61210539090420335</c:v>
                </c:pt>
                <c:pt idx="249">
                  <c:v>-0.46324764615914676</c:v>
                </c:pt>
                <c:pt idx="250">
                  <c:v>-1.5114991487065204</c:v>
                </c:pt>
                <c:pt idx="251">
                  <c:v>-2.4372979794572354</c:v>
                </c:pt>
                <c:pt idx="252">
                  <c:v>-3.1552133883456182</c:v>
                </c:pt>
                <c:pt idx="253">
                  <c:v>-3.5976768725111992</c:v>
                </c:pt>
                <c:pt idx="254">
                  <c:v>-3.7213770232994352</c:v>
                </c:pt>
                <c:pt idx="255">
                  <c:v>-3.5114991487092713</c:v>
                </c:pt>
                <c:pt idx="256">
                  <c:v>-2.9833946675028638</c:v>
                </c:pt>
                <c:pt idx="257">
                  <c:v>-2.1814991024345902</c:v>
                </c:pt>
                <c:pt idx="258">
                  <c:v>-1.1755705045871001</c:v>
                </c:pt>
                <c:pt idx="259">
                  <c:v>-5.4568875069368361E-2</c:v>
                </c:pt>
                <c:pt idx="260">
                  <c:v>1.0812816349089964</c:v>
                </c:pt>
                <c:pt idx="261">
                  <c:v>2.1295331374564452</c:v>
                </c:pt>
                <c:pt idx="262">
                  <c:v>2.994834495292479</c:v>
                </c:pt>
                <c:pt idx="263">
                  <c:v>3.597676872510855</c:v>
                </c:pt>
                <c:pt idx="264">
                  <c:v>3.8817559163519477</c:v>
                </c:pt>
                <c:pt idx="265">
                  <c:v>3.8192639907095089</c:v>
                </c:pt>
                <c:pt idx="266">
                  <c:v>3.4136121812999867</c:v>
                </c:pt>
                <c:pt idx="267">
                  <c:v>2.6993156236627978</c:v>
                </c:pt>
                <c:pt idx="268">
                  <c:v>1.7390356182699012</c:v>
                </c:pt>
                <c:pt idx="269">
                  <c:v>0.61803398875226301</c:v>
                </c:pt>
                <c:pt idx="270">
                  <c:v>-0.56346511368048224</c:v>
                </c:pt>
                <c:pt idx="271">
                  <c:v>-1.6993156236589191</c:v>
                </c:pt>
                <c:pt idx="272">
                  <c:v>-2.6870696532916893</c:v>
                </c:pt>
                <c:pt idx="273">
                  <c:v>-3.4372979794577172</c:v>
                </c:pt>
                <c:pt idx="274">
                  <c:v>-3.8817559163516138</c:v>
                </c:pt>
                <c:pt idx="275">
                  <c:v>-3.979642883762021</c:v>
                </c:pt>
                <c:pt idx="276">
                  <c:v>-3.721377023300223</c:v>
                </c:pt>
                <c:pt idx="277">
                  <c:v>-3.1295331374599211</c:v>
                </c:pt>
                <c:pt idx="278">
                  <c:v>-2.2568521394981098</c:v>
                </c:pt>
                <c:pt idx="279">
                  <c:v>-1.1814991024350672</c:v>
                </c:pt>
                <c:pt idx="280">
                  <c:v>-2.4148660501821651E-12</c:v>
                </c:pt>
                <c:pt idx="281">
                  <c:v>1.1814991024304258</c:v>
                </c:pt>
                <c:pt idx="282">
                  <c:v>2.2568521394941521</c:v>
                </c:pt>
                <c:pt idx="283">
                  <c:v>3.1295331374569311</c:v>
                </c:pt>
                <c:pt idx="284">
                  <c:v>3.721377023298464</c:v>
                </c:pt>
                <c:pt idx="285">
                  <c:v>3.9796428837616964</c:v>
                </c:pt>
                <c:pt idx="286">
                  <c:v>3.8817559163527267</c:v>
                </c:pt>
                <c:pt idx="287">
                  <c:v>3.4372979794601561</c:v>
                </c:pt>
                <c:pt idx="288">
                  <c:v>2.6870696532952403</c:v>
                </c:pt>
                <c:pt idx="289">
                  <c:v>1.6993156236632585</c:v>
                </c:pt>
                <c:pt idx="290">
                  <c:v>0.56346511368521701</c:v>
                </c:pt>
                <c:pt idx="291">
                  <c:v>-0.61803398874753057</c:v>
                </c:pt>
                <c:pt idx="292">
                  <c:v>-1.7390356182656734</c:v>
                </c:pt>
                <c:pt idx="293">
                  <c:v>-2.6993156236593983</c:v>
                </c:pt>
                <c:pt idx="294">
                  <c:v>-3.4136121812976667</c:v>
                </c:pt>
                <c:pt idx="295">
                  <c:v>-3.8192639907085448</c:v>
                </c:pt>
                <c:pt idx="296">
                  <c:v>-3.8817559163523958</c:v>
                </c:pt>
                <c:pt idx="297">
                  <c:v>-3.5976768725126642</c:v>
                </c:pt>
                <c:pt idx="298">
                  <c:v>-2.9948344952969821</c:v>
                </c:pt>
                <c:pt idx="299">
                  <c:v>-2.1295331374603812</c:v>
                </c:pt>
                <c:pt idx="300">
                  <c:v>-1.0812816349134065</c:v>
                </c:pt>
                <c:pt idx="301">
                  <c:v>5.4568875064701233E-2</c:v>
                </c:pt>
                <c:pt idx="302">
                  <c:v>1.1755705045827813</c:v>
                </c:pt>
                <c:pt idx="303">
                  <c:v>2.1814991024290653</c:v>
                </c:pt>
                <c:pt idx="304">
                  <c:v>2.9833946675001406</c:v>
                </c:pt>
                <c:pt idx="305">
                  <c:v>3.5114991487077551</c:v>
                </c:pt>
                <c:pt idx="306">
                  <c:v>3.7213770232992576</c:v>
                </c:pt>
                <c:pt idx="307">
                  <c:v>3.5976768725129067</c:v>
                </c:pt>
                <c:pt idx="308">
                  <c:v>3.1552133883491829</c:v>
                </c:pt>
                <c:pt idx="309">
                  <c:v>2.4372979794622776</c:v>
                </c:pt>
                <c:pt idx="310">
                  <c:v>1.5114991487125726</c:v>
                </c:pt>
                <c:pt idx="311">
                  <c:v>0.46324764616563174</c:v>
                </c:pt>
                <c:pt idx="312">
                  <c:v>-0.61210539089784521</c:v>
                </c:pt>
                <c:pt idx="313">
                  <c:v>-1.6180339887461055</c:v>
                </c:pt>
                <c:pt idx="314">
                  <c:v>-2.4655781462701789</c:v>
                </c:pt>
                <c:pt idx="315">
                  <c:v>-3.0812816349092387</c:v>
                </c:pt>
                <c:pt idx="316">
                  <c:v>-3.4136121812980789</c:v>
                </c:pt>
                <c:pt idx="317">
                  <c:v>-3.4372979794594487</c:v>
                </c:pt>
                <c:pt idx="318">
                  <c:v>-3.1552133883485176</c:v>
                </c:pt>
                <c:pt idx="319">
                  <c:v>-2.5976768725144792</c:v>
                </c:pt>
                <c:pt idx="320">
                  <c:v>-1.8192639907125439</c:v>
                </c:pt>
                <c:pt idx="321">
                  <c:v>-0.8934651599624942</c:v>
                </c:pt>
                <c:pt idx="322">
                  <c:v>9.4288869669767697E-2</c:v>
                </c:pt>
                <c:pt idx="323">
                  <c:v>1.0545688750633448</c:v>
                </c:pt>
                <c:pt idx="324">
                  <c:v>1.9021130325872342</c:v>
                </c:pt>
                <c:pt idx="325">
                  <c:v>2.5634651136806577</c:v>
                </c:pt>
                <c:pt idx="326">
                  <c:v>2.9833946675003538</c:v>
                </c:pt>
                <c:pt idx="327">
                  <c:v>3.1295331374583895</c:v>
                </c:pt>
                <c:pt idx="328">
                  <c:v>2.9948344952950761</c:v>
                </c:pt>
                <c:pt idx="329">
                  <c:v>2.5976768725138148</c:v>
                </c:pt>
                <c:pt idx="330">
                  <c:v>1.9796428837646953</c:v>
                </c:pt>
                <c:pt idx="331">
                  <c:v>1.2012300019624618</c:v>
                </c:pt>
                <c:pt idx="332">
                  <c:v>0.33592864412713586</c:v>
                </c:pt>
                <c:pt idx="333">
                  <c:v>-0.53675235383528752</c:v>
                </c:pt>
                <c:pt idx="334">
                  <c:v>-1.3386479189044711</c:v>
                </c:pt>
                <c:pt idx="335">
                  <c:v>-1.9999999999977121</c:v>
                </c:pt>
                <c:pt idx="336">
                  <c:v>-2.4655781462717488</c:v>
                </c:pt>
                <c:pt idx="337">
                  <c:v>-2.6993156236606337</c:v>
                </c:pt>
                <c:pt idx="338">
                  <c:v>-2.6870696532939995</c:v>
                </c:pt>
                <c:pt idx="339">
                  <c:v>-2.4372979794603782</c:v>
                </c:pt>
                <c:pt idx="340">
                  <c:v>-1.9796428837640341</c:v>
                </c:pt>
                <c:pt idx="341">
                  <c:v>-1.3616088950146648</c:v>
                </c:pt>
                <c:pt idx="342">
                  <c:v>-0.64369348612711597</c:v>
                </c:pt>
                <c:pt idx="343">
                  <c:v>0.1065348400383823</c:v>
                </c:pt>
                <c:pt idx="344">
                  <c:v>0.82083139767641278</c:v>
                </c:pt>
                <c:pt idx="345">
                  <c:v>1.4365348863149456</c:v>
                </c:pt>
                <c:pt idx="346">
                  <c:v>1.9021130325888016</c:v>
                </c:pt>
                <c:pt idx="347">
                  <c:v>2.1814991024320292</c:v>
                </c:pt>
                <c:pt idx="348">
                  <c:v>2.2568521394962362</c:v>
                </c:pt>
                <c:pt idx="349">
                  <c:v>2.1295331374593052</c:v>
                </c:pt>
                <c:pt idx="350">
                  <c:v>1.8192639907105994</c:v>
                </c:pt>
                <c:pt idx="351">
                  <c:v>1.3616088950140322</c:v>
                </c:pt>
                <c:pt idx="352">
                  <c:v>0.80407237917930252</c:v>
                </c:pt>
                <c:pt idx="353">
                  <c:v>0.20123000196159391</c:v>
                </c:pt>
                <c:pt idx="354">
                  <c:v>-0.39061388387949508</c:v>
                </c:pt>
                <c:pt idx="355">
                  <c:v>-0.91871836508688576</c:v>
                </c:pt>
                <c:pt idx="356">
                  <c:v>-1.3386479189060363</c:v>
                </c:pt>
                <c:pt idx="357">
                  <c:v>-1.618033988749062</c:v>
                </c:pt>
                <c:pt idx="358">
                  <c:v>-1.7390356182676328</c:v>
                </c:pt>
                <c:pt idx="359">
                  <c:v>-1.6993156236615516</c:v>
                </c:pt>
                <c:pt idx="360">
                  <c:v>-1.5114991487095226</c:v>
                </c:pt>
                <c:pt idx="361">
                  <c:v>-1.2012300019605742</c:v>
                </c:pt>
                <c:pt idx="362">
                  <c:v>-0.8040723791786375</c:v>
                </c:pt>
                <c:pt idx="363">
                  <c:v>-0.36160889501378607</c:v>
                </c:pt>
                <c:pt idx="364">
                  <c:v>8.2849041879531113E-2</c:v>
                </c:pt>
                <c:pt idx="365">
                  <c:v>0.48850085128997439</c:v>
                </c:pt>
                <c:pt idx="366">
                  <c:v>0.82083139767796776</c:v>
                </c:pt>
                <c:pt idx="367">
                  <c:v>1.054568875066296</c:v>
                </c:pt>
                <c:pt idx="368">
                  <c:v>1.1755705045847062</c:v>
                </c:pt>
                <c:pt idx="369">
                  <c:v>1.1814991024329378</c:v>
                </c:pt>
                <c:pt idx="370">
                  <c:v>1.0812816349117742</c:v>
                </c:pt>
                <c:pt idx="371">
                  <c:v>0.89346515995950138</c:v>
                </c:pt>
                <c:pt idx="372">
                  <c:v>0.64369348612517496</c:v>
                </c:pt>
                <c:pt idx="373">
                  <c:v>0.36160889501312382</c:v>
                </c:pt>
                <c:pt idx="374">
                  <c:v>7.7529851172664296E-2</c:v>
                </c:pt>
                <c:pt idx="375">
                  <c:v>-0.18073600929000691</c:v>
                </c:pt>
                <c:pt idx="376">
                  <c:v>-0.39061388388106166</c:v>
                </c:pt>
                <c:pt idx="377">
                  <c:v>-0.5367523538382345</c:v>
                </c:pt>
                <c:pt idx="378">
                  <c:v>-0.61210539090190796</c:v>
                </c:pt>
                <c:pt idx="379">
                  <c:v>-0.61803398875000959</c:v>
                </c:pt>
                <c:pt idx="380">
                  <c:v>-0.56346511368316299</c:v>
                </c:pt>
                <c:pt idx="381">
                  <c:v>-0.46324764616175029</c:v>
                </c:pt>
                <c:pt idx="382">
                  <c:v>-0.33592864412411938</c:v>
                </c:pt>
                <c:pt idx="383">
                  <c:v>-0.20123000195966201</c:v>
                </c:pt>
                <c:pt idx="384">
                  <c:v>-7.7529851172006392E-2</c:v>
                </c:pt>
                <c:pt idx="385">
                  <c:v>2.0357116237807341E-2</c:v>
                </c:pt>
                <c:pt idx="386">
                  <c:v>8.2849041881090324E-2</c:v>
                </c:pt>
                <c:pt idx="387">
                  <c:v>0.10653484004134502</c:v>
                </c:pt>
                <c:pt idx="388">
                  <c:v>9.4288869673844228E-2</c:v>
                </c:pt>
                <c:pt idx="389">
                  <c:v>5.4568875067212967E-2</c:v>
                </c:pt>
                <c:pt idx="390">
                  <c:v>2.352141918737796E-13</c:v>
                </c:pt>
                <c:pt idx="391">
                  <c:v>-5.4568875066831314E-2</c:v>
                </c:pt>
                <c:pt idx="392">
                  <c:v>-9.4288869673659861E-2</c:v>
                </c:pt>
                <c:pt idx="393">
                  <c:v>-0.10653484004139516</c:v>
                </c:pt>
                <c:pt idx="394">
                  <c:v>-8.2849041881442723E-2</c:v>
                </c:pt>
                <c:pt idx="395">
                  <c:v>-2.0357116238461041E-2</c:v>
                </c:pt>
                <c:pt idx="396">
                  <c:v>7.7529851171112885E-2</c:v>
                </c:pt>
                <c:pt idx="397">
                  <c:v>0.20123000195860552</c:v>
                </c:pt>
                <c:pt idx="398">
                  <c:v>0.33592864412304957</c:v>
                </c:pt>
                <c:pt idx="399">
                  <c:v>0.46324764616085268</c:v>
                </c:pt>
                <c:pt idx="400">
                  <c:v>0.56346511368256269</c:v>
                </c:pt>
                <c:pt idx="401">
                  <c:v>0.61803398874978588</c:v>
                </c:pt>
                <c:pt idx="402">
                  <c:v>0.61210539090227323</c:v>
                </c:pt>
                <c:pt idx="403">
                  <c:v>0.53675235383917064</c:v>
                </c:pt>
                <c:pt idx="404">
                  <c:v>0.39061388388251383</c:v>
                </c:pt>
                <c:pt idx="405">
                  <c:v>0.18073600929191527</c:v>
                </c:pt>
                <c:pt idx="406">
                  <c:v>-7.752985117046339E-2</c:v>
                </c:pt>
                <c:pt idx="407">
                  <c:v>-0.36160889501080606</c:v>
                </c:pt>
                <c:pt idx="408">
                  <c:v>-0.64369348612299682</c:v>
                </c:pt>
                <c:pt idx="409">
                  <c:v>-0.89346515995774578</c:v>
                </c:pt>
                <c:pt idx="410">
                  <c:v>-1.0812816349106007</c:v>
                </c:pt>
                <c:pt idx="411">
                  <c:v>-1.1814991024325834</c:v>
                </c:pt>
                <c:pt idx="412">
                  <c:v>-1.1755705045852316</c:v>
                </c:pt>
                <c:pt idx="413">
                  <c:v>-1.0545688750677649</c:v>
                </c:pt>
                <c:pt idx="414">
                  <c:v>-0.82083139768028612</c:v>
                </c:pt>
                <c:pt idx="415">
                  <c:v>-0.48850085129372661</c:v>
                </c:pt>
                <c:pt idx="416">
                  <c:v>-8.2849041883895427E-2</c:v>
                </c:pt>
                <c:pt idx="417">
                  <c:v>0.36160889500925536</c:v>
                </c:pt>
                <c:pt idx="418">
                  <c:v>0.80407237917437135</c:v>
                </c:pt>
                <c:pt idx="419">
                  <c:v>1.2012300019569762</c:v>
                </c:pt>
                <c:pt idx="420">
                  <c:v>1.5114991487070175</c:v>
                </c:pt>
                <c:pt idx="421">
                  <c:v>1.6993156236604161</c:v>
                </c:pt>
                <c:pt idx="422">
                  <c:v>1.7390356182680518</c:v>
                </c:pt>
                <c:pt idx="423">
                  <c:v>1.6180339887511381</c:v>
                </c:pt>
                <c:pt idx="424">
                  <c:v>1.3386479189095901</c:v>
                </c:pt>
                <c:pt idx="425">
                  <c:v>0.91871836509170657</c:v>
                </c:pt>
                <c:pt idx="426">
                  <c:v>0.39061388388523594</c:v>
                </c:pt>
                <c:pt idx="427">
                  <c:v>-0.20123000195546167</c:v>
                </c:pt>
                <c:pt idx="428">
                  <c:v>-0.8040723791733746</c:v>
                </c:pt>
                <c:pt idx="429">
                  <c:v>-1.3616088950088978</c:v>
                </c:pt>
                <c:pt idx="430">
                  <c:v>-1.8192639907066936</c:v>
                </c:pt>
                <c:pt idx="431">
                  <c:v>-2.1295331374570692</c:v>
                </c:pt>
                <c:pt idx="432">
                  <c:v>-2.2568521394959968</c:v>
                </c:pt>
                <c:pt idx="433">
                  <c:v>-2.1814991024338397</c:v>
                </c:pt>
                <c:pt idx="434">
                  <c:v>-1.9021130325925961</c:v>
                </c:pt>
                <c:pt idx="435">
                  <c:v>-1.4365348863204446</c:v>
                </c:pt>
                <c:pt idx="436">
                  <c:v>-0.8208313976832089</c:v>
                </c:pt>
                <c:pt idx="437">
                  <c:v>-0.10653484004586702</c:v>
                </c:pt>
                <c:pt idx="438">
                  <c:v>0.64369348611958166</c:v>
                </c:pt>
                <c:pt idx="439">
                  <c:v>1.3616088950078984</c:v>
                </c:pt>
                <c:pt idx="440">
                  <c:v>1.9796428837586215</c:v>
                </c:pt>
                <c:pt idx="441">
                  <c:v>2.437297979456738</c:v>
                </c:pt>
                <c:pt idx="442">
                  <c:v>2.6870696532926619</c:v>
                </c:pt>
                <c:pt idx="443">
                  <c:v>2.6993156236617812</c:v>
                </c:pt>
                <c:pt idx="444">
                  <c:v>2.465578146275305</c:v>
                </c:pt>
                <c:pt idx="445">
                  <c:v>2.0000000000034421</c:v>
                </c:pt>
                <c:pt idx="446">
                  <c:v>1.3386479189119691</c:v>
                </c:pt>
                <c:pt idx="447">
                  <c:v>0.5367523538438207</c:v>
                </c:pt>
                <c:pt idx="448">
                  <c:v>-0.33592864411827944</c:v>
                </c:pt>
                <c:pt idx="449">
                  <c:v>-1.2012300019541138</c:v>
                </c:pt>
                <c:pt idx="450">
                  <c:v>-1.9796428837576223</c:v>
                </c:pt>
                <c:pt idx="451">
                  <c:v>-2.5976768725086603</c:v>
                </c:pt>
                <c:pt idx="452">
                  <c:v>-2.9948344952923485</c:v>
                </c:pt>
                <c:pt idx="453">
                  <c:v>-3.1295331374584681</c:v>
                </c:pt>
                <c:pt idx="454">
                  <c:v>-2.9833946675032492</c:v>
                </c:pt>
                <c:pt idx="455">
                  <c:v>-2.5634651136861271</c:v>
                </c:pt>
                <c:pt idx="456">
                  <c:v>-1.9021130325949422</c:v>
                </c:pt>
                <c:pt idx="457">
                  <c:v>-1.0545688750725988</c:v>
                </c:pt>
                <c:pt idx="458">
                  <c:v>-9.4288869679721055E-2</c:v>
                </c:pt>
                <c:pt idx="459">
                  <c:v>0.89346515995279008</c:v>
                </c:pt>
                <c:pt idx="460">
                  <c:v>1.8192639907038262</c:v>
                </c:pt>
                <c:pt idx="461">
                  <c:v>2.597676872507658</c:v>
                </c:pt>
                <c:pt idx="462">
                  <c:v>3.1552133883442517</c:v>
                </c:pt>
                <c:pt idx="463">
                  <c:v>3.4372979794581267</c:v>
                </c:pt>
                <c:pt idx="464">
                  <c:v>3.4136121812999121</c:v>
                </c:pt>
                <c:pt idx="465">
                  <c:v>3.0812816349140837</c:v>
                </c:pt>
                <c:pt idx="466">
                  <c:v>2.4655781462776942</c:v>
                </c:pt>
                <c:pt idx="467">
                  <c:v>1.6180339887556021</c:v>
                </c:pt>
                <c:pt idx="468">
                  <c:v>0.6121053909085078</c:v>
                </c:pt>
                <c:pt idx="469">
                  <c:v>-0.4632476461548326</c:v>
                </c:pt>
                <c:pt idx="470">
                  <c:v>-1.5114991487025358</c:v>
                </c:pt>
                <c:pt idx="471">
                  <c:v>-2.4372979794538527</c:v>
                </c:pt>
                <c:pt idx="472">
                  <c:v>-3.1552133883432507</c:v>
                </c:pt>
                <c:pt idx="473">
                  <c:v>-3.5976768725100436</c:v>
                </c:pt>
                <c:pt idx="474">
                  <c:v>-3.7213770232996142</c:v>
                </c:pt>
                <c:pt idx="475">
                  <c:v>-3.5114991487107821</c:v>
                </c:pt>
                <c:pt idx="476">
                  <c:v>-2.9833946675055847</c:v>
                </c:pt>
                <c:pt idx="477">
                  <c:v>-2.1814991024383041</c:v>
                </c:pt>
                <c:pt idx="478">
                  <c:v>-1.1755705045914486</c:v>
                </c:pt>
                <c:pt idx="479">
                  <c:v>-5.4568875073951986E-2</c:v>
                </c:pt>
                <c:pt idx="480">
                  <c:v>1.0812816349045349</c:v>
                </c:pt>
                <c:pt idx="481">
                  <c:v>2.1295331374525226</c:v>
                </c:pt>
                <c:pt idx="482">
                  <c:v>2.9948344952894703</c:v>
                </c:pt>
                <c:pt idx="483">
                  <c:v>3.5976768725090489</c:v>
                </c:pt>
                <c:pt idx="484">
                  <c:v>3.8817559163515023</c:v>
                </c:pt>
                <c:pt idx="485">
                  <c:v>3.8192639907104562</c:v>
                </c:pt>
                <c:pt idx="486">
                  <c:v>3.4136121813022773</c:v>
                </c:pt>
                <c:pt idx="487">
                  <c:v>2.6993156236662257</c:v>
                </c:pt>
                <c:pt idx="488">
                  <c:v>1.7390356182742053</c:v>
                </c:pt>
                <c:pt idx="489">
                  <c:v>0.61803398875694071</c:v>
                </c:pt>
                <c:pt idx="490">
                  <c:v>-0.5634651136757467</c:v>
                </c:pt>
                <c:pt idx="491">
                  <c:v>-1.6993156236545521</c:v>
                </c:pt>
                <c:pt idx="492">
                  <c:v>-2.6870696532881393</c:v>
                </c:pt>
                <c:pt idx="493">
                  <c:v>-3.4372979794552587</c:v>
                </c:pt>
                <c:pt idx="494">
                  <c:v>-3.8817559163505138</c:v>
                </c:pt>
                <c:pt idx="495">
                  <c:v>-3.9796428837623568</c:v>
                </c:pt>
                <c:pt idx="496">
                  <c:v>-3.7213770233019612</c:v>
                </c:pt>
                <c:pt idx="497">
                  <c:v>-3.1295331374628952</c:v>
                </c:pt>
                <c:pt idx="498">
                  <c:v>-2.256852139502072</c:v>
                </c:pt>
                <c:pt idx="499">
                  <c:v>-1.1814991024396488</c:v>
                </c:pt>
                <c:pt idx="500">
                  <c:v>-7.1857936267960933E-12</c:v>
                </c:pt>
                <c:pt idx="501">
                  <c:v>1.1814991024258159</c:v>
                </c:pt>
                <c:pt idx="502">
                  <c:v>2.256852139490126</c:v>
                </c:pt>
                <c:pt idx="503">
                  <c:v>3.1295331374539201</c:v>
                </c:pt>
                <c:pt idx="504">
                  <c:v>3.7213770232967498</c:v>
                </c:pt>
                <c:pt idx="505">
                  <c:v>3.9796428837613749</c:v>
                </c:pt>
                <c:pt idx="506">
                  <c:v>3.8817559163538315</c:v>
                </c:pt>
                <c:pt idx="507">
                  <c:v>3.4372979794626142</c:v>
                </c:pt>
                <c:pt idx="508">
                  <c:v>2.6870696532987903</c:v>
                </c:pt>
                <c:pt idx="509">
                  <c:v>1.6993156236697153</c:v>
                </c:pt>
                <c:pt idx="510">
                  <c:v>0.56346511369234953</c:v>
                </c:pt>
                <c:pt idx="511">
                  <c:v>-0.61803398874050053</c:v>
                </c:pt>
                <c:pt idx="512">
                  <c:v>-1.7390356182593405</c:v>
                </c:pt>
                <c:pt idx="513">
                  <c:v>-2.6993156236542619</c:v>
                </c:pt>
                <c:pt idx="514">
                  <c:v>-3.4136121812942681</c:v>
                </c:pt>
                <c:pt idx="515">
                  <c:v>-3.8192639907071042</c:v>
                </c:pt>
                <c:pt idx="516">
                  <c:v>-3.8817559163530722</c:v>
                </c:pt>
                <c:pt idx="517">
                  <c:v>-3.5976768725153656</c:v>
                </c:pt>
                <c:pt idx="518">
                  <c:v>-2.9948344952999677</c:v>
                </c:pt>
                <c:pt idx="519">
                  <c:v>-2.1295331374661792</c:v>
                </c:pt>
                <c:pt idx="520">
                  <c:v>-1.0812816349201271</c:v>
                </c:pt>
                <c:pt idx="521">
                  <c:v>5.4568875057783094E-2</c:v>
                </c:pt>
                <c:pt idx="522">
                  <c:v>1.175570504576259</c:v>
                </c:pt>
                <c:pt idx="523">
                  <c:v>2.1814991024253882</c:v>
                </c:pt>
                <c:pt idx="524">
                  <c:v>2.9833946674960794</c:v>
                </c:pt>
                <c:pt idx="525">
                  <c:v>3.5114991487055001</c:v>
                </c:pt>
                <c:pt idx="526">
                  <c:v>3.7213770232989836</c:v>
                </c:pt>
                <c:pt idx="527">
                  <c:v>3.5976768725140742</c:v>
                </c:pt>
                <c:pt idx="528">
                  <c:v>3.1552133883515232</c:v>
                </c:pt>
                <c:pt idx="529">
                  <c:v>2.4372979794656331</c:v>
                </c:pt>
                <c:pt idx="530">
                  <c:v>1.5114991487166238</c:v>
                </c:pt>
                <c:pt idx="531">
                  <c:v>0.46324764616994607</c:v>
                </c:pt>
                <c:pt idx="532">
                  <c:v>-0.61210539089359806</c:v>
                </c:pt>
                <c:pt idx="533">
                  <c:v>-1.61803398874236</c:v>
                </c:pt>
                <c:pt idx="534">
                  <c:v>-2.465578146267231</c:v>
                </c:pt>
                <c:pt idx="535">
                  <c:v>-3.0812816349072989</c:v>
                </c:pt>
                <c:pt idx="536">
                  <c:v>-3.4136121812973519</c:v>
                </c:pt>
                <c:pt idx="537">
                  <c:v>-3.4372979794599572</c:v>
                </c:pt>
                <c:pt idx="538">
                  <c:v>-3.1552133883502287</c:v>
                </c:pt>
                <c:pt idx="539">
                  <c:v>-2.5976768725171695</c:v>
                </c:pt>
                <c:pt idx="540">
                  <c:v>-1.8192639907159838</c:v>
                </c:pt>
                <c:pt idx="541">
                  <c:v>-0.89346515996644749</c:v>
                </c:pt>
                <c:pt idx="542">
                  <c:v>9.4288869665810668E-2</c:v>
                </c:pt>
                <c:pt idx="543">
                  <c:v>1.0545688750596496</c:v>
                </c:pt>
                <c:pt idx="544">
                  <c:v>1.9021130325841549</c:v>
                </c:pt>
                <c:pt idx="545">
                  <c:v>2.5634651136784421</c:v>
                </c:pt>
                <c:pt idx="546">
                  <c:v>2.9833946674992058</c:v>
                </c:pt>
                <c:pt idx="547">
                  <c:v>3.1295331374583641</c:v>
                </c:pt>
                <c:pt idx="548">
                  <c:v>2.9948344952961667</c:v>
                </c:pt>
                <c:pt idx="549">
                  <c:v>2.5976768725158879</c:v>
                </c:pt>
                <c:pt idx="550">
                  <c:v>1.9796428837675781</c:v>
                </c:pt>
                <c:pt idx="551">
                  <c:v>1.2012300019658957</c:v>
                </c:pt>
                <c:pt idx="552">
                  <c:v>0.33592864413068657</c:v>
                </c:pt>
                <c:pt idx="553">
                  <c:v>-0.53675235383190556</c:v>
                </c:pt>
                <c:pt idx="554">
                  <c:v>-1.3386479189015097</c:v>
                </c:pt>
                <c:pt idx="555">
                  <c:v>-1.9999999999953759</c:v>
                </c:pt>
                <c:pt idx="556">
                  <c:v>-2.4655781462702873</c:v>
                </c:pt>
                <c:pt idx="557">
                  <c:v>-2.6993156236601767</c:v>
                </c:pt>
                <c:pt idx="558">
                  <c:v>-2.6870696532945049</c:v>
                </c:pt>
                <c:pt idx="559">
                  <c:v>-2.437297979461817</c:v>
                </c:pt>
                <c:pt idx="560">
                  <c:v>-1.9796428837662849</c:v>
                </c:pt>
                <c:pt idx="561">
                  <c:v>-1.3616088950174177</c:v>
                </c:pt>
                <c:pt idx="562">
                  <c:v>-0.64369348613010247</c:v>
                </c:pt>
                <c:pt idx="563">
                  <c:v>0.1065348400354086</c:v>
                </c:pt>
                <c:pt idx="564">
                  <c:v>0.82083139767370206</c:v>
                </c:pt>
                <c:pt idx="565">
                  <c:v>1.4365348863126777</c:v>
                </c:pt>
                <c:pt idx="566">
                  <c:v>1.9021130325872817</c:v>
                </c:pt>
                <c:pt idx="567">
                  <c:v>2.1814991024313093</c:v>
                </c:pt>
                <c:pt idx="568">
                  <c:v>2.256852139496361</c:v>
                </c:pt>
                <c:pt idx="569">
                  <c:v>2.12953313746018</c:v>
                </c:pt>
                <c:pt idx="570">
                  <c:v>1.8192639907121477</c:v>
                </c:pt>
                <c:pt idx="571">
                  <c:v>1.3616088950161258</c:v>
                </c:pt>
                <c:pt idx="572">
                  <c:v>0.8040723791816462</c:v>
                </c:pt>
                <c:pt idx="573">
                  <c:v>0.20123000196403371</c:v>
                </c:pt>
                <c:pt idx="574">
                  <c:v>-0.3906138838772516</c:v>
                </c:pt>
                <c:pt idx="575">
                  <c:v>-0.91871836508492011</c:v>
                </c:pt>
                <c:pt idx="576">
                  <c:v>-1.3386479189045901</c:v>
                </c:pt>
                <c:pt idx="577">
                  <c:v>-1.6180339887482502</c:v>
                </c:pt>
                <c:pt idx="578">
                  <c:v>-1.7390356182674351</c:v>
                </c:pt>
                <c:pt idx="579">
                  <c:v>-1.6993156236620068</c:v>
                </c:pt>
                <c:pt idx="580">
                  <c:v>-1.5114991487105618</c:v>
                </c:pt>
                <c:pt idx="581">
                  <c:v>-1.201230001962013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03-4225-8388-EDAE96974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93344"/>
        <c:axId val="147995264"/>
      </c:scatterChart>
      <c:valAx>
        <c:axId val="147993344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4524570428696411"/>
              <c:y val="0.732739726027398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7995264"/>
        <c:crosses val="autoZero"/>
        <c:crossBetween val="midCat"/>
      </c:valAx>
      <c:valAx>
        <c:axId val="1479952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1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799334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45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1.7000000000000004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9.9833416646828196E-2</c:v>
                </c:pt>
                <c:pt idx="2">
                  <c:v>0.19866933079506188</c:v>
                </c:pt>
                <c:pt idx="3">
                  <c:v>0.29552020666133955</c:v>
                </c:pt>
                <c:pt idx="4">
                  <c:v>0.38941834230865202</c:v>
                </c:pt>
                <c:pt idx="5">
                  <c:v>0.47942553860420373</c:v>
                </c:pt>
                <c:pt idx="6">
                  <c:v>0.56464247339503715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0.8912073600614342</c:v>
                </c:pt>
                <c:pt idx="12">
                  <c:v>0.93203908596722462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0.97384763087819814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0.86320936664887671</c:v>
                </c:pt>
                <c:pt idx="22">
                  <c:v>0.80849640381959065</c:v>
                </c:pt>
                <c:pt idx="23">
                  <c:v>0.74570521217672336</c:v>
                </c:pt>
                <c:pt idx="24">
                  <c:v>0.67546318055115051</c:v>
                </c:pt>
                <c:pt idx="25">
                  <c:v>0.59847214410395411</c:v>
                </c:pt>
                <c:pt idx="26">
                  <c:v>0.51550137182146216</c:v>
                </c:pt>
                <c:pt idx="27">
                  <c:v>0.42737988023383111</c:v>
                </c:pt>
                <c:pt idx="28">
                  <c:v>0.33498815015590638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-0.15774569414324874</c:v>
                </c:pt>
                <c:pt idx="34">
                  <c:v>-0.25554110202683056</c:v>
                </c:pt>
                <c:pt idx="35">
                  <c:v>-0.35078322768962056</c:v>
                </c:pt>
                <c:pt idx="36">
                  <c:v>-0.44252044329485407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-0.68776615918397399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-0.87157577241359196</c:v>
                </c:pt>
                <c:pt idx="43">
                  <c:v>-0.9161659367494549</c:v>
                </c:pt>
                <c:pt idx="44">
                  <c:v>-0.95160207388951745</c:v>
                </c:pt>
                <c:pt idx="45">
                  <c:v>-0.97753011766509823</c:v>
                </c:pt>
                <c:pt idx="46">
                  <c:v>-0.99369100363346641</c:v>
                </c:pt>
                <c:pt idx="47">
                  <c:v>-0.99992325756410261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-0.95892427466314134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-0.77276448755598881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-0.37387666483023757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-8.3089402817496674E-2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EB-4067-AC98-BC49785CE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32896"/>
        <c:axId val="148120704"/>
      </c:scatterChart>
      <c:valAx>
        <c:axId val="148032896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48120704"/>
        <c:crosses val="autoZero"/>
        <c:crossBetween val="midCat"/>
      </c:valAx>
      <c:valAx>
        <c:axId val="14812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8032896"/>
        <c:crosses val="autoZero"/>
        <c:crossBetween val="midCat"/>
      </c:valAx>
      <c:spPr>
        <a:ln w="57150"/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49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0.19866933079506188</c:v>
                </c:pt>
                <c:pt idx="3">
                  <c:v>0.29552020666133955</c:v>
                </c:pt>
                <c:pt idx="4">
                  <c:v>0.38941834230865213</c:v>
                </c:pt>
                <c:pt idx="5">
                  <c:v>0.47942553860420384</c:v>
                </c:pt>
                <c:pt idx="6">
                  <c:v>0.56464247339503726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0.89120736006143386</c:v>
                </c:pt>
                <c:pt idx="12">
                  <c:v>0.9320390859672244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0.97384763087819837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0.86320936664887693</c:v>
                </c:pt>
                <c:pt idx="22">
                  <c:v>0.80849640381959065</c:v>
                </c:pt>
                <c:pt idx="23">
                  <c:v>0.7457052121767237</c:v>
                </c:pt>
                <c:pt idx="24">
                  <c:v>0.67546318055115051</c:v>
                </c:pt>
                <c:pt idx="25">
                  <c:v>0.59847214410395366</c:v>
                </c:pt>
                <c:pt idx="26">
                  <c:v>0.51550137182146205</c:v>
                </c:pt>
                <c:pt idx="27">
                  <c:v>0.42737988023383122</c:v>
                </c:pt>
                <c:pt idx="28">
                  <c:v>0.33498815015590644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-0.15774569414324877</c:v>
                </c:pt>
                <c:pt idx="34">
                  <c:v>-0.2555411020268305</c:v>
                </c:pt>
                <c:pt idx="35">
                  <c:v>-0.35078322768962061</c:v>
                </c:pt>
                <c:pt idx="36">
                  <c:v>-0.44252044329485407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-0.8715757724135923</c:v>
                </c:pt>
                <c:pt idx="43">
                  <c:v>-0.9161659367494549</c:v>
                </c:pt>
                <c:pt idx="44">
                  <c:v>-0.95160207388951756</c:v>
                </c:pt>
                <c:pt idx="45">
                  <c:v>-0.97753011766509856</c:v>
                </c:pt>
                <c:pt idx="46">
                  <c:v>-0.99369100363346663</c:v>
                </c:pt>
                <c:pt idx="47">
                  <c:v>-0.99992325756410272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-0.95892427466314156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-0.77276448755598903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-0.37387666483023768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-8.3089402817496702E-2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F3-4BB7-AEEE-8FD2FE569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61696"/>
        <c:axId val="148863232"/>
      </c:scatterChart>
      <c:valAx>
        <c:axId val="148861696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48863232"/>
        <c:crosses val="autoZero"/>
        <c:crossBetween val="midCat"/>
      </c:valAx>
      <c:valAx>
        <c:axId val="148863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8861696"/>
        <c:crosses val="autoZero"/>
        <c:crossBetween val="midCat"/>
      </c:valAx>
      <c:spPr>
        <a:ln w="57150"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0.19866933079506224</c:v>
                </c:pt>
                <c:pt idx="3">
                  <c:v>0.29552020666133955</c:v>
                </c:pt>
                <c:pt idx="4">
                  <c:v>0.38941834230865302</c:v>
                </c:pt>
                <c:pt idx="5">
                  <c:v>0.47942553860420423</c:v>
                </c:pt>
                <c:pt idx="6">
                  <c:v>0.56464247339503826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0.89120736006143297</c:v>
                </c:pt>
                <c:pt idx="12">
                  <c:v>0.9320390859672234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0.97384763087820014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0.86320936664887871</c:v>
                </c:pt>
                <c:pt idx="22">
                  <c:v>0.80849640381959065</c:v>
                </c:pt>
                <c:pt idx="23">
                  <c:v>0.74570521217672536</c:v>
                </c:pt>
                <c:pt idx="24">
                  <c:v>0.67546318055115051</c:v>
                </c:pt>
                <c:pt idx="25">
                  <c:v>0.59847214410395211</c:v>
                </c:pt>
                <c:pt idx="26">
                  <c:v>0.51550137182146083</c:v>
                </c:pt>
                <c:pt idx="27">
                  <c:v>0.427379880233832</c:v>
                </c:pt>
                <c:pt idx="28">
                  <c:v>0.33498815015590716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-0.15774569414324907</c:v>
                </c:pt>
                <c:pt idx="34">
                  <c:v>-0.25554110202683011</c:v>
                </c:pt>
                <c:pt idx="35">
                  <c:v>-0.350783227689621</c:v>
                </c:pt>
                <c:pt idx="36">
                  <c:v>-0.44252044329485496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-0.8715757724135943</c:v>
                </c:pt>
                <c:pt idx="43">
                  <c:v>-0.9161659367494549</c:v>
                </c:pt>
                <c:pt idx="44">
                  <c:v>-0.95160207388951845</c:v>
                </c:pt>
                <c:pt idx="45">
                  <c:v>-0.97753011766509945</c:v>
                </c:pt>
                <c:pt idx="46">
                  <c:v>-0.99369100363346774</c:v>
                </c:pt>
                <c:pt idx="47">
                  <c:v>-0.99992325756410372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-0.95892427466314334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-0.77276448755599003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-0.37387666483023857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-8.3089402817496744E-2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42-4265-9859-87222ED8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391168"/>
        <c:axId val="122392960"/>
      </c:scatterChart>
      <c:valAx>
        <c:axId val="122391168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22392960"/>
        <c:crosses val="autoZero"/>
        <c:crossBetween val="midCat"/>
      </c:valAx>
      <c:valAx>
        <c:axId val="12239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23911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0.19866933079506197</c:v>
                </c:pt>
                <c:pt idx="3">
                  <c:v>0.29552020666133955</c:v>
                </c:pt>
                <c:pt idx="4">
                  <c:v>0.38941834230865241</c:v>
                </c:pt>
                <c:pt idx="5">
                  <c:v>0.47942553860420395</c:v>
                </c:pt>
                <c:pt idx="6">
                  <c:v>0.5646424733950377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0.89120736006143353</c:v>
                </c:pt>
                <c:pt idx="12">
                  <c:v>0.93203908596722418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0.97384763087819892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0.86320936664887737</c:v>
                </c:pt>
                <c:pt idx="22">
                  <c:v>0.80849640381959065</c:v>
                </c:pt>
                <c:pt idx="23">
                  <c:v>0.74570521217672414</c:v>
                </c:pt>
                <c:pt idx="24">
                  <c:v>0.67546318055115051</c:v>
                </c:pt>
                <c:pt idx="25">
                  <c:v>0.59847214410395322</c:v>
                </c:pt>
                <c:pt idx="26">
                  <c:v>0.51550137182146161</c:v>
                </c:pt>
                <c:pt idx="27">
                  <c:v>0.42737988023383144</c:v>
                </c:pt>
                <c:pt idx="28">
                  <c:v>0.33498815015590666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-0.15774569414324888</c:v>
                </c:pt>
                <c:pt idx="34">
                  <c:v>-0.25554110202683039</c:v>
                </c:pt>
                <c:pt idx="35">
                  <c:v>-0.35078322768962072</c:v>
                </c:pt>
                <c:pt idx="36">
                  <c:v>-0.44252044329485429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-0.87157577241359285</c:v>
                </c:pt>
                <c:pt idx="43">
                  <c:v>-0.9161659367494549</c:v>
                </c:pt>
                <c:pt idx="44">
                  <c:v>-0.9516020738895179</c:v>
                </c:pt>
                <c:pt idx="45">
                  <c:v>-0.9775301176650989</c:v>
                </c:pt>
                <c:pt idx="46">
                  <c:v>-0.99369100363346685</c:v>
                </c:pt>
                <c:pt idx="47">
                  <c:v>-0.99992325756410294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-0.95892427466314212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-0.77276448755598925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-0.37387666483023796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-8.308940281749673E-2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00-418E-82E5-ECFAB153E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94944"/>
        <c:axId val="149396480"/>
      </c:scatterChart>
      <c:valAx>
        <c:axId val="149394944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49396480"/>
        <c:crosses val="autoZero"/>
        <c:crossBetween val="midCat"/>
      </c:valAx>
      <c:valAx>
        <c:axId val="14939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9394944"/>
        <c:crosses val="autoZero"/>
        <c:crossBetween val="midCat"/>
      </c:valAx>
      <c:spPr>
        <a:ln w="57150"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0.19866933079506224</c:v>
                </c:pt>
                <c:pt idx="3">
                  <c:v>0.29552020666133955</c:v>
                </c:pt>
                <c:pt idx="4">
                  <c:v>0.38941834230865302</c:v>
                </c:pt>
                <c:pt idx="5">
                  <c:v>0.47942553860420423</c:v>
                </c:pt>
                <c:pt idx="6">
                  <c:v>0.56464247339503826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0.89120736006143297</c:v>
                </c:pt>
                <c:pt idx="12">
                  <c:v>0.9320390859672234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0.97384763087820014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0.86320936664887871</c:v>
                </c:pt>
                <c:pt idx="22">
                  <c:v>0.80849640381959065</c:v>
                </c:pt>
                <c:pt idx="23">
                  <c:v>0.74570521217672536</c:v>
                </c:pt>
                <c:pt idx="24">
                  <c:v>0.67546318055115051</c:v>
                </c:pt>
                <c:pt idx="25">
                  <c:v>0.59847214410395211</c:v>
                </c:pt>
                <c:pt idx="26">
                  <c:v>0.51550137182146083</c:v>
                </c:pt>
                <c:pt idx="27">
                  <c:v>0.427379880233832</c:v>
                </c:pt>
                <c:pt idx="28">
                  <c:v>0.33498815015590716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-0.15774569414324907</c:v>
                </c:pt>
                <c:pt idx="34">
                  <c:v>-0.25554110202683011</c:v>
                </c:pt>
                <c:pt idx="35">
                  <c:v>-0.350783227689621</c:v>
                </c:pt>
                <c:pt idx="36">
                  <c:v>-0.44252044329485496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-0.8715757724135943</c:v>
                </c:pt>
                <c:pt idx="43">
                  <c:v>-0.9161659367494549</c:v>
                </c:pt>
                <c:pt idx="44">
                  <c:v>-0.95160207388951845</c:v>
                </c:pt>
                <c:pt idx="45">
                  <c:v>-0.97753011766509945</c:v>
                </c:pt>
                <c:pt idx="46">
                  <c:v>-0.99369100363346774</c:v>
                </c:pt>
                <c:pt idx="47">
                  <c:v>-0.99992325756410372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-0.95892427466314334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-0.77276448755599003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-0.37387666483023857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-8.3089402817496744E-2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46-4BFE-84B8-E526DBBED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69152"/>
        <c:axId val="126538880"/>
      </c:scatterChart>
      <c:valAx>
        <c:axId val="126369152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26538880"/>
        <c:crosses val="autoZero"/>
        <c:crossBetween val="midCat"/>
      </c:valAx>
      <c:valAx>
        <c:axId val="12653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63691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46719160105052E-2"/>
          <c:y val="0"/>
          <c:w val="0.94225721784776906"/>
          <c:h val="0.9243986254295536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List1!$A$1:$A$64</c:f>
              <c:numCache>
                <c:formatCode>General</c:formatCode>
                <c:ptCount val="6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</c:numCache>
            </c:numRef>
          </c:xVal>
          <c:yVal>
            <c:numRef>
              <c:f>List1!$B$1:$B$64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9.9833416646828155E-2</c:v>
                </c:pt>
                <c:pt idx="2">
                  <c:v>0.19866933079506213</c:v>
                </c:pt>
                <c:pt idx="3">
                  <c:v>0.29552020666133955</c:v>
                </c:pt>
                <c:pt idx="4">
                  <c:v>0.3894183423086528</c:v>
                </c:pt>
                <c:pt idx="5">
                  <c:v>0.47942553860420412</c:v>
                </c:pt>
                <c:pt idx="6">
                  <c:v>0.56464247339503804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0.8912073600614332</c:v>
                </c:pt>
                <c:pt idx="12">
                  <c:v>0.93203908596722385</c:v>
                </c:pt>
                <c:pt idx="13">
                  <c:v>0.96355818541719296</c:v>
                </c:pt>
                <c:pt idx="14">
                  <c:v>0.98544972998845959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0.99166481045246868</c:v>
                </c:pt>
                <c:pt idx="18">
                  <c:v>0.9738476308781997</c:v>
                </c:pt>
                <c:pt idx="19">
                  <c:v>0.94630008768741469</c:v>
                </c:pt>
                <c:pt idx="20">
                  <c:v>0.90929742682568171</c:v>
                </c:pt>
                <c:pt idx="21">
                  <c:v>0.86320936664887815</c:v>
                </c:pt>
                <c:pt idx="22">
                  <c:v>0.80849640381959065</c:v>
                </c:pt>
                <c:pt idx="23">
                  <c:v>0.74570521217672492</c:v>
                </c:pt>
                <c:pt idx="24">
                  <c:v>0.67546318055115051</c:v>
                </c:pt>
                <c:pt idx="25">
                  <c:v>0.59847214410395255</c:v>
                </c:pt>
                <c:pt idx="26">
                  <c:v>0.51550137182146116</c:v>
                </c:pt>
                <c:pt idx="27">
                  <c:v>0.42737988023383178</c:v>
                </c:pt>
                <c:pt idx="28">
                  <c:v>0.33498815015590694</c:v>
                </c:pt>
                <c:pt idx="29">
                  <c:v>0.23924932921398243</c:v>
                </c:pt>
                <c:pt idx="30">
                  <c:v>0.14112000805986719</c:v>
                </c:pt>
                <c:pt idx="31">
                  <c:v>4.1580662433290477E-2</c:v>
                </c:pt>
                <c:pt idx="32">
                  <c:v>-5.8374143427580086E-2</c:v>
                </c:pt>
                <c:pt idx="33">
                  <c:v>-0.15774569414324899</c:v>
                </c:pt>
                <c:pt idx="34">
                  <c:v>-0.25554110202683022</c:v>
                </c:pt>
                <c:pt idx="35">
                  <c:v>-0.35078322768962089</c:v>
                </c:pt>
                <c:pt idx="36">
                  <c:v>-0.44252044329485468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-0.8182771110644107</c:v>
                </c:pt>
                <c:pt idx="42">
                  <c:v>-0.87157577241359374</c:v>
                </c:pt>
                <c:pt idx="43">
                  <c:v>-0.9161659367494549</c:v>
                </c:pt>
                <c:pt idx="44">
                  <c:v>-0.95160207388951823</c:v>
                </c:pt>
                <c:pt idx="45">
                  <c:v>-0.97753011766509923</c:v>
                </c:pt>
                <c:pt idx="46">
                  <c:v>-0.99369100363346741</c:v>
                </c:pt>
                <c:pt idx="47">
                  <c:v>-0.99992325756410338</c:v>
                </c:pt>
                <c:pt idx="48">
                  <c:v>-0.99616460883584057</c:v>
                </c:pt>
                <c:pt idx="49">
                  <c:v>-0.9824526126243327</c:v>
                </c:pt>
                <c:pt idx="50">
                  <c:v>-0.95892427466314289</c:v>
                </c:pt>
                <c:pt idx="51">
                  <c:v>-0.92581468232773245</c:v>
                </c:pt>
                <c:pt idx="52">
                  <c:v>-0.88345465572015258</c:v>
                </c:pt>
                <c:pt idx="53">
                  <c:v>-0.83226744222390125</c:v>
                </c:pt>
                <c:pt idx="54">
                  <c:v>-0.77276448755598981</c:v>
                </c:pt>
                <c:pt idx="55">
                  <c:v>-0.70554032557039192</c:v>
                </c:pt>
                <c:pt idx="56">
                  <c:v>-0.63126663787232151</c:v>
                </c:pt>
                <c:pt idx="57">
                  <c:v>-0.55068554259763769</c:v>
                </c:pt>
                <c:pt idx="58">
                  <c:v>-0.46460217941375737</c:v>
                </c:pt>
                <c:pt idx="59">
                  <c:v>-0.37387666483023829</c:v>
                </c:pt>
                <c:pt idx="60">
                  <c:v>-0.27941549819892586</c:v>
                </c:pt>
                <c:pt idx="61">
                  <c:v>-0.1821625042720959</c:v>
                </c:pt>
                <c:pt idx="62">
                  <c:v>-8.3089402817496744E-2</c:v>
                </c:pt>
                <c:pt idx="63">
                  <c:v>1.6813900484349713E-2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1F-47A2-82DA-5686B4C58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34752"/>
        <c:axId val="127848832"/>
      </c:scatterChart>
      <c:valAx>
        <c:axId val="127834752"/>
        <c:scaling>
          <c:orientation val="minMax"/>
          <c:max val="7"/>
        </c:scaling>
        <c:delete val="1"/>
        <c:axPos val="b"/>
        <c:numFmt formatCode="General" sourceLinked="1"/>
        <c:majorTickMark val="out"/>
        <c:minorTickMark val="none"/>
        <c:tickLblPos val="none"/>
        <c:crossAx val="127848832"/>
        <c:crosses val="autoZero"/>
        <c:crossBetween val="midCat"/>
      </c:valAx>
      <c:valAx>
        <c:axId val="127848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7834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638888888888862E-2"/>
          <c:y val="3.2407407407407489E-2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'UKÁZKA (3)'!$C$6</c:f>
              <c:strCache>
                <c:ptCount val="1"/>
                <c:pt idx="0">
                  <c:v>y/m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'UKÁZKA (3)'!$B$7:$B$57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'UKÁZKA (3)'!$C$7:$C$57</c:f>
              <c:numCache>
                <c:formatCode>0.00</c:formatCode>
                <c:ptCount val="51"/>
                <c:pt idx="0">
                  <c:v>0</c:v>
                </c:pt>
                <c:pt idx="1">
                  <c:v>0.30901699437494862</c:v>
                </c:pt>
                <c:pt idx="2">
                  <c:v>0.58778525229247414</c:v>
                </c:pt>
                <c:pt idx="3">
                  <c:v>0.80901699437494667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0.80901699437494667</c:v>
                </c:pt>
                <c:pt idx="8">
                  <c:v>0.58778525229247425</c:v>
                </c:pt>
                <c:pt idx="9">
                  <c:v>0.30901699437494867</c:v>
                </c:pt>
                <c:pt idx="10">
                  <c:v>1.2251484549086277E-16</c:v>
                </c:pt>
                <c:pt idx="11">
                  <c:v>-0.30901699437494895</c:v>
                </c:pt>
                <c:pt idx="12">
                  <c:v>-0.58778525229247403</c:v>
                </c:pt>
                <c:pt idx="13">
                  <c:v>-0.80901699437494656</c:v>
                </c:pt>
                <c:pt idx="14">
                  <c:v>-0.95105651629515364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-0.58778525229247436</c:v>
                </c:pt>
                <c:pt idx="19">
                  <c:v>-0.30901699437494878</c:v>
                </c:pt>
                <c:pt idx="20">
                  <c:v>-2.4502969098172528E-16</c:v>
                </c:pt>
                <c:pt idx="21" formatCode="General">
                  <c:v>0.30901699437494834</c:v>
                </c:pt>
                <c:pt idx="22" formatCode="General">
                  <c:v>0.58778525229247458</c:v>
                </c:pt>
                <c:pt idx="23" formatCode="General">
                  <c:v>0.80901699437494656</c:v>
                </c:pt>
                <c:pt idx="24" formatCode="General">
                  <c:v>0.95105651629515364</c:v>
                </c:pt>
                <c:pt idx="25" formatCode="General">
                  <c:v>1</c:v>
                </c:pt>
                <c:pt idx="26" formatCode="General">
                  <c:v>0.95105651629515364</c:v>
                </c:pt>
                <c:pt idx="27" formatCode="General">
                  <c:v>0.80901699437494756</c:v>
                </c:pt>
                <c:pt idx="28" formatCode="General">
                  <c:v>0.58778525229247436</c:v>
                </c:pt>
                <c:pt idx="29" formatCode="General">
                  <c:v>0.30901699437494895</c:v>
                </c:pt>
                <c:pt idx="30" formatCode="General">
                  <c:v>3.6754453647258778E-16</c:v>
                </c:pt>
                <c:pt idx="31" formatCode="General">
                  <c:v>-0.30901699437494828</c:v>
                </c:pt>
                <c:pt idx="32" formatCode="General">
                  <c:v>-0.5877852522924738</c:v>
                </c:pt>
                <c:pt idx="33" formatCode="General">
                  <c:v>-0.80901699437494656</c:v>
                </c:pt>
                <c:pt idx="34" formatCode="General">
                  <c:v>-0.95105651629515364</c:v>
                </c:pt>
                <c:pt idx="35" formatCode="General">
                  <c:v>-1</c:v>
                </c:pt>
                <c:pt idx="36" formatCode="General">
                  <c:v>-0.95105651629515375</c:v>
                </c:pt>
                <c:pt idx="37" formatCode="General">
                  <c:v>-0.80901699437494756</c:v>
                </c:pt>
                <c:pt idx="38" formatCode="General">
                  <c:v>-0.58778525229247436</c:v>
                </c:pt>
                <c:pt idx="39" formatCode="General">
                  <c:v>-0.30901699437494912</c:v>
                </c:pt>
                <c:pt idx="40" formatCode="General">
                  <c:v>-4.9005938196345116E-16</c:v>
                </c:pt>
                <c:pt idx="41" formatCode="General">
                  <c:v>0.30901699437494651</c:v>
                </c:pt>
                <c:pt idx="42" formatCode="General">
                  <c:v>0.58778525229247358</c:v>
                </c:pt>
                <c:pt idx="43" formatCode="General">
                  <c:v>0.80901699437494656</c:v>
                </c:pt>
                <c:pt idx="44" formatCode="General">
                  <c:v>0.95105651629515464</c:v>
                </c:pt>
                <c:pt idx="45" formatCode="General">
                  <c:v>1</c:v>
                </c:pt>
                <c:pt idx="46" formatCode="General">
                  <c:v>0.95105651629515464</c:v>
                </c:pt>
                <c:pt idx="47" formatCode="General">
                  <c:v>0.80901699437494756</c:v>
                </c:pt>
                <c:pt idx="48" formatCode="General">
                  <c:v>0.58778525229247458</c:v>
                </c:pt>
                <c:pt idx="49" formatCode="General">
                  <c:v>0.30901699437494751</c:v>
                </c:pt>
                <c:pt idx="50" formatCode="General">
                  <c:v>6.1257422745431415E-16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5B-49F2-81D5-B4354694A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652288"/>
        <c:axId val="138826496"/>
      </c:scatterChart>
      <c:valAx>
        <c:axId val="13865228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t/s</a:t>
                </a:r>
              </a:p>
            </c:rich>
          </c:tx>
          <c:layout>
            <c:manualLayout>
              <c:xMode val="edge"/>
              <c:yMode val="edge"/>
              <c:x val="0.89917256316171257"/>
              <c:y val="0.88849458789080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8826496"/>
        <c:crosses val="autoZero"/>
        <c:crossBetween val="midCat"/>
      </c:valAx>
      <c:valAx>
        <c:axId val="138826496"/>
        <c:scaling>
          <c:orientation val="minMax"/>
          <c:max val="1"/>
          <c:min val="-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38652288"/>
        <c:crosses val="autoZero"/>
        <c:crossBetween val="midCat"/>
        <c:majorUnit val="0.5"/>
      </c:valAx>
    </c:plotArea>
    <c:plotVisOnly val="1"/>
    <c:dispBlanksAs val="gap"/>
    <c:showDLblsOverMax val="0"/>
  </c:chart>
  <c:spPr>
    <a:solidFill>
      <a:schemeClr val="bg1"/>
    </a:solidFill>
    <a:ln w="57150">
      <a:solidFill>
        <a:srgbClr val="FF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638888888888862E-2"/>
          <c:y val="3.2407407407407496E-2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'UKÁZKA (3)'!$D$6</c:f>
              <c:strCache>
                <c:ptCount val="1"/>
                <c:pt idx="0">
                  <c:v>v/ms-1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'UKÁZKA (3)'!$B$7:$B$57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'UKÁZKA (3)'!$D$7:$D$57</c:f>
              <c:numCache>
                <c:formatCode>0.000</c:formatCode>
                <c:ptCount val="51"/>
                <c:pt idx="0">
                  <c:v>6.2831853071795845</c:v>
                </c:pt>
                <c:pt idx="1">
                  <c:v>5.9756643294831182</c:v>
                </c:pt>
                <c:pt idx="2">
                  <c:v>5.0832036923152666</c:v>
                </c:pt>
                <c:pt idx="3">
                  <c:v>3.6931636609809178</c:v>
                </c:pt>
                <c:pt idx="4">
                  <c:v>1.9416110387254666</c:v>
                </c:pt>
                <c:pt idx="5">
                  <c:v>3.8489173854978317E-16</c:v>
                </c:pt>
                <c:pt idx="6">
                  <c:v>-1.9416110387254659</c:v>
                </c:pt>
                <c:pt idx="7">
                  <c:v>-3.6931636609809178</c:v>
                </c:pt>
                <c:pt idx="8">
                  <c:v>-5.0832036923152666</c:v>
                </c:pt>
                <c:pt idx="9">
                  <c:v>-5.9756643294831182</c:v>
                </c:pt>
                <c:pt idx="10">
                  <c:v>-6.2831853071795845</c:v>
                </c:pt>
                <c:pt idx="11">
                  <c:v>-5.9756643294831182</c:v>
                </c:pt>
                <c:pt idx="12">
                  <c:v>-5.0832036923152684</c:v>
                </c:pt>
                <c:pt idx="13">
                  <c:v>-3.6931636609809186</c:v>
                </c:pt>
                <c:pt idx="14">
                  <c:v>-1.9416110387254675</c:v>
                </c:pt>
                <c:pt idx="15">
                  <c:v>-1.1546752156493476E-15</c:v>
                </c:pt>
                <c:pt idx="16">
                  <c:v>1.9416110387254653</c:v>
                </c:pt>
                <c:pt idx="17">
                  <c:v>3.6931636609809169</c:v>
                </c:pt>
                <c:pt idx="18">
                  <c:v>5.0832036923152666</c:v>
                </c:pt>
                <c:pt idx="19">
                  <c:v>5.9756643294831182</c:v>
                </c:pt>
                <c:pt idx="20">
                  <c:v>6.2831853071795845</c:v>
                </c:pt>
                <c:pt idx="21">
                  <c:v>5.9756643294831191</c:v>
                </c:pt>
                <c:pt idx="22">
                  <c:v>5.083203692315263</c:v>
                </c:pt>
                <c:pt idx="23">
                  <c:v>3.6931636609809222</c:v>
                </c:pt>
                <c:pt idx="24">
                  <c:v>1.9416110387254684</c:v>
                </c:pt>
                <c:pt idx="25">
                  <c:v>1.9244586927489144E-15</c:v>
                </c:pt>
                <c:pt idx="26">
                  <c:v>-1.9416110387254646</c:v>
                </c:pt>
                <c:pt idx="27">
                  <c:v>-3.6931636609809169</c:v>
                </c:pt>
                <c:pt idx="28">
                  <c:v>-5.0832036923152648</c:v>
                </c:pt>
                <c:pt idx="29">
                  <c:v>-5.9756643294831182</c:v>
                </c:pt>
                <c:pt idx="30">
                  <c:v>-6.2831853071795845</c:v>
                </c:pt>
                <c:pt idx="31">
                  <c:v>-5.9756643294831191</c:v>
                </c:pt>
                <c:pt idx="32">
                  <c:v>-5.0832036923152693</c:v>
                </c:pt>
                <c:pt idx="33">
                  <c:v>-3.69316366098092</c:v>
                </c:pt>
                <c:pt idx="34">
                  <c:v>-1.941611038725469</c:v>
                </c:pt>
                <c:pt idx="35">
                  <c:v>-2.6942421698484766E-15</c:v>
                </c:pt>
                <c:pt idx="36">
                  <c:v>1.9416110387254639</c:v>
                </c:pt>
                <c:pt idx="37">
                  <c:v>3.693163660980916</c:v>
                </c:pt>
                <c:pt idx="38">
                  <c:v>5.0832036923152639</c:v>
                </c:pt>
                <c:pt idx="39">
                  <c:v>5.9756643294831182</c:v>
                </c:pt>
                <c:pt idx="40">
                  <c:v>6.2831853071795845</c:v>
                </c:pt>
                <c:pt idx="41">
                  <c:v>5.9756643294831253</c:v>
                </c:pt>
                <c:pt idx="42">
                  <c:v>5.0832036923152693</c:v>
                </c:pt>
                <c:pt idx="43">
                  <c:v>3.6931636609809204</c:v>
                </c:pt>
                <c:pt idx="44">
                  <c:v>1.941611038725459</c:v>
                </c:pt>
                <c:pt idx="45">
                  <c:v>3.4640256469480466E-15</c:v>
                </c:pt>
                <c:pt idx="46">
                  <c:v>-1.9416110387254524</c:v>
                </c:pt>
                <c:pt idx="47">
                  <c:v>-3.6931636609809151</c:v>
                </c:pt>
                <c:pt idx="48">
                  <c:v>-5.0832036923152639</c:v>
                </c:pt>
                <c:pt idx="49">
                  <c:v>-5.9756643294831218</c:v>
                </c:pt>
                <c:pt idx="50">
                  <c:v>-6.2831853071795845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F0-4F11-AE51-5A0AA8652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69472"/>
        <c:axId val="138971392"/>
      </c:scatterChart>
      <c:valAx>
        <c:axId val="138969472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t/s</a:t>
                </a:r>
              </a:p>
            </c:rich>
          </c:tx>
          <c:layout>
            <c:manualLayout>
              <c:xMode val="edge"/>
              <c:yMode val="edge"/>
              <c:x val="0.90944374666894201"/>
              <c:y val="0.873066474758756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8971392"/>
        <c:crosses val="autoZero"/>
        <c:crossBetween val="midCat"/>
      </c:valAx>
      <c:valAx>
        <c:axId val="138971392"/>
        <c:scaling>
          <c:orientation val="minMax"/>
          <c:max val="8"/>
          <c:min val="-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38969472"/>
        <c:crosses val="autoZero"/>
        <c:crossBetween val="midCat"/>
        <c:majorUnit val="4"/>
      </c:valAx>
    </c:plotArea>
    <c:plotVisOnly val="1"/>
    <c:dispBlanksAs val="gap"/>
    <c:showDLblsOverMax val="0"/>
  </c:chart>
  <c:spPr>
    <a:solidFill>
      <a:schemeClr val="bg1"/>
    </a:solidFill>
    <a:ln w="57150">
      <a:solidFill>
        <a:srgbClr val="FF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638888888888862E-2"/>
          <c:y val="3.2407407407407482E-2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'UKÁZKA (3)'!$E$6</c:f>
              <c:strCache>
                <c:ptCount val="1"/>
                <c:pt idx="0">
                  <c:v>a/ms-2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'UKÁZKA (3)'!$B$7:$B$57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'UKÁZKA (3)'!$E$7:$E$57</c:f>
              <c:numCache>
                <c:formatCode>0.000</c:formatCode>
                <c:ptCount val="51"/>
                <c:pt idx="0">
                  <c:v>0</c:v>
                </c:pt>
                <c:pt idx="1">
                  <c:v>-12.199501950777545</c:v>
                </c:pt>
                <c:pt idx="2">
                  <c:v>-23.204831651684845</c:v>
                </c:pt>
                <c:pt idx="3">
                  <c:v>-31.938710752956236</c:v>
                </c:pt>
                <c:pt idx="4">
                  <c:v>-37.546206315645392</c:v>
                </c:pt>
                <c:pt idx="5">
                  <c:v>-39.478417604357425</c:v>
                </c:pt>
                <c:pt idx="6">
                  <c:v>-37.546206315645392</c:v>
                </c:pt>
                <c:pt idx="7">
                  <c:v>-31.938710752956236</c:v>
                </c:pt>
                <c:pt idx="8">
                  <c:v>-23.204831651684874</c:v>
                </c:pt>
                <c:pt idx="9">
                  <c:v>-12.199501950777549</c:v>
                </c:pt>
                <c:pt idx="10">
                  <c:v>-4.8366922330216123E-15</c:v>
                </c:pt>
                <c:pt idx="11">
                  <c:v>12.199501950777558</c:v>
                </c:pt>
                <c:pt idx="12">
                  <c:v>23.204831651684845</c:v>
                </c:pt>
                <c:pt idx="13">
                  <c:v>31.938710752956233</c:v>
                </c:pt>
                <c:pt idx="14">
                  <c:v>37.546206315645392</c:v>
                </c:pt>
                <c:pt idx="15">
                  <c:v>39.478417604357425</c:v>
                </c:pt>
                <c:pt idx="16">
                  <c:v>37.546206315645392</c:v>
                </c:pt>
                <c:pt idx="17">
                  <c:v>31.938710752956244</c:v>
                </c:pt>
                <c:pt idx="18">
                  <c:v>23.204831651684881</c:v>
                </c:pt>
                <c:pt idx="19">
                  <c:v>12.199501950777551</c:v>
                </c:pt>
                <c:pt idx="20">
                  <c:v>9.6733844660432072E-15</c:v>
                </c:pt>
                <c:pt idx="21">
                  <c:v>-12.199501950777535</c:v>
                </c:pt>
                <c:pt idx="22">
                  <c:v>-23.204831651684888</c:v>
                </c:pt>
                <c:pt idx="23">
                  <c:v>-31.938710752956229</c:v>
                </c:pt>
                <c:pt idx="24">
                  <c:v>-37.546206315645392</c:v>
                </c:pt>
                <c:pt idx="25">
                  <c:v>-39.478417604357425</c:v>
                </c:pt>
                <c:pt idx="26">
                  <c:v>-37.546206315645392</c:v>
                </c:pt>
                <c:pt idx="27">
                  <c:v>-31.938710752956272</c:v>
                </c:pt>
                <c:pt idx="28">
                  <c:v>-23.204831651684881</c:v>
                </c:pt>
                <c:pt idx="29">
                  <c:v>-12.19950195077756</c:v>
                </c:pt>
                <c:pt idx="30">
                  <c:v>-1.451007669906482E-14</c:v>
                </c:pt>
                <c:pt idx="31">
                  <c:v>12.199501950777531</c:v>
                </c:pt>
                <c:pt idx="32">
                  <c:v>23.204831651684835</c:v>
                </c:pt>
                <c:pt idx="33">
                  <c:v>31.938710752956229</c:v>
                </c:pt>
                <c:pt idx="34">
                  <c:v>37.546206315645385</c:v>
                </c:pt>
                <c:pt idx="35">
                  <c:v>39.478417604357425</c:v>
                </c:pt>
                <c:pt idx="36">
                  <c:v>37.546206315645399</c:v>
                </c:pt>
                <c:pt idx="37">
                  <c:v>31.938710752956272</c:v>
                </c:pt>
                <c:pt idx="38">
                  <c:v>23.204831651684884</c:v>
                </c:pt>
                <c:pt idx="39">
                  <c:v>12.199501950777565</c:v>
                </c:pt>
                <c:pt idx="40">
                  <c:v>1.9346768932086418E-14</c:v>
                </c:pt>
                <c:pt idx="41">
                  <c:v>-12.19950195077746</c:v>
                </c:pt>
                <c:pt idx="42">
                  <c:v>-23.204831651684831</c:v>
                </c:pt>
                <c:pt idx="43">
                  <c:v>-31.938710752956229</c:v>
                </c:pt>
                <c:pt idx="44">
                  <c:v>-37.546206315645406</c:v>
                </c:pt>
                <c:pt idx="45">
                  <c:v>-39.478417604357425</c:v>
                </c:pt>
                <c:pt idx="46">
                  <c:v>-37.546206315645414</c:v>
                </c:pt>
                <c:pt idx="47">
                  <c:v>-31.938710752956272</c:v>
                </c:pt>
                <c:pt idx="48">
                  <c:v>-23.204831651684888</c:v>
                </c:pt>
                <c:pt idx="49">
                  <c:v>-12.199501950777501</c:v>
                </c:pt>
                <c:pt idx="50">
                  <c:v>-2.4183461165107978E-14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9A-4B25-87D4-D4C20DC6C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10976"/>
        <c:axId val="139333632"/>
      </c:scatterChart>
      <c:valAx>
        <c:axId val="139310976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t/s</a:t>
                </a:r>
              </a:p>
            </c:rich>
          </c:tx>
          <c:layout>
            <c:manualLayout>
              <c:xMode val="edge"/>
              <c:yMode val="edge"/>
              <c:x val="0.90533527326605034"/>
              <c:y val="0.879237720011574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9333632"/>
        <c:crosses val="autoZero"/>
        <c:crossBetween val="midCat"/>
      </c:valAx>
      <c:valAx>
        <c:axId val="139333632"/>
        <c:scaling>
          <c:orientation val="minMax"/>
          <c:max val="40"/>
          <c:min val="-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39310976"/>
        <c:crosses val="autoZero"/>
        <c:crossBetween val="midCat"/>
        <c:majorUnit val="20"/>
      </c:valAx>
    </c:plotArea>
    <c:plotVisOnly val="1"/>
    <c:dispBlanksAs val="gap"/>
    <c:showDLblsOverMax val="0"/>
  </c:chart>
  <c:spPr>
    <a:solidFill>
      <a:schemeClr val="bg1"/>
    </a:solidFill>
    <a:ln w="57150">
      <a:solidFill>
        <a:srgbClr val="FF000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2"/>
          <c:tx>
            <c:strRef>
              <c:f>'UKÁZKA (3)'!$E$6</c:f>
              <c:strCache>
                <c:ptCount val="1"/>
                <c:pt idx="0">
                  <c:v>a/ms-2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(3)'!$E$7:$E$27</c:f>
              <c:numCache>
                <c:formatCode>0.000</c:formatCode>
                <c:ptCount val="21"/>
                <c:pt idx="0">
                  <c:v>0</c:v>
                </c:pt>
                <c:pt idx="1">
                  <c:v>-12.199501950777545</c:v>
                </c:pt>
                <c:pt idx="2">
                  <c:v>-23.204831651684845</c:v>
                </c:pt>
                <c:pt idx="3">
                  <c:v>-31.938710752956236</c:v>
                </c:pt>
                <c:pt idx="4">
                  <c:v>-37.546206315645392</c:v>
                </c:pt>
                <c:pt idx="5">
                  <c:v>-39.478417604357425</c:v>
                </c:pt>
                <c:pt idx="6">
                  <c:v>-37.546206315645392</c:v>
                </c:pt>
                <c:pt idx="7">
                  <c:v>-31.938710752956236</c:v>
                </c:pt>
                <c:pt idx="8">
                  <c:v>-23.204831651684874</c:v>
                </c:pt>
                <c:pt idx="9">
                  <c:v>-12.199501950777549</c:v>
                </c:pt>
                <c:pt idx="10">
                  <c:v>-4.8366922330216123E-15</c:v>
                </c:pt>
                <c:pt idx="11">
                  <c:v>12.199501950777558</c:v>
                </c:pt>
                <c:pt idx="12">
                  <c:v>23.204831651684845</c:v>
                </c:pt>
                <c:pt idx="13">
                  <c:v>31.938710752956233</c:v>
                </c:pt>
                <c:pt idx="14">
                  <c:v>37.546206315645392</c:v>
                </c:pt>
                <c:pt idx="15">
                  <c:v>39.478417604357425</c:v>
                </c:pt>
                <c:pt idx="16">
                  <c:v>37.546206315645392</c:v>
                </c:pt>
                <c:pt idx="17">
                  <c:v>31.938710752956244</c:v>
                </c:pt>
                <c:pt idx="18">
                  <c:v>23.204831651684881</c:v>
                </c:pt>
                <c:pt idx="19">
                  <c:v>12.199501950777551</c:v>
                </c:pt>
                <c:pt idx="20">
                  <c:v>9.6733844660432072E-15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34-4C21-9541-30C8EAF97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490432"/>
        <c:axId val="139492352"/>
      </c:scatterChart>
      <c:scatterChart>
        <c:scatterStyle val="smoothMarker"/>
        <c:varyColors val="0"/>
        <c:ser>
          <c:idx val="0"/>
          <c:order val="0"/>
          <c:tx>
            <c:strRef>
              <c:f>'UKÁZKA (3)'!$C$6</c:f>
              <c:strCache>
                <c:ptCount val="1"/>
                <c:pt idx="0">
                  <c:v>y/m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(3)'!$C$7:$C$27</c:f>
              <c:numCache>
                <c:formatCode>0.00</c:formatCode>
                <c:ptCount val="21"/>
                <c:pt idx="0">
                  <c:v>0</c:v>
                </c:pt>
                <c:pt idx="1">
                  <c:v>0.30901699437494862</c:v>
                </c:pt>
                <c:pt idx="2">
                  <c:v>0.58778525229247414</c:v>
                </c:pt>
                <c:pt idx="3">
                  <c:v>0.80901699437494667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0.80901699437494667</c:v>
                </c:pt>
                <c:pt idx="8">
                  <c:v>0.58778525229247425</c:v>
                </c:pt>
                <c:pt idx="9">
                  <c:v>0.30901699437494867</c:v>
                </c:pt>
                <c:pt idx="10">
                  <c:v>1.2251484549086277E-16</c:v>
                </c:pt>
                <c:pt idx="11">
                  <c:v>-0.30901699437494895</c:v>
                </c:pt>
                <c:pt idx="12">
                  <c:v>-0.58778525229247403</c:v>
                </c:pt>
                <c:pt idx="13">
                  <c:v>-0.80901699437494656</c:v>
                </c:pt>
                <c:pt idx="14">
                  <c:v>-0.95105651629515364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-0.58778525229247436</c:v>
                </c:pt>
                <c:pt idx="19">
                  <c:v>-0.30901699437494878</c:v>
                </c:pt>
                <c:pt idx="20">
                  <c:v>-2.4502969098172528E-16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234-4C21-9541-30C8EAF97034}"/>
            </c:ext>
          </c:extLst>
        </c:ser>
        <c:ser>
          <c:idx val="1"/>
          <c:order val="1"/>
          <c:tx>
            <c:strRef>
              <c:f>'UKÁZKA (3)'!$D$6</c:f>
              <c:strCache>
                <c:ptCount val="1"/>
                <c:pt idx="0">
                  <c:v>v/ms-1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'UKÁZKA (3)'!$B$7:$B$27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'UKÁZKA (3)'!$D$7:$D$27</c:f>
              <c:numCache>
                <c:formatCode>0.000</c:formatCode>
                <c:ptCount val="21"/>
                <c:pt idx="0">
                  <c:v>6.2831853071795845</c:v>
                </c:pt>
                <c:pt idx="1">
                  <c:v>5.9756643294831182</c:v>
                </c:pt>
                <c:pt idx="2">
                  <c:v>5.0832036923152666</c:v>
                </c:pt>
                <c:pt idx="3">
                  <c:v>3.6931636609809178</c:v>
                </c:pt>
                <c:pt idx="4">
                  <c:v>1.9416110387254666</c:v>
                </c:pt>
                <c:pt idx="5">
                  <c:v>3.8489173854978317E-16</c:v>
                </c:pt>
                <c:pt idx="6">
                  <c:v>-1.9416110387254659</c:v>
                </c:pt>
                <c:pt idx="7">
                  <c:v>-3.6931636609809178</c:v>
                </c:pt>
                <c:pt idx="8">
                  <c:v>-5.0832036923152666</c:v>
                </c:pt>
                <c:pt idx="9">
                  <c:v>-5.9756643294831182</c:v>
                </c:pt>
                <c:pt idx="10">
                  <c:v>-6.2831853071795845</c:v>
                </c:pt>
                <c:pt idx="11">
                  <c:v>-5.9756643294831182</c:v>
                </c:pt>
                <c:pt idx="12">
                  <c:v>-5.0832036923152684</c:v>
                </c:pt>
                <c:pt idx="13">
                  <c:v>-3.6931636609809186</c:v>
                </c:pt>
                <c:pt idx="14">
                  <c:v>-1.9416110387254675</c:v>
                </c:pt>
                <c:pt idx="15">
                  <c:v>-1.1546752156493476E-15</c:v>
                </c:pt>
                <c:pt idx="16">
                  <c:v>1.9416110387254653</c:v>
                </c:pt>
                <c:pt idx="17">
                  <c:v>3.6931636609809169</c:v>
                </c:pt>
                <c:pt idx="18">
                  <c:v>5.0832036923152666</c:v>
                </c:pt>
                <c:pt idx="19">
                  <c:v>5.9756643294831182</c:v>
                </c:pt>
                <c:pt idx="20">
                  <c:v>6.2831853071795845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234-4C21-9541-30C8EAF97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16160"/>
        <c:axId val="139514624"/>
      </c:scatterChart>
      <c:valAx>
        <c:axId val="1394904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t/s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9492352"/>
        <c:crosses val="autoZero"/>
        <c:crossBetween val="midCat"/>
      </c:valAx>
      <c:valAx>
        <c:axId val="139492352"/>
        <c:scaling>
          <c:orientation val="minMax"/>
          <c:max val="40"/>
          <c:min val="-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9490432"/>
        <c:crosses val="autoZero"/>
        <c:crossBetween val="midCat"/>
        <c:majorUnit val="20"/>
        <c:minorUnit val="2"/>
      </c:valAx>
      <c:valAx>
        <c:axId val="13951462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9516160"/>
        <c:crosses val="max"/>
        <c:crossBetween val="midCat"/>
        <c:majorUnit val="4"/>
      </c:valAx>
      <c:valAx>
        <c:axId val="13951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951462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57150">
      <a:solidFill>
        <a:srgbClr val="FF000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87EAC9-4BE7-459E-8DF5-39369C8D2D64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91BA-3CCC-473B-B468-2162321A9C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7FC-5996-4A2F-8D34-035B3A5B28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AF1F-79F1-450F-911C-83D60DD71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6AB-5269-4317-A635-833C34A37D8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0E0-C454-44A1-B1E7-BFAB3CE584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DB2-380A-4C8C-B2A9-5B2D02814A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D35C-8408-4F17-992D-4E3AF16D3D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971-7528-4C49-97B9-EE7FABC806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031A-0841-4E9D-BE0A-B216B99D58C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A509-CAFF-4001-B8D0-1EB9E38FF7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E429-859F-4CAA-9D97-5FFD522A78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2577-11D5-4254-959C-80B1DFBF1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92A-EBD9-45C5-BD8D-08B3ED6B74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B16-9476-4264-A9E0-544F40AADF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5E28-7471-41C6-94C5-B90959F215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B2EA-693A-4002-A555-D0ADFE441B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DFC1-9F83-4B58-A97F-59444B04DE4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D7A1-2F0F-449E-B41A-2E68BC2E9B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A627-C22D-47E5-9BE7-002DDF4D17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B4F7-7A03-471E-B8B6-7429C3C30AE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6F08-89D7-41BB-9691-57D3ECFE38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6305-267C-4756-A1DD-D784749EF17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E6F61-DE19-4763-A51B-95B4D8C26D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BE64A-0B9B-4A69-9AF3-5252100E720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11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2.wmf"/><Relationship Id="rId3" Type="http://schemas.openxmlformats.org/officeDocument/2006/relationships/image" Target="../media/image37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3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3.wmf"/><Relationship Id="rId1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62.bin"/><Relationship Id="rId3" Type="http://schemas.openxmlformats.org/officeDocument/2006/relationships/image" Target="../media/image37.wmf"/><Relationship Id="rId21" Type="http://schemas.openxmlformats.org/officeDocument/2006/relationships/image" Target="../media/image4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54.bin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.wmf"/><Relationship Id="rId24" Type="http://schemas.openxmlformats.org/officeDocument/2006/relationships/chart" Target="../charts/chart4.xml"/><Relationship Id="rId5" Type="http://schemas.openxmlformats.org/officeDocument/2006/relationships/image" Target="../media/image38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2.w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1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79.bin"/><Relationship Id="rId3" Type="http://schemas.openxmlformats.org/officeDocument/2006/relationships/image" Target="../media/image39.wmf"/><Relationship Id="rId21" Type="http://schemas.openxmlformats.org/officeDocument/2006/relationships/image" Target="../media/image57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71.bin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52.wmf"/><Relationship Id="rId5" Type="http://schemas.openxmlformats.org/officeDocument/2006/relationships/image" Target="../media/image11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" Type="http://schemas.openxmlformats.org/officeDocument/2006/relationships/image" Target="../media/image39.wmf"/><Relationship Id="rId21" Type="http://schemas.openxmlformats.org/officeDocument/2006/relationships/image" Target="../media/image6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61.wmf"/><Relationship Id="rId25" Type="http://schemas.openxmlformats.org/officeDocument/2006/relationships/image" Target="../media/image65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67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93.bin"/><Relationship Id="rId5" Type="http://schemas.openxmlformats.org/officeDocument/2006/relationships/image" Target="../media/image4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95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104.bin"/><Relationship Id="rId3" Type="http://schemas.openxmlformats.org/officeDocument/2006/relationships/image" Target="../media/image39.wmf"/><Relationship Id="rId21" Type="http://schemas.openxmlformats.org/officeDocument/2006/relationships/image" Target="../media/image69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2" Type="http://schemas.openxmlformats.org/officeDocument/2006/relationships/oleObject" Target="../embeddings/oleObject96.bin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107.bin"/><Relationship Id="rId5" Type="http://schemas.openxmlformats.org/officeDocument/2006/relationships/image" Target="../media/image4.wmf"/><Relationship Id="rId15" Type="http://schemas.openxmlformats.org/officeDocument/2006/relationships/image" Target="../media/image60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5.wmf"/><Relationship Id="rId21" Type="http://schemas.openxmlformats.org/officeDocument/2006/relationships/image" Target="../media/image52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76.wmf"/><Relationship Id="rId25" Type="http://schemas.openxmlformats.org/officeDocument/2006/relationships/image" Target="../media/image4.wmf"/><Relationship Id="rId2" Type="http://schemas.openxmlformats.org/officeDocument/2006/relationships/oleObject" Target="../embeddings/oleObject108.bin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51.wmf"/><Relationship Id="rId15" Type="http://schemas.openxmlformats.org/officeDocument/2006/relationships/image" Target="../media/image75.wmf"/><Relationship Id="rId23" Type="http://schemas.openxmlformats.org/officeDocument/2006/relationships/image" Target="../media/image78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128.bin"/><Relationship Id="rId26" Type="http://schemas.openxmlformats.org/officeDocument/2006/relationships/oleObject" Target="../embeddings/oleObject132.bin"/><Relationship Id="rId3" Type="http://schemas.openxmlformats.org/officeDocument/2006/relationships/image" Target="../media/image4.wmf"/><Relationship Id="rId21" Type="http://schemas.openxmlformats.org/officeDocument/2006/relationships/image" Target="../media/image77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76.wmf"/><Relationship Id="rId25" Type="http://schemas.openxmlformats.org/officeDocument/2006/relationships/image" Target="../media/image85.wmf"/><Relationship Id="rId2" Type="http://schemas.openxmlformats.org/officeDocument/2006/relationships/oleObject" Target="../embeddings/oleObject120.bin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29.bin"/><Relationship Id="rId29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131.bin"/><Relationship Id="rId32" Type="http://schemas.openxmlformats.org/officeDocument/2006/relationships/hyperlink" Target="http://www.vascak.cz/?cat=64" TargetMode="External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133.bin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84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26.bin"/><Relationship Id="rId22" Type="http://schemas.openxmlformats.org/officeDocument/2006/relationships/oleObject" Target="../embeddings/oleObject130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13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92.wmf"/><Relationship Id="rId3" Type="http://schemas.openxmlformats.org/officeDocument/2006/relationships/image" Target="../media/image81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40.bin"/><Relationship Id="rId2" Type="http://schemas.openxmlformats.org/officeDocument/2006/relationships/oleObject" Target="../embeddings/oleObject13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90.wmf"/><Relationship Id="rId1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97.wmf"/><Relationship Id="rId18" Type="http://schemas.openxmlformats.org/officeDocument/2006/relationships/image" Target="../media/image99.wmf"/><Relationship Id="rId3" Type="http://schemas.openxmlformats.org/officeDocument/2006/relationships/image" Target="../media/image80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48.bin"/><Relationship Id="rId2" Type="http://schemas.openxmlformats.org/officeDocument/2006/relationships/oleObject" Target="../embeddings/oleObject141.bin"/><Relationship Id="rId16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01.wmf"/><Relationship Id="rId18" Type="http://schemas.openxmlformats.org/officeDocument/2006/relationships/image" Target="../media/image99.wmf"/><Relationship Id="rId3" Type="http://schemas.openxmlformats.org/officeDocument/2006/relationships/image" Target="../media/image79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54.bin"/><Relationship Id="rId17" Type="http://schemas.openxmlformats.org/officeDocument/2006/relationships/oleObject" Target="../embeddings/oleObject156.bin"/><Relationship Id="rId2" Type="http://schemas.openxmlformats.org/officeDocument/2006/relationships/oleObject" Target="../embeddings/oleObject149.bin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00.wmf"/><Relationship Id="rId5" Type="http://schemas.openxmlformats.org/officeDocument/2006/relationships/image" Target="../media/image96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5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5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6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6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70.bin"/><Relationship Id="rId3" Type="http://schemas.openxmlformats.org/officeDocument/2006/relationships/chart" Target="../charts/chart10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109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69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08.wmf"/><Relationship Id="rId5" Type="http://schemas.openxmlformats.org/officeDocument/2006/relationships/image" Target="../media/image10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6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16.wmf"/><Relationship Id="rId3" Type="http://schemas.openxmlformats.org/officeDocument/2006/relationships/oleObject" Target="../embeddings/oleObject171.bin"/><Relationship Id="rId21" Type="http://schemas.openxmlformats.org/officeDocument/2006/relationships/oleObject" Target="../embeddings/oleObject180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7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14.wmf"/><Relationship Id="rId22" Type="http://schemas.openxmlformats.org/officeDocument/2006/relationships/image" Target="../media/image11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86.bin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23.wmf"/><Relationship Id="rId1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131.wmf"/><Relationship Id="rId3" Type="http://schemas.openxmlformats.org/officeDocument/2006/relationships/chart" Target="../charts/chart12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9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2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oleObject" Target="../embeddings/oleObject194.bin"/><Relationship Id="rId7" Type="http://schemas.openxmlformats.org/officeDocument/2006/relationships/image" Target="../media/image1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95.bin"/><Relationship Id="rId5" Type="http://schemas.openxmlformats.org/officeDocument/2006/relationships/chart" Target="../charts/chart13.xml"/><Relationship Id="rId4" Type="http://schemas.openxmlformats.org/officeDocument/2006/relationships/image" Target="../media/image132.wmf"/><Relationship Id="rId9" Type="http://schemas.openxmlformats.org/officeDocument/2006/relationships/image" Target="../media/image13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oleObject" Target="../embeddings/oleObject197.bin"/><Relationship Id="rId7" Type="http://schemas.openxmlformats.org/officeDocument/2006/relationships/image" Target="../media/image1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98.bin"/><Relationship Id="rId5" Type="http://schemas.openxmlformats.org/officeDocument/2006/relationships/chart" Target="../charts/chart14.xml"/><Relationship Id="rId4" Type="http://schemas.openxmlformats.org/officeDocument/2006/relationships/image" Target="../media/image135.wmf"/><Relationship Id="rId9" Type="http://schemas.openxmlformats.org/officeDocument/2006/relationships/image" Target="../media/image1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13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39.wmf"/><Relationship Id="rId9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14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42.wmf"/><Relationship Id="rId9" Type="http://schemas.openxmlformats.org/officeDocument/2006/relationships/chart" Target="../charts/char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4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14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1.xml"/><Relationship Id="rId4" Type="http://schemas.openxmlformats.org/officeDocument/2006/relationships/image" Target="../media/image14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2.xml"/><Relationship Id="rId4" Type="http://schemas.openxmlformats.org/officeDocument/2006/relationships/image" Target="../media/image14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1.wmf"/><Relationship Id="rId11" Type="http://schemas.openxmlformats.org/officeDocument/2006/relationships/chart" Target="../charts/chart23.xml"/><Relationship Id="rId5" Type="http://schemas.openxmlformats.org/officeDocument/2006/relationships/oleObject" Target="../embeddings/oleObject222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230.bin"/><Relationship Id="rId18" Type="http://schemas.openxmlformats.org/officeDocument/2006/relationships/oleObject" Target="../embeddings/oleObject232.bin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158.wmf"/><Relationship Id="rId17" Type="http://schemas.openxmlformats.org/officeDocument/2006/relationships/image" Target="../media/image160.wmf"/><Relationship Id="rId2" Type="http://schemas.openxmlformats.org/officeDocument/2006/relationships/notesSlide" Target="../notesSlides/notesSlide23.xml"/><Relationship Id="rId16" Type="http://schemas.openxmlformats.org/officeDocument/2006/relationships/oleObject" Target="../embeddings/oleObject23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5" Type="http://schemas.openxmlformats.org/officeDocument/2006/relationships/chart" Target="../charts/chart24.xml"/><Relationship Id="rId10" Type="http://schemas.openxmlformats.org/officeDocument/2006/relationships/image" Target="../media/image157.wmf"/><Relationship Id="rId19" Type="http://schemas.openxmlformats.org/officeDocument/2006/relationships/image" Target="../media/image161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5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240.bin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oleObject" Target="../embeddings/oleObject237.bin"/><Relationship Id="rId17" Type="http://schemas.openxmlformats.org/officeDocument/2006/relationships/image" Target="../media/image160.wmf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239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5.wmf"/><Relationship Id="rId11" Type="http://schemas.openxmlformats.org/officeDocument/2006/relationships/chart" Target="../charts/chart25.xml"/><Relationship Id="rId5" Type="http://schemas.openxmlformats.org/officeDocument/2006/relationships/oleObject" Target="../embeddings/oleObject234.bin"/><Relationship Id="rId15" Type="http://schemas.openxmlformats.org/officeDocument/2006/relationships/image" Target="../media/image165.wmf"/><Relationship Id="rId10" Type="http://schemas.openxmlformats.org/officeDocument/2006/relationships/image" Target="../media/image163.wmf"/><Relationship Id="rId19" Type="http://schemas.openxmlformats.org/officeDocument/2006/relationships/image" Target="../media/image161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236.bin"/><Relationship Id="rId14" Type="http://schemas.openxmlformats.org/officeDocument/2006/relationships/oleObject" Target="../embeddings/oleObject23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169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248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245.bin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10" Type="http://schemas.openxmlformats.org/officeDocument/2006/relationships/image" Target="../media/image167.wmf"/><Relationship Id="rId19" Type="http://schemas.openxmlformats.org/officeDocument/2006/relationships/chart" Target="../charts/chart26.xml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16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vascak.cz/?cat=64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4.wmf"/><Relationship Id="rId2" Type="http://schemas.openxmlformats.org/officeDocument/2006/relationships/oleObject" Target="../embeddings/oleObject25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52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5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254.bin"/><Relationship Id="rId10" Type="http://schemas.openxmlformats.org/officeDocument/2006/relationships/image" Target="../media/image174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25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257.bin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180.wm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61.bin"/><Relationship Id="rId5" Type="http://schemas.openxmlformats.org/officeDocument/2006/relationships/oleObject" Target="../embeddings/oleObject258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6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267.bin"/><Relationship Id="rId18" Type="http://schemas.openxmlformats.org/officeDocument/2006/relationships/image" Target="../media/image184.wmf"/><Relationship Id="rId3" Type="http://schemas.openxmlformats.org/officeDocument/2006/relationships/oleObject" Target="../embeddings/oleObject262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269.bin"/><Relationship Id="rId2" Type="http://schemas.openxmlformats.org/officeDocument/2006/relationships/chart" Target="../charts/chart30.xml"/><Relationship Id="rId16" Type="http://schemas.openxmlformats.org/officeDocument/2006/relationships/image" Target="../media/image177.wmf"/><Relationship Id="rId20" Type="http://schemas.openxmlformats.org/officeDocument/2006/relationships/image" Target="../media/image18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8.bin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270.bin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17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4.bin"/><Relationship Id="rId13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276.bin"/><Relationship Id="rId2" Type="http://schemas.openxmlformats.org/officeDocument/2006/relationships/oleObject" Target="../embeddings/oleObject27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5" Type="http://schemas.openxmlformats.org/officeDocument/2006/relationships/image" Target="../media/image192.wmf"/><Relationship Id="rId10" Type="http://schemas.openxmlformats.org/officeDocument/2006/relationships/oleObject" Target="../embeddings/oleObject275.bin"/><Relationship Id="rId4" Type="http://schemas.openxmlformats.org/officeDocument/2006/relationships/oleObject" Target="../embeddings/oleObject272.bin"/><Relationship Id="rId9" Type="http://schemas.openxmlformats.org/officeDocument/2006/relationships/image" Target="../media/image189.wmf"/><Relationship Id="rId14" Type="http://schemas.openxmlformats.org/officeDocument/2006/relationships/oleObject" Target="../embeddings/oleObject277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1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.wmf"/><Relationship Id="rId5" Type="http://schemas.openxmlformats.org/officeDocument/2006/relationships/image" Target="../media/image17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gif"/><Relationship Id="rId2" Type="http://schemas.openxmlformats.org/officeDocument/2006/relationships/image" Target="../media/image194.gi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gi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279.bin"/><Relationship Id="rId4" Type="http://schemas.openxmlformats.org/officeDocument/2006/relationships/image" Target="../media/image19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3" Type="http://schemas.openxmlformats.org/officeDocument/2006/relationships/image" Target="../media/image202.wmf"/><Relationship Id="rId7" Type="http://schemas.openxmlformats.org/officeDocument/2006/relationships/image" Target="../media/image204.wmf"/><Relationship Id="rId2" Type="http://schemas.openxmlformats.org/officeDocument/2006/relationships/oleObject" Target="../embeddings/oleObject28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83.bin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282.bin"/><Relationship Id="rId9" Type="http://schemas.openxmlformats.org/officeDocument/2006/relationships/image" Target="../media/image20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7" Type="http://schemas.openxmlformats.org/officeDocument/2006/relationships/image" Target="../media/image207.wmf"/><Relationship Id="rId2" Type="http://schemas.openxmlformats.org/officeDocument/2006/relationships/oleObject" Target="../embeddings/oleObject28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87.bin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286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13" Type="http://schemas.openxmlformats.org/officeDocument/2006/relationships/image" Target="../media/image206.wmf"/><Relationship Id="rId3" Type="http://schemas.openxmlformats.org/officeDocument/2006/relationships/image" Target="../media/image208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94.bin"/><Relationship Id="rId2" Type="http://schemas.openxmlformats.org/officeDocument/2006/relationships/oleObject" Target="../embeddings/oleObject28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90.bin"/><Relationship Id="rId11" Type="http://schemas.openxmlformats.org/officeDocument/2006/relationships/oleObject" Target="../embeddings/oleObject293.bin"/><Relationship Id="rId5" Type="http://schemas.openxmlformats.org/officeDocument/2006/relationships/image" Target="../media/image209.wmf"/><Relationship Id="rId15" Type="http://schemas.openxmlformats.org/officeDocument/2006/relationships/image" Target="../media/image211.wmf"/><Relationship Id="rId10" Type="http://schemas.openxmlformats.org/officeDocument/2006/relationships/oleObject" Target="../embeddings/oleObject292.bin"/><Relationship Id="rId4" Type="http://schemas.openxmlformats.org/officeDocument/2006/relationships/oleObject" Target="../embeddings/oleObject289.bin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29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9.bin"/><Relationship Id="rId13" Type="http://schemas.openxmlformats.org/officeDocument/2006/relationships/oleObject" Target="../embeddings/oleObject302.bin"/><Relationship Id="rId18" Type="http://schemas.openxmlformats.org/officeDocument/2006/relationships/oleObject" Target="../embeddings/oleObject305.bin"/><Relationship Id="rId3" Type="http://schemas.openxmlformats.org/officeDocument/2006/relationships/image" Target="../media/image208.wmf"/><Relationship Id="rId21" Type="http://schemas.openxmlformats.org/officeDocument/2006/relationships/image" Target="../media/image206.wmf"/><Relationship Id="rId7" Type="http://schemas.openxmlformats.org/officeDocument/2006/relationships/image" Target="../media/image207.wmf"/><Relationship Id="rId12" Type="http://schemas.openxmlformats.org/officeDocument/2006/relationships/image" Target="../media/image213.wmf"/><Relationship Id="rId17" Type="http://schemas.openxmlformats.org/officeDocument/2006/relationships/image" Target="../media/image215.wmf"/><Relationship Id="rId2" Type="http://schemas.openxmlformats.org/officeDocument/2006/relationships/oleObject" Target="../embeddings/oleObject296.bin"/><Relationship Id="rId16" Type="http://schemas.openxmlformats.org/officeDocument/2006/relationships/oleObject" Target="../embeddings/oleObject304.bin"/><Relationship Id="rId20" Type="http://schemas.openxmlformats.org/officeDocument/2006/relationships/oleObject" Target="../embeddings/oleObject30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98.bin"/><Relationship Id="rId11" Type="http://schemas.openxmlformats.org/officeDocument/2006/relationships/oleObject" Target="../embeddings/oleObject301.bin"/><Relationship Id="rId5" Type="http://schemas.openxmlformats.org/officeDocument/2006/relationships/image" Target="../media/image209.wmf"/><Relationship Id="rId15" Type="http://schemas.openxmlformats.org/officeDocument/2006/relationships/oleObject" Target="../embeddings/oleObject303.bin"/><Relationship Id="rId23" Type="http://schemas.openxmlformats.org/officeDocument/2006/relationships/image" Target="../media/image216.wmf"/><Relationship Id="rId10" Type="http://schemas.openxmlformats.org/officeDocument/2006/relationships/oleObject" Target="../embeddings/oleObject300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297.bin"/><Relationship Id="rId9" Type="http://schemas.openxmlformats.org/officeDocument/2006/relationships/image" Target="../media/image212.wmf"/><Relationship Id="rId14" Type="http://schemas.openxmlformats.org/officeDocument/2006/relationships/image" Target="../media/image214.wmf"/><Relationship Id="rId22" Type="http://schemas.openxmlformats.org/officeDocument/2006/relationships/oleObject" Target="../embeddings/oleObject30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214.wmf"/><Relationship Id="rId18" Type="http://schemas.openxmlformats.org/officeDocument/2006/relationships/image" Target="../media/image217.wmf"/><Relationship Id="rId3" Type="http://schemas.openxmlformats.org/officeDocument/2006/relationships/image" Target="../media/image181.wmf"/><Relationship Id="rId21" Type="http://schemas.openxmlformats.org/officeDocument/2006/relationships/oleObject" Target="../embeddings/oleObject318.bin"/><Relationship Id="rId7" Type="http://schemas.openxmlformats.org/officeDocument/2006/relationships/image" Target="../media/image199.wmf"/><Relationship Id="rId12" Type="http://schemas.openxmlformats.org/officeDocument/2006/relationships/oleObject" Target="../embeddings/oleObject313.bin"/><Relationship Id="rId17" Type="http://schemas.openxmlformats.org/officeDocument/2006/relationships/oleObject" Target="../embeddings/oleObject316.bin"/><Relationship Id="rId2" Type="http://schemas.openxmlformats.org/officeDocument/2006/relationships/oleObject" Target="../embeddings/oleObject308.bin"/><Relationship Id="rId16" Type="http://schemas.openxmlformats.org/officeDocument/2006/relationships/image" Target="../media/image202.wmf"/><Relationship Id="rId20" Type="http://schemas.openxmlformats.org/officeDocument/2006/relationships/image" Target="../media/image218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207.wmf"/><Relationship Id="rId5" Type="http://schemas.openxmlformats.org/officeDocument/2006/relationships/image" Target="../media/image204.wmf"/><Relationship Id="rId15" Type="http://schemas.openxmlformats.org/officeDocument/2006/relationships/oleObject" Target="../embeddings/oleObject315.bin"/><Relationship Id="rId10" Type="http://schemas.openxmlformats.org/officeDocument/2006/relationships/oleObject" Target="../embeddings/oleObject312.bin"/><Relationship Id="rId19" Type="http://schemas.openxmlformats.org/officeDocument/2006/relationships/oleObject" Target="../embeddings/oleObject317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314.bin"/><Relationship Id="rId22" Type="http://schemas.openxmlformats.org/officeDocument/2006/relationships/image" Target="../media/image2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3" Type="http://schemas.openxmlformats.org/officeDocument/2006/relationships/image" Target="../media/image220.wmf"/><Relationship Id="rId7" Type="http://schemas.openxmlformats.org/officeDocument/2006/relationships/image" Target="../media/image222.wmf"/><Relationship Id="rId2" Type="http://schemas.openxmlformats.org/officeDocument/2006/relationships/oleObject" Target="../embeddings/oleObject31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21.bin"/><Relationship Id="rId5" Type="http://schemas.openxmlformats.org/officeDocument/2006/relationships/image" Target="../media/image221.wmf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223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7.wmf"/><Relationship Id="rId12" Type="http://schemas.openxmlformats.org/officeDocument/2006/relationships/oleObject" Target="../embeddings/oleObject328.bin"/><Relationship Id="rId17" Type="http://schemas.openxmlformats.org/officeDocument/2006/relationships/image" Target="../media/image232.wmf"/><Relationship Id="rId2" Type="http://schemas.openxmlformats.org/officeDocument/2006/relationships/oleObject" Target="../embeddings/oleObject323.bin"/><Relationship Id="rId16" Type="http://schemas.openxmlformats.org/officeDocument/2006/relationships/oleObject" Target="../embeddings/oleObject33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229.wmf"/><Relationship Id="rId5" Type="http://schemas.openxmlformats.org/officeDocument/2006/relationships/image" Target="../media/image226.wmf"/><Relationship Id="rId15" Type="http://schemas.openxmlformats.org/officeDocument/2006/relationships/image" Target="../media/image231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228.wmf"/><Relationship Id="rId14" Type="http://schemas.openxmlformats.org/officeDocument/2006/relationships/oleObject" Target="../embeddings/oleObject329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3" Type="http://schemas.openxmlformats.org/officeDocument/2006/relationships/image" Target="../media/image233.wmf"/><Relationship Id="rId7" Type="http://schemas.openxmlformats.org/officeDocument/2006/relationships/image" Target="../media/image234.wmf"/><Relationship Id="rId2" Type="http://schemas.openxmlformats.org/officeDocument/2006/relationships/oleObject" Target="../embeddings/oleObject33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33.bin"/><Relationship Id="rId11" Type="http://schemas.openxmlformats.org/officeDocument/2006/relationships/image" Target="../media/image180.wmf"/><Relationship Id="rId5" Type="http://schemas.openxmlformats.org/officeDocument/2006/relationships/image" Target="../media/image231.wmf"/><Relationship Id="rId10" Type="http://schemas.openxmlformats.org/officeDocument/2006/relationships/oleObject" Target="../embeddings/oleObject335.bin"/><Relationship Id="rId4" Type="http://schemas.openxmlformats.org/officeDocument/2006/relationships/oleObject" Target="../embeddings/oleObject332.bin"/><Relationship Id="rId9" Type="http://schemas.openxmlformats.org/officeDocument/2006/relationships/image" Target="../media/image23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oleObject" Target="../embeddings/oleObject336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oleObject" Target="../embeddings/oleObject33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9.wmf"/><Relationship Id="rId4" Type="http://schemas.openxmlformats.org/officeDocument/2006/relationships/oleObject" Target="../embeddings/oleObject338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oleObject" Target="../embeddings/oleObject339.bin"/><Relationship Id="rId7" Type="http://schemas.openxmlformats.org/officeDocument/2006/relationships/oleObject" Target="../embeddings/oleObject341.bin"/><Relationship Id="rId2" Type="http://schemas.openxmlformats.org/officeDocument/2006/relationships/hyperlink" Target="http://www.youtube.com/watch?v=3mclp9QmCG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340.bin"/><Relationship Id="rId10" Type="http://schemas.openxmlformats.org/officeDocument/2006/relationships/image" Target="../media/image245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3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5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MKV_kmitani_soubory/image201.jpg" TargetMode="External"/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ak.cz/?cat=64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Tato prezentace vznikla na základě řešení projektu OPVK, registrační číslo: CZ.1.07/1.1.24/01.0114 s názvem </a:t>
            </a:r>
            <a:b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</a:b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Podpora chemického a fyzikálního vzdělávání na gymnáziu Komenského v Havířově“</a:t>
            </a:r>
            <a:endParaRPr lang="cs-CZ" sz="2800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 I</a:t>
            </a:r>
            <a:r>
              <a:rPr lang="cs-CZ" sz="29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I</a:t>
            </a:r>
            <a:r>
              <a:rPr lang="it-IT" sz="29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. ROČNÍK GYMNÁZIA</a:t>
            </a:r>
            <a:endParaRPr lang="cs-CZ" sz="800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FF4B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FFFE82"/>
                </a:solidFill>
                <a:cs typeface="Arial" charset="0"/>
              </a:rPr>
              <a:t>8. KMITÁNÍ MECHANICKÉHO OSCILÁTORU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/>
              <a:t>Rovnovážná poloha </a:t>
            </a:r>
            <a:r>
              <a:rPr lang="cs-CZ" sz="3000" dirty="0"/>
              <a:t>(RP)</a:t>
            </a:r>
            <a:endParaRPr lang="cs-CZ" sz="3000" b="1" dirty="0"/>
          </a:p>
          <a:p>
            <a:r>
              <a:rPr lang="cs-CZ" sz="3000" dirty="0"/>
              <a:t>bod,</a:t>
            </a:r>
            <a:r>
              <a:rPr lang="cs-CZ" sz="3000" b="1" dirty="0"/>
              <a:t> </a:t>
            </a:r>
            <a:r>
              <a:rPr lang="cs-CZ" sz="3000" dirty="0"/>
              <a:t>ve</a:t>
            </a:r>
            <a:r>
              <a:rPr lang="cs-CZ" sz="3000" b="1" dirty="0"/>
              <a:t> </a:t>
            </a:r>
            <a:r>
              <a:rPr lang="cs-CZ" sz="3000" dirty="0"/>
              <a:t>kterém jsou síly působící na oscilátor v </a:t>
            </a:r>
            <a:r>
              <a:rPr lang="cs-CZ" sz="3000" b="1" dirty="0"/>
              <a:t>rovnováze</a:t>
            </a:r>
            <a:r>
              <a:rPr lang="cs-CZ" sz="3000" dirty="0"/>
              <a:t>.</a:t>
            </a:r>
          </a:p>
          <a:p>
            <a:endParaRPr lang="cs-CZ" sz="1000" dirty="0"/>
          </a:p>
          <a:p>
            <a:r>
              <a:rPr lang="cs-CZ" sz="3000" b="1" dirty="0"/>
              <a:t>Periodický kmitavý pohyb</a:t>
            </a:r>
            <a:r>
              <a:rPr lang="cs-CZ" sz="3000" dirty="0"/>
              <a:t> </a:t>
            </a:r>
          </a:p>
          <a:p>
            <a:r>
              <a:rPr lang="cs-CZ" sz="3000" dirty="0"/>
              <a:t>je pohyb, při kterém těleso pravidelně prochází RP. </a:t>
            </a:r>
          </a:p>
          <a:p>
            <a:endParaRPr lang="cs-CZ" sz="3000" dirty="0"/>
          </a:p>
          <a:p>
            <a:r>
              <a:rPr lang="cs-CZ" sz="3000" b="1" dirty="0"/>
              <a:t>Př. </a:t>
            </a:r>
          </a:p>
          <a:p>
            <a:pPr marL="174625" indent="274638">
              <a:buFont typeface="Arial" pitchFamily="34" charset="0"/>
              <a:buChar char="•"/>
            </a:pPr>
            <a:r>
              <a:rPr lang="cs-CZ" sz="3000" dirty="0"/>
              <a:t>pružina</a:t>
            </a:r>
          </a:p>
          <a:p>
            <a:pPr marL="174625" indent="274638">
              <a:buFont typeface="Arial" pitchFamily="34" charset="0"/>
              <a:buChar char="•"/>
            </a:pPr>
            <a:r>
              <a:rPr lang="cs-CZ" sz="3000" dirty="0"/>
              <a:t>kyvadlo</a:t>
            </a:r>
          </a:p>
          <a:p>
            <a:pPr marL="174625" indent="274638">
              <a:buFont typeface="Arial" pitchFamily="34" charset="0"/>
              <a:buChar char="•"/>
            </a:pPr>
            <a:r>
              <a:rPr lang="cs-CZ" sz="3000" dirty="0"/>
              <a:t>srdce</a:t>
            </a:r>
          </a:p>
          <a:p>
            <a:pPr marL="174625" indent="274638">
              <a:buFont typeface="Arial" pitchFamily="34" charset="0"/>
              <a:buChar char="•"/>
            </a:pPr>
            <a:r>
              <a:rPr lang="cs-CZ" sz="3000" dirty="0"/>
              <a:t>píst auta</a:t>
            </a:r>
          </a:p>
          <a:p>
            <a:pPr marL="174625" indent="274638">
              <a:buFont typeface="Arial" pitchFamily="34" charset="0"/>
              <a:buChar char="•"/>
            </a:pPr>
            <a:r>
              <a:rPr lang="cs-CZ" sz="3000" dirty="0"/>
              <a:t>struna,…</a:t>
            </a:r>
            <a:endParaRPr lang="cs-CZ" sz="3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1. KMITAVÝ POHYB</a:t>
            </a:r>
          </a:p>
        </p:txBody>
      </p:sp>
      <p:pic>
        <p:nvPicPr>
          <p:cNvPr id="2226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940050"/>
            <a:ext cx="1476375" cy="1905000"/>
          </a:xfrm>
          <a:prstGeom prst="rect">
            <a:avLst/>
          </a:prstGeom>
          <a:noFill/>
          <a:ln w="28575">
            <a:solidFill>
              <a:srgbClr val="FF6400"/>
            </a:solidFill>
          </a:ln>
        </p:spPr>
      </p:pic>
      <p:pic>
        <p:nvPicPr>
          <p:cNvPr id="2226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940050"/>
            <a:ext cx="1476375" cy="1905000"/>
          </a:xfrm>
          <a:prstGeom prst="rect">
            <a:avLst/>
          </a:prstGeom>
          <a:noFill/>
          <a:ln w="28575">
            <a:solidFill>
              <a:srgbClr val="FF64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638800" y="485140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</a:t>
            </a:r>
            <a:r>
              <a:rPr lang="en-US" sz="1400" dirty="0"/>
              <a:t>3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05650" y="485140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</a:t>
            </a:r>
            <a:r>
              <a:rPr lang="en-US" sz="1400" dirty="0"/>
              <a:t>4</a:t>
            </a:r>
            <a:endParaRPr lang="cs-CZ" sz="1400" dirty="0"/>
          </a:p>
        </p:txBody>
      </p:sp>
      <p:pic>
        <p:nvPicPr>
          <p:cNvPr id="2226182" name="Picture 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4184650"/>
            <a:ext cx="3724275" cy="234315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032500" y="5651500"/>
            <a:ext cx="311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</a:t>
            </a:r>
            <a:r>
              <a:rPr lang="en-US" sz="1400" dirty="0"/>
              <a:t>5</a:t>
            </a:r>
            <a:r>
              <a:rPr lang="cs-CZ" sz="1400" dirty="0"/>
              <a:t> - Průřez dvoudobým, přeplňovaným, zážehovým motorem typu boxer s protiběžnými písty </a:t>
            </a:r>
            <a:br>
              <a:rPr lang="cs-CZ" sz="1400" dirty="0"/>
            </a:br>
            <a:r>
              <a:rPr lang="cs-CZ" sz="1400" dirty="0"/>
              <a:t>a společným spalovacím prostorem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2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2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2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6" grpId="0" uiExpand="1"/>
      <p:bldP spid="7" grpId="0" uiExpan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T</a:t>
            </a:r>
            <a:r>
              <a:rPr lang="cs-CZ" sz="3000" b="1" dirty="0" err="1"/>
              <a:t>rajektorie</a:t>
            </a:r>
            <a:r>
              <a:rPr lang="cs-CZ" sz="3000" dirty="0"/>
              <a:t> </a:t>
            </a:r>
          </a:p>
          <a:p>
            <a:r>
              <a:rPr lang="en-US" sz="3000" dirty="0"/>
              <a:t>	</a:t>
            </a:r>
            <a:r>
              <a:rPr lang="cs-CZ" sz="3000" dirty="0"/>
              <a:t>přímočará i křivočará</a:t>
            </a:r>
            <a:r>
              <a:rPr lang="en-US" sz="3000" dirty="0"/>
              <a:t>.</a:t>
            </a:r>
            <a:endParaRPr lang="cs-CZ" sz="3000" dirty="0"/>
          </a:p>
          <a:p>
            <a:endParaRPr lang="cs-CZ" sz="3000" dirty="0"/>
          </a:p>
          <a:p>
            <a:r>
              <a:rPr lang="cs-CZ" sz="3000" dirty="0"/>
              <a:t>Kmitavý pohyb je nerovnoměrný</a:t>
            </a:r>
            <a:r>
              <a:rPr lang="en-US" sz="3000" dirty="0"/>
              <a:t>. </a:t>
            </a:r>
          </a:p>
          <a:p>
            <a:r>
              <a:rPr lang="en-US" sz="3000" dirty="0"/>
              <a:t>	Z</a:t>
            </a:r>
            <a:r>
              <a:rPr lang="cs-CZ" sz="3000" dirty="0"/>
              <a:t>a stejnou dobu urazí různou dráhu.</a:t>
            </a:r>
          </a:p>
          <a:p>
            <a:endParaRPr lang="cs-CZ" sz="3000" dirty="0"/>
          </a:p>
          <a:p>
            <a:r>
              <a:rPr lang="cs-CZ" sz="3000" b="1" dirty="0"/>
              <a:t>Perioda T </a:t>
            </a:r>
          </a:p>
          <a:p>
            <a:r>
              <a:rPr lang="en-US" sz="3000" dirty="0"/>
              <a:t>	</a:t>
            </a:r>
            <a:r>
              <a:rPr lang="cs-CZ" sz="3000" dirty="0"/>
              <a:t>doba kmitu – oscilátor dospěje do stejné polohy.</a:t>
            </a:r>
          </a:p>
          <a:p>
            <a:endParaRPr lang="cs-CZ" sz="3000" dirty="0"/>
          </a:p>
          <a:p>
            <a:r>
              <a:rPr lang="cs-CZ" sz="3000" b="1" dirty="0"/>
              <a:t>Frekvence f </a:t>
            </a:r>
          </a:p>
          <a:p>
            <a:r>
              <a:rPr lang="en-US" sz="3000" dirty="0"/>
              <a:t>	</a:t>
            </a:r>
            <a:r>
              <a:rPr lang="cs-CZ" sz="3000" dirty="0"/>
              <a:t>kmitočet – počet kmitů za sekundu. </a:t>
            </a:r>
          </a:p>
          <a:p>
            <a:endParaRPr lang="cs-CZ" sz="3000" dirty="0"/>
          </a:p>
          <a:p>
            <a:r>
              <a:rPr lang="cs-CZ" sz="3000" dirty="0"/>
              <a:t>  </a:t>
            </a:r>
            <a:endParaRPr lang="cs-CZ" sz="3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1. KMITAVÝ POHYB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946487"/>
            <a:ext cx="9290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dirty="0"/>
              <a:t>Srovnání kmitavého pohybu </a:t>
            </a:r>
            <a:br>
              <a:rPr lang="cs-CZ" sz="3000" dirty="0"/>
            </a:br>
            <a:r>
              <a:rPr lang="cs-CZ" sz="3000" dirty="0"/>
              <a:t>a pohybu rovnoměrného po kružnici.</a:t>
            </a:r>
            <a:endParaRPr lang="cs-CZ" sz="3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2. HARMONICKÝ POHYB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-114300" y="3562350"/>
            <a:ext cx="293370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2971800" y="3206750"/>
            <a:ext cx="2978150" cy="297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861050" y="4629150"/>
            <a:ext cx="222250" cy="22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839200" y="2806700"/>
            <a:ext cx="304800" cy="364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661150" y="673100"/>
            <a:ext cx="1155700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-114300" y="4106863"/>
            <a:ext cx="293370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-114300" y="4651376"/>
            <a:ext cx="293370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-114300" y="5195889"/>
            <a:ext cx="293370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-114300" y="5740400"/>
            <a:ext cx="293370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8616950" y="4629150"/>
            <a:ext cx="222250" cy="22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>
            <a:off x="2971800" y="4718050"/>
            <a:ext cx="586740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7194550" y="4629150"/>
            <a:ext cx="222250" cy="22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53474" name="Picture 2" descr="http://www.offroad-obchod.cz/data/l/vinuta-pruzina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4717" y="762000"/>
            <a:ext cx="3318933" cy="2489200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7854950" y="584200"/>
            <a:ext cx="128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Obr.: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82 -0.22474 C -0.24271 -0.23422 -0.32084 -0.14381 -0.3283 -0.02312 C -0.33507 0.09711 -0.26806 0.20301 -0.17865 0.21249 C -0.08959 0.22174 -0.01112 0.13064 -0.00451 0.00948 C 0.00261 -0.11075 -0.0644 -0.21618 -0.15382 -0.22474 Z " pathEditMode="relative" rAng="262665" ptsTypes="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22474 C 0.00382 -0.22474 0.00261 -0.12786 0.00261 -0.00809 C 0.00261 0.11122 0.00382 0.20879 0.00539 0.20879 C 0.00677 0.20879 0.00816 0.11122 0.00816 -0.00809 C 0.00816 -0.12786 0.00677 -0.22474 0.00539 -0.22474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21828 C 0.00017 -0.21828 0.00121 -0.12129 0.00121 -0.00139 C 0.00121 0.11806 0.00017 0.21574 -0.00122 0.21574 C -0.00243 0.21574 -0.00348 0.11806 -0.00348 -0.00139 C -0.00348 -0.12129 -0.00243 -0.21828 -0.00122 -0.21828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153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9" grpId="0" animBg="1"/>
      <p:bldP spid="20" grpId="0" animBg="1" autoUpdateAnimBg="0"/>
      <p:bldP spid="2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f 19"/>
          <p:cNvGraphicFramePr/>
          <p:nvPr/>
        </p:nvGraphicFramePr>
        <p:xfrm>
          <a:off x="4438650" y="2362200"/>
          <a:ext cx="44005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49" y="641350"/>
            <a:ext cx="89163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b="1" dirty="0"/>
              <a:t>časový diagram - závislost okamžité výchylky na čase</a:t>
            </a:r>
            <a:r>
              <a:rPr lang="cs-CZ" sz="3000" dirty="0"/>
              <a:t> </a:t>
            </a:r>
          </a:p>
          <a:p>
            <a:pPr algn="ctr"/>
            <a:r>
              <a:rPr lang="cs-CZ" sz="3000" dirty="0"/>
              <a:t>(vyjádření okamžité polohy těžiště jako funkce času)</a:t>
            </a:r>
          </a:p>
          <a:p>
            <a:pPr algn="ctr"/>
            <a:r>
              <a:rPr lang="cs-CZ" sz="3000" dirty="0"/>
              <a:t>V čase t = 0 je těleso v rovnovážné poloze.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Odvození okamžité výchylky</a:t>
            </a:r>
          </a:p>
        </p:txBody>
      </p: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27500" y="49403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72500" y="507365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39680" imgH="393480" progId="Equation.3">
                  <p:embed/>
                </p:oleObj>
              </mc:Choice>
              <mc:Fallback>
                <p:oleObj name="Rovnice" r:id="rId3" imgW="13968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07365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90440" imgH="393480" progId="Equation.3">
                  <p:embed/>
                </p:oleObj>
              </mc:Choice>
              <mc:Fallback>
                <p:oleObj name="Rovnice" r:id="rId5" imgW="190440" imgH="39348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3389763" y="476250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 rot="5400000" flipH="1" flipV="1">
            <a:off x="5360988" y="-351744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5360988" y="2995613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2451" name="Object 3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39680" imgH="164880" progId="Equation.3">
                  <p:embed/>
                </p:oleObj>
              </mc:Choice>
              <mc:Fallback>
                <p:oleObj name="Rovnice" r:id="rId7" imgW="139680" imgH="164880" progId="Equation.3">
                  <p:embed/>
                  <p:pic>
                    <p:nvPicPr>
                      <p:cNvPr id="2152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52" name="Object 3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26720" imgH="139680" progId="Equation.3">
                  <p:embed/>
                </p:oleObj>
              </mc:Choice>
              <mc:Fallback>
                <p:oleObj name="Rovnice" r:id="rId9" imgW="126720" imgH="139680" progId="Equation.3">
                  <p:embed/>
                  <p:pic>
                    <p:nvPicPr>
                      <p:cNvPr id="21524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a 25"/>
          <p:cNvSpPr/>
          <p:nvPr/>
        </p:nvSpPr>
        <p:spPr>
          <a:xfrm>
            <a:off x="4412113" y="476250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78035E-8 C 0.00035 -0.13318 -0.08212 -0.24162 -0.18403 -0.24254 C -0.2849 -0.24185 -0.36858 -0.13341 -0.36875 0.00069 C -0.3691 0.13387 -0.28594 0.24301 -0.18368 0.24254 C -0.08229 0.24277 0.00035 0.13387 2.22222E-6 5.78035E-8 Z " pathEditMode="relative" rAng="5400000" ptsTypes="fffff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 C 0.02205 -0.0412 0.05364 -0.24491 0.11215 -0.24722 C 0.17066 -0.24954 0.24462 0.24306 0.30694 0.24306 C 0.36927 0.24306 0.38819 0.05093 0.40955 0.00046 " pathEditMode="relative" rAng="0" ptsTypes="assa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ovací čára 26"/>
          <p:cNvCxnSpPr>
            <a:endCxn id="9" idx="3"/>
          </p:cNvCxnSpPr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Odvození okamžité výchylky</a:t>
            </a:r>
          </a:p>
        </p:txBody>
      </p: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27500" y="49403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72500" y="507365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393480" progId="Equation.3">
                  <p:embed/>
                </p:oleObj>
              </mc:Choice>
              <mc:Fallback>
                <p:oleObj name="Rovnice" r:id="rId2" imgW="13968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07365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0440" imgH="393480" progId="Equation.3">
                  <p:embed/>
                </p:oleObj>
              </mc:Choice>
              <mc:Fallback>
                <p:oleObj name="Rovnice" r:id="rId4" imgW="190440" imgH="39348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 rot="5400000" flipH="1" flipV="1">
            <a:off x="5360988" y="-351744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5360988" y="2995613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-6350" y="556558"/>
            <a:ext cx="9150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dirty="0"/>
              <a:t>r – </a:t>
            </a:r>
            <a:r>
              <a:rPr lang="cs-CZ" sz="2800" dirty="0" err="1"/>
              <a:t>průvodič</a:t>
            </a:r>
            <a:endParaRPr lang="cs-CZ" sz="2800" dirty="0"/>
          </a:p>
          <a:p>
            <a:pPr lvl="0"/>
            <a:r>
              <a:rPr lang="el-GR" sz="2800" dirty="0"/>
              <a:t>ϕ</a:t>
            </a:r>
            <a:r>
              <a:rPr lang="cs-CZ" sz="2800" dirty="0"/>
              <a:t> – fáze kmitavého pohybu   </a:t>
            </a:r>
            <a:r>
              <a:rPr lang="cs-CZ" sz="2600" dirty="0"/>
              <a:t>(úhel, který svírá </a:t>
            </a:r>
            <a:r>
              <a:rPr lang="cs-CZ" sz="2600" dirty="0" err="1"/>
              <a:t>průvodič</a:t>
            </a:r>
            <a:r>
              <a:rPr lang="cs-CZ" sz="2600" dirty="0"/>
              <a:t> s osou x)</a:t>
            </a:r>
          </a:p>
          <a:p>
            <a:r>
              <a:rPr lang="cs-CZ" sz="2800" dirty="0"/>
              <a:t>ω – úhlová rychlost bodu M</a:t>
            </a:r>
          </a:p>
          <a:p>
            <a:pPr lvl="0"/>
            <a:endParaRPr lang="cs-CZ" sz="2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cxnSp>
        <p:nvCxnSpPr>
          <p:cNvPr id="23" name="Přímá spojovací čára 22"/>
          <p:cNvCxnSpPr>
            <a:stCxn id="9" idx="6"/>
          </p:cNvCxnSpPr>
          <p:nvPr/>
        </p:nvCxnSpPr>
        <p:spPr>
          <a:xfrm>
            <a:off x="3220587" y="3775644"/>
            <a:ext cx="17070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80" imgH="164880" progId="Equation.3">
                  <p:embed/>
                </p:oleObj>
              </mc:Choice>
              <mc:Fallback>
                <p:oleObj name="Rovnice" r:id="rId6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a 25"/>
          <p:cNvSpPr/>
          <p:nvPr/>
        </p:nvSpPr>
        <p:spPr>
          <a:xfrm>
            <a:off x="48387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63717" name="Object 5"/>
          <p:cNvGraphicFramePr>
            <a:graphicFrameLocks noChangeAspect="1"/>
          </p:cNvGraphicFramePr>
          <p:nvPr/>
        </p:nvGraphicFramePr>
        <p:xfrm>
          <a:off x="5283200" y="1473200"/>
          <a:ext cx="11604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520560" imgH="393480" progId="Equation.3">
                  <p:embed/>
                </p:oleObj>
              </mc:Choice>
              <mc:Fallback>
                <p:oleObj name="Rovnice" r:id="rId8" imgW="520560" imgH="393480" progId="Equation.3">
                  <p:embed/>
                  <p:pic>
                    <p:nvPicPr>
                      <p:cNvPr id="2163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473200"/>
                        <a:ext cx="1160463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3718" name="Object 6"/>
          <p:cNvGraphicFramePr>
            <a:graphicFrameLocks noChangeAspect="1"/>
          </p:cNvGraphicFramePr>
          <p:nvPr/>
        </p:nvGraphicFramePr>
        <p:xfrm>
          <a:off x="6616700" y="1580595"/>
          <a:ext cx="1422400" cy="51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469800" imgH="177480" progId="Equation.3">
                  <p:embed/>
                </p:oleObj>
              </mc:Choice>
              <mc:Fallback>
                <p:oleObj name="Rovnice" r:id="rId10" imgW="469800" imgH="177480" progId="Equation.3">
                  <p:embed/>
                  <p:pic>
                    <p:nvPicPr>
                      <p:cNvPr id="2163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580595"/>
                        <a:ext cx="1422400" cy="5149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3719" name="Object 3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39680" imgH="164880" progId="Equation.3">
                  <p:embed/>
                </p:oleObj>
              </mc:Choice>
              <mc:Fallback>
                <p:oleObj name="Rovnice" r:id="rId12" imgW="139680" imgH="164880" progId="Equation.3">
                  <p:embed/>
                  <p:pic>
                    <p:nvPicPr>
                      <p:cNvPr id="21637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3720" name="Object 3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6720" imgH="139680" progId="Equation.3">
                  <p:embed/>
                </p:oleObj>
              </mc:Choice>
              <mc:Fallback>
                <p:oleObj name="Rovnice" r:id="rId14" imgW="126720" imgH="139680" progId="Equation.3">
                  <p:embed/>
                  <p:pic>
                    <p:nvPicPr>
                      <p:cNvPr id="21637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Graf 30"/>
          <p:cNvGraphicFramePr/>
          <p:nvPr/>
        </p:nvGraphicFramePr>
        <p:xfrm>
          <a:off x="4438650" y="2362200"/>
          <a:ext cx="44005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6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6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uiExpand="1" build="p"/>
      <p:bldP spid="20" grpId="0"/>
      <p:bldP spid="33" grpId="0"/>
      <p:bldP spid="3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ovací čára 26"/>
          <p:cNvCxnSpPr>
            <a:endCxn id="9" idx="3"/>
          </p:cNvCxnSpPr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Odvození okamžité výchylky</a:t>
            </a:r>
          </a:p>
        </p:txBody>
      </p: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27500" y="49403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72500" y="507365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393480" progId="Equation.3">
                  <p:embed/>
                </p:oleObj>
              </mc:Choice>
              <mc:Fallback>
                <p:oleObj name="Rovnice" r:id="rId2" imgW="13968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07365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0440" imgH="393480" progId="Equation.3">
                  <p:embed/>
                </p:oleObj>
              </mc:Choice>
              <mc:Fallback>
                <p:oleObj name="Rovnice" r:id="rId4" imgW="190440" imgH="39348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5400000" flipH="1" flipV="1">
            <a:off x="5360988" y="-351744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5360988" y="2995613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-6350" y="556558"/>
            <a:ext cx="9150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okamžitá výchylka</a:t>
            </a:r>
            <a:r>
              <a:rPr lang="cs-CZ" sz="2800" dirty="0"/>
              <a:t> – průmět </a:t>
            </a:r>
            <a:r>
              <a:rPr lang="cs-CZ" sz="2800" dirty="0" err="1"/>
              <a:t>průvodiče</a:t>
            </a:r>
            <a:r>
              <a:rPr lang="cs-CZ" sz="2800" dirty="0"/>
              <a:t> r do osy y</a:t>
            </a:r>
          </a:p>
          <a:p>
            <a:pPr lvl="0"/>
            <a:r>
              <a:rPr lang="cs-CZ" sz="2800" dirty="0"/>
              <a:t>y – okamžitá výchylka z rovnovážné polohy</a:t>
            </a:r>
          </a:p>
          <a:p>
            <a:pPr lvl="0"/>
            <a:r>
              <a:rPr lang="cs-CZ" sz="2800" dirty="0"/>
              <a:t>y</a:t>
            </a:r>
            <a:r>
              <a:rPr lang="cs-CZ" sz="2800" baseline="-25000" dirty="0"/>
              <a:t>m</a:t>
            </a:r>
            <a:r>
              <a:rPr lang="cs-CZ" sz="2800" dirty="0"/>
              <a:t> – amplituda výchylky (maximální výchylka)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cxnSp>
        <p:nvCxnSpPr>
          <p:cNvPr id="23" name="Přímá spojovací čára 22"/>
          <p:cNvCxnSpPr>
            <a:stCxn id="9" idx="6"/>
          </p:cNvCxnSpPr>
          <p:nvPr/>
        </p:nvCxnSpPr>
        <p:spPr>
          <a:xfrm>
            <a:off x="3220587" y="3775644"/>
            <a:ext cx="17070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80" imgH="164880" progId="Equation.3">
                  <p:embed/>
                </p:oleObj>
              </mc:Choice>
              <mc:Fallback>
                <p:oleObj name="Rovnice" r:id="rId6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a 25"/>
          <p:cNvSpPr/>
          <p:nvPr/>
        </p:nvSpPr>
        <p:spPr>
          <a:xfrm>
            <a:off x="48387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64743" name="Object 7"/>
          <p:cNvGraphicFramePr>
            <a:graphicFrameLocks noChangeAspect="1"/>
          </p:cNvGraphicFramePr>
          <p:nvPr/>
        </p:nvGraphicFramePr>
        <p:xfrm>
          <a:off x="7194550" y="1384300"/>
          <a:ext cx="1308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431640" imgH="215640" progId="Equation.3">
                  <p:embed/>
                </p:oleObj>
              </mc:Choice>
              <mc:Fallback>
                <p:oleObj name="Rovnice" r:id="rId8" imgW="431640" imgH="215640" progId="Equation.3">
                  <p:embed/>
                  <p:pic>
                    <p:nvPicPr>
                      <p:cNvPr id="2164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1384300"/>
                        <a:ext cx="1308100" cy="623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9680" imgH="164880" progId="Equation.3">
                  <p:embed/>
                </p:oleObj>
              </mc:Choice>
              <mc:Fallback>
                <p:oleObj name="Rovnice" r:id="rId10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26720" imgH="139680" progId="Equation.3">
                  <p:embed/>
                </p:oleObj>
              </mc:Choice>
              <mc:Fallback>
                <p:oleObj name="Rovnice" r:id="rId12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  <p:graphicFrame>
        <p:nvGraphicFramePr>
          <p:cNvPr id="37" name="Graf 36"/>
          <p:cNvGraphicFramePr/>
          <p:nvPr/>
        </p:nvGraphicFramePr>
        <p:xfrm>
          <a:off x="4438650" y="2362200"/>
          <a:ext cx="44005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6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ovací čára 26"/>
          <p:cNvCxnSpPr>
            <a:endCxn id="9" idx="3"/>
          </p:cNvCxnSpPr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Odvození okamžité výchylky</a:t>
            </a:r>
          </a:p>
        </p:txBody>
      </p: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27500" y="49403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72500" y="507365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393480" progId="Equation.3">
                  <p:embed/>
                </p:oleObj>
              </mc:Choice>
              <mc:Fallback>
                <p:oleObj name="Rovnice" r:id="rId2" imgW="13968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07365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0440" imgH="393480" progId="Equation.3">
                  <p:embed/>
                </p:oleObj>
              </mc:Choice>
              <mc:Fallback>
                <p:oleObj name="Rovnice" r:id="rId4" imgW="190440" imgH="39348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5400000" flipH="1" flipV="1">
            <a:off x="5360988" y="-351744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5360988" y="2995613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cxnSp>
        <p:nvCxnSpPr>
          <p:cNvPr id="23" name="Přímá spojovací čára 22"/>
          <p:cNvCxnSpPr>
            <a:stCxn id="9" idx="6"/>
          </p:cNvCxnSpPr>
          <p:nvPr/>
        </p:nvCxnSpPr>
        <p:spPr>
          <a:xfrm>
            <a:off x="3220587" y="3775644"/>
            <a:ext cx="17070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80" imgH="164880" progId="Equation.3">
                  <p:embed/>
                </p:oleObj>
              </mc:Choice>
              <mc:Fallback>
                <p:oleObj name="Rovnice" r:id="rId6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a 25"/>
          <p:cNvSpPr/>
          <p:nvPr/>
        </p:nvSpPr>
        <p:spPr>
          <a:xfrm>
            <a:off x="48387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39680" imgH="164880" progId="Equation.3">
                  <p:embed/>
                </p:oleObj>
              </mc:Choice>
              <mc:Fallback>
                <p:oleObj name="Rovnice" r:id="rId8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26720" imgH="139680" progId="Equation.3">
                  <p:embed/>
                </p:oleObj>
              </mc:Choice>
              <mc:Fallback>
                <p:oleObj name="Rovnice" r:id="rId10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65768" name="Object 8"/>
          <p:cNvGraphicFramePr>
            <a:graphicFrameLocks noChangeAspect="1"/>
          </p:cNvGraphicFramePr>
          <p:nvPr/>
        </p:nvGraphicFramePr>
        <p:xfrm>
          <a:off x="2332038" y="788988"/>
          <a:ext cx="2271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698400" imgH="203040" progId="Equation.3">
                  <p:embed/>
                </p:oleObj>
              </mc:Choice>
              <mc:Fallback>
                <p:oleObj name="Rovnice" r:id="rId12" imgW="698400" imgH="203040" progId="Equation.3">
                  <p:embed/>
                  <p:pic>
                    <p:nvPicPr>
                      <p:cNvPr id="2165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788988"/>
                        <a:ext cx="2271712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5769" name="Object 9"/>
          <p:cNvGraphicFramePr>
            <a:graphicFrameLocks noChangeAspect="1"/>
          </p:cNvGraphicFramePr>
          <p:nvPr/>
        </p:nvGraphicFramePr>
        <p:xfrm>
          <a:off x="6750050" y="1028700"/>
          <a:ext cx="21637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863280" imgH="393480" progId="Equation.3">
                  <p:embed/>
                </p:oleObj>
              </mc:Choice>
              <mc:Fallback>
                <p:oleObj name="Rovnice" r:id="rId14" imgW="863280" imgH="393480" progId="Equation.3">
                  <p:embed/>
                  <p:pic>
                    <p:nvPicPr>
                      <p:cNvPr id="2165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1028700"/>
                        <a:ext cx="2163763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5770" name="Object 10"/>
          <p:cNvGraphicFramePr>
            <a:graphicFrameLocks noChangeAspect="1"/>
          </p:cNvGraphicFramePr>
          <p:nvPr/>
        </p:nvGraphicFramePr>
        <p:xfrm>
          <a:off x="296863" y="939800"/>
          <a:ext cx="17065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609480" imgH="393480" progId="Equation.3">
                  <p:embed/>
                </p:oleObj>
              </mc:Choice>
              <mc:Fallback>
                <p:oleObj name="Rovnice" r:id="rId16" imgW="609480" imgH="393480" progId="Equation.3">
                  <p:embed/>
                  <p:pic>
                    <p:nvPicPr>
                      <p:cNvPr id="2165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939800"/>
                        <a:ext cx="17065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5771" name="Object 11"/>
          <p:cNvGraphicFramePr>
            <a:graphicFrameLocks noChangeAspect="1"/>
          </p:cNvGraphicFramePr>
          <p:nvPr/>
        </p:nvGraphicFramePr>
        <p:xfrm>
          <a:off x="5283200" y="809848"/>
          <a:ext cx="1111250" cy="53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431640" imgH="215640" progId="Equation.3">
                  <p:embed/>
                </p:oleObj>
              </mc:Choice>
              <mc:Fallback>
                <p:oleObj name="Rovnice" r:id="rId18" imgW="431640" imgH="215640" progId="Equation.3">
                  <p:embed/>
                  <p:pic>
                    <p:nvPicPr>
                      <p:cNvPr id="2165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809848"/>
                        <a:ext cx="1111250" cy="530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5773" name="Object 13"/>
          <p:cNvGraphicFramePr>
            <a:graphicFrameLocks noChangeAspect="1"/>
          </p:cNvGraphicFramePr>
          <p:nvPr/>
        </p:nvGraphicFramePr>
        <p:xfrm>
          <a:off x="5105400" y="1517650"/>
          <a:ext cx="1422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469800" imgH="177480" progId="Equation.3">
                  <p:embed/>
                </p:oleObj>
              </mc:Choice>
              <mc:Fallback>
                <p:oleObj name="Rovnice" r:id="rId20" imgW="469800" imgH="177480" progId="Equation.3">
                  <p:embed/>
                  <p:pic>
                    <p:nvPicPr>
                      <p:cNvPr id="2165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17650"/>
                        <a:ext cx="1422400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2111375" y="1500188"/>
          <a:ext cx="27035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850680" imgH="228600" progId="Equation.3">
                  <p:embed/>
                </p:oleObj>
              </mc:Choice>
              <mc:Fallback>
                <p:oleObj name="Rovnice" r:id="rId22" imgW="850680" imgH="228600" progId="Equation.3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500188"/>
                        <a:ext cx="2703513" cy="627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Přímá spojovací šipka 38"/>
          <p:cNvCxnSpPr/>
          <p:nvPr/>
        </p:nvCxnSpPr>
        <p:spPr>
          <a:xfrm rot="5400000" flipH="1" flipV="1">
            <a:off x="2550319" y="4339431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  <p:graphicFrame>
        <p:nvGraphicFramePr>
          <p:cNvPr id="38" name="Graf 37"/>
          <p:cNvGraphicFramePr/>
          <p:nvPr/>
        </p:nvGraphicFramePr>
        <p:xfrm>
          <a:off x="4438650" y="2362200"/>
          <a:ext cx="44005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6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6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6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6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6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af 37"/>
          <p:cNvGraphicFramePr/>
          <p:nvPr/>
        </p:nvGraphicFramePr>
        <p:xfrm>
          <a:off x="4438650" y="2362200"/>
          <a:ext cx="44005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" name="Přímá spojovací čára 26"/>
          <p:cNvCxnSpPr>
            <a:endCxn id="9" idx="3"/>
          </p:cNvCxnSpPr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Odvození okamžité výchylky</a:t>
            </a:r>
          </a:p>
        </p:txBody>
      </p: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27500" y="49403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72500" y="507365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39680" imgH="393480" progId="Equation.3">
                  <p:embed/>
                </p:oleObj>
              </mc:Choice>
              <mc:Fallback>
                <p:oleObj name="Rovnice" r:id="rId3" imgW="13968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07365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90440" imgH="393480" progId="Equation.3">
                  <p:embed/>
                </p:oleObj>
              </mc:Choice>
              <mc:Fallback>
                <p:oleObj name="Rovnice" r:id="rId5" imgW="190440" imgH="39348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5400000" flipH="1" flipV="1">
            <a:off x="5360988" y="-351744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5360988" y="2995613"/>
            <a:ext cx="0" cy="7089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-6350" y="556558"/>
            <a:ext cx="9150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600" dirty="0"/>
              <a:t>Výchylka se s časem mění a vzhledem k rovnovážné poloze </a:t>
            </a:r>
            <a:br>
              <a:rPr lang="cs-CZ" sz="2600" dirty="0"/>
            </a:br>
            <a:r>
              <a:rPr lang="cs-CZ" sz="2600" dirty="0"/>
              <a:t>nabývá kladných a záporných hodnot.</a:t>
            </a:r>
          </a:p>
          <a:p>
            <a:r>
              <a:rPr lang="cs-CZ" sz="2600" b="1" dirty="0"/>
              <a:t>Harmonický kmitavý pohyb</a:t>
            </a:r>
            <a:r>
              <a:rPr lang="cs-CZ" sz="2600" dirty="0"/>
              <a:t> </a:t>
            </a:r>
            <a:br>
              <a:rPr lang="cs-CZ" sz="2600" dirty="0"/>
            </a:br>
            <a:r>
              <a:rPr lang="cs-CZ" sz="2600" dirty="0"/>
              <a:t>	je pohyb, jehož časovým diagramem je sinusoida.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cxnSp>
        <p:nvCxnSpPr>
          <p:cNvPr id="23" name="Přímá spojovací čára 22"/>
          <p:cNvCxnSpPr>
            <a:stCxn id="9" idx="6"/>
          </p:cNvCxnSpPr>
          <p:nvPr/>
        </p:nvCxnSpPr>
        <p:spPr>
          <a:xfrm>
            <a:off x="3220587" y="3775644"/>
            <a:ext cx="17070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39680" imgH="164880" progId="Equation.3">
                  <p:embed/>
                </p:oleObj>
              </mc:Choice>
              <mc:Fallback>
                <p:oleObj name="Rovnice" r:id="rId7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a 25"/>
          <p:cNvSpPr/>
          <p:nvPr/>
        </p:nvSpPr>
        <p:spPr>
          <a:xfrm>
            <a:off x="48387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39680" imgH="164880" progId="Equation.3">
                  <p:embed/>
                </p:oleObj>
              </mc:Choice>
              <mc:Fallback>
                <p:oleObj name="Rovnice" r:id="rId9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26720" imgH="139680" progId="Equation.3">
                  <p:embed/>
                </p:oleObj>
              </mc:Choice>
              <mc:Fallback>
                <p:oleObj name="Rovnice" r:id="rId11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66794" name="Object 8"/>
          <p:cNvGraphicFramePr>
            <a:graphicFrameLocks noChangeAspect="1"/>
          </p:cNvGraphicFramePr>
          <p:nvPr/>
        </p:nvGraphicFramePr>
        <p:xfrm>
          <a:off x="5400675" y="2433638"/>
          <a:ext cx="27051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850680" imgH="228600" progId="Equation.3">
                  <p:embed/>
                </p:oleObj>
              </mc:Choice>
              <mc:Fallback>
                <p:oleObj name="Rovnice" r:id="rId13" imgW="850680" imgH="228600" progId="Equation.3">
                  <p:embed/>
                  <p:pic>
                    <p:nvPicPr>
                      <p:cNvPr id="21667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2433638"/>
                        <a:ext cx="2705100" cy="627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ovéPole 36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Přímá spojovací čára 44"/>
          <p:cNvCxnSpPr/>
          <p:nvPr/>
        </p:nvCxnSpPr>
        <p:spPr>
          <a:xfrm rot="16200000" flipH="1">
            <a:off x="1749425" y="2562225"/>
            <a:ext cx="226695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-4051" y="4895850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-6350" y="556558"/>
            <a:ext cx="91503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3888" lvl="0" indent="-623888"/>
            <a:r>
              <a:rPr lang="cs-CZ" sz="2800" b="1" dirty="0"/>
              <a:t>v</a:t>
            </a:r>
            <a:r>
              <a:rPr lang="cs-CZ" sz="2800" b="1" baseline="-25000" dirty="0"/>
              <a:t>0</a:t>
            </a:r>
            <a:r>
              <a:rPr lang="cs-CZ" sz="2800" dirty="0"/>
              <a:t> – vektor rychlosti rovnoměrného pohybu bodu M </a:t>
            </a:r>
            <a:br>
              <a:rPr lang="cs-CZ" sz="2800" dirty="0"/>
            </a:br>
            <a:r>
              <a:rPr lang="cs-CZ" sz="2800" dirty="0"/>
              <a:t>po kružnici (směr tečny) </a:t>
            </a:r>
          </a:p>
          <a:p>
            <a:pPr marL="623888" lvl="0" indent="-623888"/>
            <a:endParaRPr lang="cs-CZ" sz="1000" dirty="0"/>
          </a:p>
          <a:p>
            <a:pPr lvl="0"/>
            <a:r>
              <a:rPr lang="cs-CZ" sz="2800" b="1" dirty="0"/>
              <a:t>v </a:t>
            </a:r>
            <a:r>
              <a:rPr lang="cs-CZ" sz="2800" dirty="0"/>
              <a:t>–</a:t>
            </a:r>
            <a:r>
              <a:rPr lang="cs-CZ" sz="2800" b="1" dirty="0"/>
              <a:t> rychlost kmitavého pohybu</a:t>
            </a:r>
            <a:r>
              <a:rPr lang="cs-CZ" sz="2800" dirty="0"/>
              <a:t> – průmět v</a:t>
            </a:r>
            <a:r>
              <a:rPr lang="cs-CZ" sz="2800" baseline="-25000" dirty="0"/>
              <a:t>0</a:t>
            </a:r>
            <a:r>
              <a:rPr lang="cs-CZ" sz="2800" dirty="0"/>
              <a:t> do osy 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26720" imgH="139680" progId="Equation.3">
                  <p:embed/>
                </p:oleObj>
              </mc:Choice>
              <mc:Fallback>
                <p:oleObj name="Rovnice" r:id="rId6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1816100" y="2984500"/>
            <a:ext cx="622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 flipH="1" flipV="1">
            <a:off x="1416050" y="3384550"/>
            <a:ext cx="800100" cy="1588"/>
          </a:xfrm>
          <a:prstGeom prst="straightConnector1">
            <a:avLst/>
          </a:prstGeom>
          <a:ln w="57150" cap="rnd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15"/>
          <p:cNvGraphicFramePr>
            <a:graphicFrameLocks noChangeAspect="1"/>
          </p:cNvGraphicFramePr>
          <p:nvPr/>
        </p:nvGraphicFramePr>
        <p:xfrm>
          <a:off x="2720975" y="2882900"/>
          <a:ext cx="3730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15640" progId="Equation.3">
                  <p:embed/>
                </p:oleObj>
              </mc:Choice>
              <mc:Fallback>
                <p:oleObj name="Rovnice" r:id="rId8" imgW="164880" imgH="215640" progId="Equation.3">
                  <p:embed/>
                  <p:pic>
                    <p:nvPicPr>
                      <p:cNvPr id="6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882900"/>
                        <a:ext cx="3730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5"/>
          <p:cNvGraphicFramePr>
            <a:graphicFrameLocks noChangeAspect="1"/>
          </p:cNvGraphicFramePr>
          <p:nvPr/>
        </p:nvGraphicFramePr>
        <p:xfrm>
          <a:off x="1458913" y="3294063"/>
          <a:ext cx="2873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6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94063"/>
                        <a:ext cx="2873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7822" name="Object 14"/>
          <p:cNvGraphicFramePr>
            <a:graphicFrameLocks noChangeAspect="1"/>
          </p:cNvGraphicFramePr>
          <p:nvPr/>
        </p:nvGraphicFramePr>
        <p:xfrm>
          <a:off x="4314825" y="4905375"/>
          <a:ext cx="27924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002960" imgH="228600" progId="Equation.3">
                  <p:embed/>
                </p:oleObj>
              </mc:Choice>
              <mc:Fallback>
                <p:oleObj name="Rovnice" r:id="rId12" imgW="1002960" imgH="228600" progId="Equation.3">
                  <p:embed/>
                  <p:pic>
                    <p:nvPicPr>
                      <p:cNvPr id="21678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905375"/>
                        <a:ext cx="2792413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Přímá spojovací čára 67"/>
          <p:cNvCxnSpPr/>
          <p:nvPr/>
        </p:nvCxnSpPr>
        <p:spPr>
          <a:xfrm rot="16200000" flipH="1">
            <a:off x="1851544" y="3178451"/>
            <a:ext cx="118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louk 69"/>
          <p:cNvSpPr/>
          <p:nvPr/>
        </p:nvSpPr>
        <p:spPr>
          <a:xfrm rot="8243707">
            <a:off x="1851880" y="2366971"/>
            <a:ext cx="1296441" cy="1267868"/>
          </a:xfrm>
          <a:prstGeom prst="arc">
            <a:avLst>
              <a:gd name="adj1" fmla="val 16495995"/>
              <a:gd name="adj2" fmla="val 19023011"/>
            </a:avLst>
          </a:prstGeom>
          <a:ln w="38100">
            <a:solidFill>
              <a:srgbClr val="FF6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rot="16200000" flipV="1">
            <a:off x="2397125" y="3044825"/>
            <a:ext cx="749300" cy="641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1" name="Object 14"/>
          <p:cNvGraphicFramePr>
            <a:graphicFrameLocks noChangeAspect="1"/>
          </p:cNvGraphicFramePr>
          <p:nvPr/>
        </p:nvGraphicFramePr>
        <p:xfrm>
          <a:off x="4314825" y="2673350"/>
          <a:ext cx="203932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787320" imgH="660240" progId="Equation.3">
                  <p:embed/>
                </p:oleObj>
              </mc:Choice>
              <mc:Fallback>
                <p:oleObj name="Rovnice" r:id="rId14" imgW="787320" imgH="660240" progId="Equation.3">
                  <p:embed/>
                  <p:pic>
                    <p:nvPicPr>
                      <p:cNvPr id="7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673350"/>
                        <a:ext cx="2039323" cy="1466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7825" name="Object 17"/>
          <p:cNvGraphicFramePr>
            <a:graphicFrameLocks noChangeAspect="1"/>
          </p:cNvGraphicFramePr>
          <p:nvPr/>
        </p:nvGraphicFramePr>
        <p:xfrm>
          <a:off x="7573963" y="3917950"/>
          <a:ext cx="12938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571320" imgH="228600" progId="Equation.3">
                  <p:embed/>
                </p:oleObj>
              </mc:Choice>
              <mc:Fallback>
                <p:oleObj name="Rovnice" r:id="rId16" imgW="571320" imgH="228600" progId="Equation.3">
                  <p:embed/>
                  <p:pic>
                    <p:nvPicPr>
                      <p:cNvPr id="21678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963" y="3917950"/>
                        <a:ext cx="1293812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4"/>
          <p:cNvGraphicFramePr>
            <a:graphicFrameLocks noChangeAspect="1"/>
          </p:cNvGraphicFramePr>
          <p:nvPr/>
        </p:nvGraphicFramePr>
        <p:xfrm>
          <a:off x="4314825" y="5651500"/>
          <a:ext cx="2901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799920" imgH="228600" progId="Equation.3">
                  <p:embed/>
                </p:oleObj>
              </mc:Choice>
              <mc:Fallback>
                <p:oleObj name="Rovnice" r:id="rId18" imgW="799920" imgH="228600" progId="Equation.3">
                  <p:embed/>
                  <p:pic>
                    <p:nvPicPr>
                      <p:cNvPr id="7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651500"/>
                        <a:ext cx="290195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7"/>
          <p:cNvGraphicFramePr>
            <a:graphicFrameLocks noChangeAspect="1"/>
          </p:cNvGraphicFramePr>
          <p:nvPr/>
        </p:nvGraphicFramePr>
        <p:xfrm>
          <a:off x="7315200" y="5162550"/>
          <a:ext cx="1552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685800" imgH="228600" progId="Equation.3">
                  <p:embed/>
                </p:oleObj>
              </mc:Choice>
              <mc:Fallback>
                <p:oleObj name="Rovnice" r:id="rId20" imgW="685800" imgH="228600" progId="Equation.3">
                  <p:embed/>
                  <p:pic>
                    <p:nvPicPr>
                      <p:cNvPr id="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162550"/>
                        <a:ext cx="1552575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4"/>
          <p:cNvGraphicFramePr>
            <a:graphicFrameLocks noChangeAspect="1"/>
          </p:cNvGraphicFramePr>
          <p:nvPr/>
        </p:nvGraphicFramePr>
        <p:xfrm>
          <a:off x="4314825" y="4341813"/>
          <a:ext cx="25098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901440" imgH="152280" progId="Equation.3">
                  <p:embed/>
                </p:oleObj>
              </mc:Choice>
              <mc:Fallback>
                <p:oleObj name="Rovnice" r:id="rId22" imgW="901440" imgH="152280" progId="Equation.3">
                  <p:embed/>
                  <p:pic>
                    <p:nvPicPr>
                      <p:cNvPr id="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341813"/>
                        <a:ext cx="2509838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bdélník 37"/>
          <p:cNvSpPr/>
          <p:nvPr/>
        </p:nvSpPr>
        <p:spPr>
          <a:xfrm>
            <a:off x="7416800" y="5651500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400" dirty="0"/>
              <a:t>amplituda</a:t>
            </a:r>
          </a:p>
          <a:p>
            <a:pPr algn="ctr"/>
            <a:r>
              <a:rPr lang="cs-CZ" sz="2400" dirty="0"/>
              <a:t>rychlosti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6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6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0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Přímá spojovací čára 44"/>
          <p:cNvCxnSpPr/>
          <p:nvPr/>
        </p:nvCxnSpPr>
        <p:spPr>
          <a:xfrm rot="16200000" flipH="1">
            <a:off x="1749425" y="2562225"/>
            <a:ext cx="226695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-4051" y="4895850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-6350" y="556558"/>
            <a:ext cx="9150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a</a:t>
            </a:r>
            <a:r>
              <a:rPr lang="cs-CZ" sz="2800" b="1" baseline="-25000" dirty="0"/>
              <a:t>0</a:t>
            </a:r>
            <a:r>
              <a:rPr lang="cs-CZ" sz="2800" b="1" dirty="0"/>
              <a:t> </a:t>
            </a:r>
            <a:r>
              <a:rPr lang="cs-CZ" sz="2800" dirty="0"/>
              <a:t>– zrychlení bodu M (směřuje do středu kružnice)</a:t>
            </a:r>
          </a:p>
          <a:p>
            <a:pPr lvl="0">
              <a:lnSpc>
                <a:spcPct val="150000"/>
              </a:lnSpc>
            </a:pPr>
            <a:r>
              <a:rPr lang="cs-CZ" sz="2800" b="1" dirty="0"/>
              <a:t>a </a:t>
            </a:r>
            <a:r>
              <a:rPr lang="cs-CZ" sz="2800" dirty="0"/>
              <a:t>– </a:t>
            </a:r>
            <a:r>
              <a:rPr lang="cs-CZ" sz="2800" b="1" dirty="0"/>
              <a:t>zrychlení kmitavého pohybu</a:t>
            </a:r>
            <a:r>
              <a:rPr lang="cs-CZ" sz="2800" dirty="0"/>
              <a:t> – průmět a</a:t>
            </a:r>
            <a:r>
              <a:rPr lang="cs-CZ" sz="2800" baseline="-25000" dirty="0"/>
              <a:t>0</a:t>
            </a:r>
            <a:r>
              <a:rPr lang="cs-CZ" sz="2800" dirty="0"/>
              <a:t> do osy 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26720" imgH="139680" progId="Equation.3">
                  <p:embed/>
                </p:oleObj>
              </mc:Choice>
              <mc:Fallback>
                <p:oleObj name="Rovnice" r:id="rId6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ovéPole 40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1816100" y="2984500"/>
            <a:ext cx="622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 flipH="1" flipV="1">
            <a:off x="1416050" y="3384550"/>
            <a:ext cx="800100" cy="1588"/>
          </a:xfrm>
          <a:prstGeom prst="straightConnector1">
            <a:avLst/>
          </a:prstGeom>
          <a:ln w="57150" cap="rnd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15"/>
          <p:cNvGraphicFramePr>
            <a:graphicFrameLocks noChangeAspect="1"/>
          </p:cNvGraphicFramePr>
          <p:nvPr/>
        </p:nvGraphicFramePr>
        <p:xfrm>
          <a:off x="2720975" y="2882900"/>
          <a:ext cx="3730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15640" progId="Equation.3">
                  <p:embed/>
                </p:oleObj>
              </mc:Choice>
              <mc:Fallback>
                <p:oleObj name="Rovnice" r:id="rId8" imgW="164880" imgH="215640" progId="Equation.3">
                  <p:embed/>
                  <p:pic>
                    <p:nvPicPr>
                      <p:cNvPr id="6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882900"/>
                        <a:ext cx="3730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5"/>
          <p:cNvGraphicFramePr>
            <a:graphicFrameLocks noChangeAspect="1"/>
          </p:cNvGraphicFramePr>
          <p:nvPr/>
        </p:nvGraphicFramePr>
        <p:xfrm>
          <a:off x="1458913" y="3294063"/>
          <a:ext cx="2873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6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94063"/>
                        <a:ext cx="2873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Přímá spojovací čára 67"/>
          <p:cNvCxnSpPr/>
          <p:nvPr/>
        </p:nvCxnSpPr>
        <p:spPr>
          <a:xfrm rot="16200000" flipH="1">
            <a:off x="1851544" y="3178451"/>
            <a:ext cx="118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louk 69"/>
          <p:cNvSpPr/>
          <p:nvPr/>
        </p:nvSpPr>
        <p:spPr>
          <a:xfrm rot="8243707">
            <a:off x="1851880" y="2366971"/>
            <a:ext cx="1296441" cy="1267868"/>
          </a:xfrm>
          <a:prstGeom prst="arc">
            <a:avLst>
              <a:gd name="adj1" fmla="val 16495995"/>
              <a:gd name="adj2" fmla="val 19023011"/>
            </a:avLst>
          </a:prstGeom>
          <a:ln w="38100">
            <a:solidFill>
              <a:srgbClr val="FF6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rot="16200000" flipV="1">
            <a:off x="2397125" y="3044825"/>
            <a:ext cx="749300" cy="641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10800000" flipV="1">
            <a:off x="2595564" y="3863976"/>
            <a:ext cx="415847" cy="35084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1822450" y="4210050"/>
            <a:ext cx="7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16200000" flipH="1">
            <a:off x="1603414" y="3997286"/>
            <a:ext cx="425450" cy="77"/>
          </a:xfrm>
          <a:prstGeom prst="straightConnector1">
            <a:avLst/>
          </a:prstGeom>
          <a:ln w="57150" cap="rnd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15"/>
          <p:cNvGraphicFramePr>
            <a:graphicFrameLocks noChangeAspect="1"/>
          </p:cNvGraphicFramePr>
          <p:nvPr/>
        </p:nvGraphicFramePr>
        <p:xfrm>
          <a:off x="2838450" y="3903663"/>
          <a:ext cx="3730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64880" imgH="228600" progId="Equation.3">
                  <p:embed/>
                </p:oleObj>
              </mc:Choice>
              <mc:Fallback>
                <p:oleObj name="Rovnice" r:id="rId12" imgW="164880" imgH="228600" progId="Equation.3">
                  <p:embed/>
                  <p:pic>
                    <p:nvPicPr>
                      <p:cNvPr id="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3903663"/>
                        <a:ext cx="37306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1339850" y="3752850"/>
          <a:ext cx="2873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6720" imgH="177480" progId="Equation.3">
                  <p:embed/>
                </p:oleObj>
              </mc:Choice>
              <mc:Fallback>
                <p:oleObj name="Rovnice" r:id="rId14" imgW="126720" imgH="177480" progId="Equation.3">
                  <p:embed/>
                  <p:pic>
                    <p:nvPicPr>
                      <p:cNvPr id="5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52850"/>
                        <a:ext cx="2873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Přímá spojovací čára 52"/>
          <p:cNvCxnSpPr/>
          <p:nvPr/>
        </p:nvCxnSpPr>
        <p:spPr>
          <a:xfrm rot="16200000" flipH="1">
            <a:off x="2418200" y="3986650"/>
            <a:ext cx="396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louk 53"/>
          <p:cNvSpPr/>
          <p:nvPr/>
        </p:nvSpPr>
        <p:spPr>
          <a:xfrm rot="14101191">
            <a:off x="2738542" y="3299865"/>
            <a:ext cx="978106" cy="1025019"/>
          </a:xfrm>
          <a:prstGeom prst="arc">
            <a:avLst>
              <a:gd name="adj1" fmla="val 16628960"/>
              <a:gd name="adj2" fmla="val 18494023"/>
            </a:avLst>
          </a:prstGeom>
          <a:ln w="38100">
            <a:solidFill>
              <a:srgbClr val="FF6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4305300" y="2495550"/>
          <a:ext cx="18034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711000" imgH="431640" progId="Equation.3">
                  <p:embed/>
                </p:oleObj>
              </mc:Choice>
              <mc:Fallback>
                <p:oleObj name="Rovnice" r:id="rId16" imgW="711000" imgH="431640" progId="Equation.3">
                  <p:embed/>
                  <p:pic>
                    <p:nvPicPr>
                      <p:cNvPr id="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495550"/>
                        <a:ext cx="1803400" cy="957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"/>
          <p:cNvGraphicFramePr>
            <a:graphicFrameLocks noChangeAspect="1"/>
          </p:cNvGraphicFramePr>
          <p:nvPr/>
        </p:nvGraphicFramePr>
        <p:xfrm>
          <a:off x="4305300" y="3663156"/>
          <a:ext cx="2222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876240" imgH="228600" progId="Equation.3">
                  <p:embed/>
                </p:oleObj>
              </mc:Choice>
              <mc:Fallback>
                <p:oleObj name="Rovnice" r:id="rId18" imgW="876240" imgH="228600" progId="Equation.3">
                  <p:embed/>
                  <p:pic>
                    <p:nvPicPr>
                      <p:cNvPr id="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3663156"/>
                        <a:ext cx="22225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898" name="Object 18"/>
          <p:cNvGraphicFramePr>
            <a:graphicFrameLocks noChangeAspect="1"/>
          </p:cNvGraphicFramePr>
          <p:nvPr/>
        </p:nvGraphicFramePr>
        <p:xfrm>
          <a:off x="7459663" y="3658394"/>
          <a:ext cx="12811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571320" imgH="241200" progId="Equation.3">
                  <p:embed/>
                </p:oleObj>
              </mc:Choice>
              <mc:Fallback>
                <p:oleObj name="Rovnice" r:id="rId20" imgW="571320" imgH="241200" progId="Equation.3">
                  <p:embed/>
                  <p:pic>
                    <p:nvPicPr>
                      <p:cNvPr id="21708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658394"/>
                        <a:ext cx="128111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bdélník 59"/>
          <p:cNvSpPr/>
          <p:nvPr/>
        </p:nvSpPr>
        <p:spPr>
          <a:xfrm>
            <a:off x="6438900" y="2584450"/>
            <a:ext cx="26519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/>
              <a:t>a </a:t>
            </a:r>
            <a:r>
              <a:rPr lang="cs-CZ" sz="2600" dirty="0"/>
              <a:t>má opačný směr</a:t>
            </a:r>
            <a:br>
              <a:rPr lang="cs-CZ" sz="2600" dirty="0"/>
            </a:br>
            <a:r>
              <a:rPr lang="cs-CZ" sz="2600" dirty="0"/>
              <a:t>než </a:t>
            </a:r>
            <a:r>
              <a:rPr lang="cs-CZ" sz="2600" b="1" dirty="0"/>
              <a:t>y </a:t>
            </a:r>
            <a:r>
              <a:rPr lang="cs-CZ" sz="2600" dirty="0"/>
              <a:t>(proto –)</a:t>
            </a:r>
          </a:p>
        </p:txBody>
      </p:sp>
      <p:graphicFrame>
        <p:nvGraphicFramePr>
          <p:cNvPr id="62" name="Object 13"/>
          <p:cNvGraphicFramePr>
            <a:graphicFrameLocks noChangeAspect="1"/>
          </p:cNvGraphicFramePr>
          <p:nvPr/>
        </p:nvGraphicFramePr>
        <p:xfrm>
          <a:off x="4305300" y="4379913"/>
          <a:ext cx="24463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965160" imgH="203040" progId="Equation.3">
                  <p:embed/>
                </p:oleObj>
              </mc:Choice>
              <mc:Fallback>
                <p:oleObj name="Rovnice" r:id="rId22" imgW="965160" imgH="203040" progId="Equation.3">
                  <p:embed/>
                  <p:pic>
                    <p:nvPicPr>
                      <p:cNvPr id="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379913"/>
                        <a:ext cx="2446337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3"/>
          <p:cNvGraphicFramePr>
            <a:graphicFrameLocks noChangeAspect="1"/>
          </p:cNvGraphicFramePr>
          <p:nvPr/>
        </p:nvGraphicFramePr>
        <p:xfrm>
          <a:off x="4305300" y="6122987"/>
          <a:ext cx="15795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4" imgW="622080" imgH="228600" progId="Equation.3">
                  <p:embed/>
                </p:oleObj>
              </mc:Choice>
              <mc:Fallback>
                <p:oleObj name="Rovnice" r:id="rId24" imgW="622080" imgH="228600" progId="Equation.3">
                  <p:embed/>
                  <p:pic>
                    <p:nvPicPr>
                      <p:cNvPr id="6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6122987"/>
                        <a:ext cx="1579563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3"/>
          <p:cNvGraphicFramePr>
            <a:graphicFrameLocks noChangeAspect="1"/>
          </p:cNvGraphicFramePr>
          <p:nvPr/>
        </p:nvGraphicFramePr>
        <p:xfrm>
          <a:off x="4305300" y="5040313"/>
          <a:ext cx="328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6" imgW="1295280" imgH="393480" progId="Equation.3">
                  <p:embed/>
                </p:oleObj>
              </mc:Choice>
              <mc:Fallback>
                <p:oleObj name="Rovnice" r:id="rId26" imgW="1295280" imgH="393480" progId="Equation.3">
                  <p:embed/>
                  <p:pic>
                    <p:nvPicPr>
                      <p:cNvPr id="6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5040313"/>
                        <a:ext cx="3286125" cy="873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1" name="Object 8"/>
          <p:cNvGraphicFramePr>
            <a:graphicFrameLocks noChangeAspect="1"/>
          </p:cNvGraphicFramePr>
          <p:nvPr/>
        </p:nvGraphicFramePr>
        <p:xfrm>
          <a:off x="615950" y="5162550"/>
          <a:ext cx="2444750" cy="138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8" imgW="965160" imgH="634680" progId="Equation.3">
                  <p:embed/>
                </p:oleObj>
              </mc:Choice>
              <mc:Fallback>
                <p:oleObj name="Rovnice" r:id="rId28" imgW="965160" imgH="634680" progId="Equation.3">
                  <p:embed/>
                  <p:pic>
                    <p:nvPicPr>
                      <p:cNvPr id="21709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162550"/>
                        <a:ext cx="2444750" cy="13877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7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7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54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234950"/>
            <a:ext cx="8429625" cy="6572250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kmitavý pohyb 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harmonický pohyb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rychlost a zrychlení kmitavého pohybu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fáze kmitavého pohybu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složené kmitání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dynamika kmitavého pohybu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kyvadlo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přeměny energie v mechanickém oscilátoru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nucené kmitání mechanického oscilátoru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>
                <a:cs typeface="Times New Roman" pitchFamily="18" charset="0"/>
              </a:rPr>
              <a:t>rezonance mechanického oscilátoru</a:t>
            </a:r>
            <a:br>
              <a:rPr lang="cs-CZ" dirty="0">
                <a:cs typeface="Times New Roman" pitchFamily="18" charset="0"/>
              </a:rPr>
            </a:br>
            <a:endParaRPr lang="cs-CZ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Přímá spojovací čára 44"/>
          <p:cNvCxnSpPr/>
          <p:nvPr/>
        </p:nvCxnSpPr>
        <p:spPr>
          <a:xfrm rot="16200000" flipH="1">
            <a:off x="1749425" y="2562225"/>
            <a:ext cx="226695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1816100" y="3863603"/>
            <a:ext cx="1192134" cy="1042145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-4051" y="4895850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2038350" y="850900"/>
            <a:ext cx="6845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Zrychlení</a:t>
            </a:r>
            <a:r>
              <a:rPr lang="cs-CZ" sz="2800" dirty="0"/>
              <a:t> je přímo úměrné výchylce </a:t>
            </a:r>
            <a:br>
              <a:rPr lang="cs-CZ" sz="2800" dirty="0"/>
            </a:br>
            <a:r>
              <a:rPr lang="cs-CZ" sz="2800" dirty="0"/>
              <a:t>a v každém okamžiku má opačný směr.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94050" y="3340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127250" y="39179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35" name="Oblouk 34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349500" y="4395788"/>
          <a:ext cx="417513" cy="48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95788"/>
                        <a:ext cx="417513" cy="48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čára 30"/>
          <p:cNvCxnSpPr/>
          <p:nvPr/>
        </p:nvCxnSpPr>
        <p:spPr>
          <a:xfrm>
            <a:off x="1790050" y="3784600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26720" imgH="139680" progId="Equation.3">
                  <p:embed/>
                </p:oleObj>
              </mc:Choice>
              <mc:Fallback>
                <p:oleObj name="Rovnice" r:id="rId6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ovéPole 40"/>
          <p:cNvSpPr txBox="1"/>
          <p:nvPr/>
        </p:nvSpPr>
        <p:spPr>
          <a:xfrm>
            <a:off x="1460500" y="42837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1816100" y="2984500"/>
            <a:ext cx="622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 flipH="1" flipV="1">
            <a:off x="1416050" y="3384550"/>
            <a:ext cx="800100" cy="1588"/>
          </a:xfrm>
          <a:prstGeom prst="straightConnector1">
            <a:avLst/>
          </a:prstGeom>
          <a:ln w="57150" cap="rnd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15"/>
          <p:cNvGraphicFramePr>
            <a:graphicFrameLocks noChangeAspect="1"/>
          </p:cNvGraphicFramePr>
          <p:nvPr/>
        </p:nvGraphicFramePr>
        <p:xfrm>
          <a:off x="2720975" y="2882900"/>
          <a:ext cx="3730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15640" progId="Equation.3">
                  <p:embed/>
                </p:oleObj>
              </mc:Choice>
              <mc:Fallback>
                <p:oleObj name="Rovnice" r:id="rId8" imgW="164880" imgH="215640" progId="Equation.3">
                  <p:embed/>
                  <p:pic>
                    <p:nvPicPr>
                      <p:cNvPr id="6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882900"/>
                        <a:ext cx="3730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5"/>
          <p:cNvGraphicFramePr>
            <a:graphicFrameLocks noChangeAspect="1"/>
          </p:cNvGraphicFramePr>
          <p:nvPr/>
        </p:nvGraphicFramePr>
        <p:xfrm>
          <a:off x="1458913" y="3294063"/>
          <a:ext cx="2873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6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94063"/>
                        <a:ext cx="2873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Přímá spojovací čára 67"/>
          <p:cNvCxnSpPr/>
          <p:nvPr/>
        </p:nvCxnSpPr>
        <p:spPr>
          <a:xfrm rot="16200000" flipH="1">
            <a:off x="1851544" y="3178451"/>
            <a:ext cx="118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louk 69"/>
          <p:cNvSpPr/>
          <p:nvPr/>
        </p:nvSpPr>
        <p:spPr>
          <a:xfrm rot="8243707">
            <a:off x="1851880" y="2366971"/>
            <a:ext cx="1296441" cy="1267868"/>
          </a:xfrm>
          <a:prstGeom prst="arc">
            <a:avLst>
              <a:gd name="adj1" fmla="val 16495995"/>
              <a:gd name="adj2" fmla="val 19023011"/>
            </a:avLst>
          </a:prstGeom>
          <a:ln w="38100">
            <a:solidFill>
              <a:srgbClr val="FF6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rot="16200000" flipV="1">
            <a:off x="2397125" y="3044825"/>
            <a:ext cx="749300" cy="641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2971800" y="365125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451600" y="416748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amplituda zrychlení</a:t>
            </a:r>
          </a:p>
        </p:txBody>
      </p:sp>
      <p:cxnSp>
        <p:nvCxnSpPr>
          <p:cNvPr id="39" name="Přímá spojovací šipka 38"/>
          <p:cNvCxnSpPr/>
          <p:nvPr/>
        </p:nvCxnSpPr>
        <p:spPr>
          <a:xfrm rot="10800000" flipV="1">
            <a:off x="2595564" y="3863976"/>
            <a:ext cx="415847" cy="35084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1822450" y="4210050"/>
            <a:ext cx="7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5400000" flipH="1" flipV="1">
            <a:off x="1260475" y="4340225"/>
            <a:ext cx="1111250" cy="1588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16200000" flipH="1">
            <a:off x="1603414" y="3997286"/>
            <a:ext cx="425450" cy="77"/>
          </a:xfrm>
          <a:prstGeom prst="straightConnector1">
            <a:avLst/>
          </a:prstGeom>
          <a:ln w="57150" cap="rnd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15"/>
          <p:cNvGraphicFramePr>
            <a:graphicFrameLocks noChangeAspect="1"/>
          </p:cNvGraphicFramePr>
          <p:nvPr/>
        </p:nvGraphicFramePr>
        <p:xfrm>
          <a:off x="2838450" y="3903663"/>
          <a:ext cx="3730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64880" imgH="228600" progId="Equation.3">
                  <p:embed/>
                </p:oleObj>
              </mc:Choice>
              <mc:Fallback>
                <p:oleObj name="Rovnice" r:id="rId12" imgW="164880" imgH="228600" progId="Equation.3">
                  <p:embed/>
                  <p:pic>
                    <p:nvPicPr>
                      <p:cNvPr id="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3903663"/>
                        <a:ext cx="37306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1339850" y="3752850"/>
          <a:ext cx="2873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6720" imgH="177480" progId="Equation.3">
                  <p:embed/>
                </p:oleObj>
              </mc:Choice>
              <mc:Fallback>
                <p:oleObj name="Rovnice" r:id="rId14" imgW="126720" imgH="177480" progId="Equation.3">
                  <p:embed/>
                  <p:pic>
                    <p:nvPicPr>
                      <p:cNvPr id="5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52850"/>
                        <a:ext cx="2873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Přímá spojovací čára 52"/>
          <p:cNvCxnSpPr/>
          <p:nvPr/>
        </p:nvCxnSpPr>
        <p:spPr>
          <a:xfrm rot="16200000" flipH="1">
            <a:off x="2418200" y="3986650"/>
            <a:ext cx="396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louk 53"/>
          <p:cNvSpPr/>
          <p:nvPr/>
        </p:nvSpPr>
        <p:spPr>
          <a:xfrm rot="14101191">
            <a:off x="2738542" y="3299865"/>
            <a:ext cx="978106" cy="1025019"/>
          </a:xfrm>
          <a:prstGeom prst="arc">
            <a:avLst>
              <a:gd name="adj1" fmla="val 16628960"/>
              <a:gd name="adj2" fmla="val 18494023"/>
            </a:avLst>
          </a:prstGeom>
          <a:ln w="38100">
            <a:solidFill>
              <a:srgbClr val="FF6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7" name="Object 18"/>
          <p:cNvGraphicFramePr>
            <a:graphicFrameLocks noChangeAspect="1"/>
          </p:cNvGraphicFramePr>
          <p:nvPr/>
        </p:nvGraphicFramePr>
        <p:xfrm>
          <a:off x="4665662" y="4146449"/>
          <a:ext cx="1807490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672840" imgH="241200" progId="Equation.3">
                  <p:embed/>
                </p:oleObj>
              </mc:Choice>
              <mc:Fallback>
                <p:oleObj name="Rovnice" r:id="rId16" imgW="672840" imgH="241200" progId="Equation.3">
                  <p:embed/>
                  <p:pic>
                    <p:nvPicPr>
                      <p:cNvPr id="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2" y="4146449"/>
                        <a:ext cx="1807490" cy="61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3"/>
          <p:cNvGraphicFramePr>
            <a:graphicFrameLocks noChangeAspect="1"/>
          </p:cNvGraphicFramePr>
          <p:nvPr/>
        </p:nvGraphicFramePr>
        <p:xfrm>
          <a:off x="304800" y="895350"/>
          <a:ext cx="1802384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622080" imgH="228600" progId="Equation.3">
                  <p:embed/>
                </p:oleObj>
              </mc:Choice>
              <mc:Fallback>
                <p:oleObj name="Rovnice" r:id="rId18" imgW="622080" imgH="228600" progId="Equation.3">
                  <p:embed/>
                  <p:pic>
                    <p:nvPicPr>
                      <p:cNvPr id="6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95350"/>
                        <a:ext cx="1802384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1" name="Object 8"/>
          <p:cNvGraphicFramePr>
            <a:graphicFrameLocks noChangeAspect="1"/>
          </p:cNvGraphicFramePr>
          <p:nvPr/>
        </p:nvGraphicFramePr>
        <p:xfrm>
          <a:off x="4654549" y="2584449"/>
          <a:ext cx="2417732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825480" imgH="228600" progId="Equation.3">
                  <p:embed/>
                </p:oleObj>
              </mc:Choice>
              <mc:Fallback>
                <p:oleObj name="Rovnice" r:id="rId20" imgW="825480" imgH="228600" progId="Equation.3">
                  <p:embed/>
                  <p:pic>
                    <p:nvPicPr>
                      <p:cNvPr id="21821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49" y="2584449"/>
                        <a:ext cx="2417732" cy="57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4659313" y="3342299"/>
          <a:ext cx="3149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1066680" imgH="241200" progId="Equation.3">
                  <p:embed/>
                </p:oleObj>
              </mc:Choice>
              <mc:Fallback>
                <p:oleObj name="Rovnice" r:id="rId22" imgW="1066680" imgH="241200" progId="Equation.3">
                  <p:embed/>
                  <p:pic>
                    <p:nvPicPr>
                      <p:cNvPr id="4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3342299"/>
                        <a:ext cx="3149600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4645025" y="4940300"/>
          <a:ext cx="30908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4" imgW="901440" imgH="228600" progId="Equation.3">
                  <p:embed/>
                </p:oleObj>
              </mc:Choice>
              <mc:Fallback>
                <p:oleObj name="Rovnice" r:id="rId24" imgW="901440" imgH="228600" progId="Equation.3">
                  <p:embed/>
                  <p:pic>
                    <p:nvPicPr>
                      <p:cNvPr id="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940300"/>
                        <a:ext cx="3090863" cy="684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4311650" y="5740400"/>
            <a:ext cx="40525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lvl="0" indent="-179388">
              <a:buFont typeface="Arial" pitchFamily="34" charset="0"/>
              <a:buChar char="•"/>
            </a:pPr>
            <a:r>
              <a:rPr lang="cs-CZ" sz="2800" dirty="0"/>
              <a:t>z RP   – zpomalený pohyb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cs-CZ" sz="2800" dirty="0"/>
              <a:t>do RP – zrychlený pohyb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-4051" y="4895850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6720" imgH="139680" progId="Equation.3">
                  <p:embed/>
                </p:oleObj>
              </mc:Choice>
              <mc:Fallback>
                <p:oleObj name="Rovnice" r:id="rId2" imgW="126720" imgH="139680" progId="Equation.3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graphicFrame>
        <p:nvGraphicFramePr>
          <p:cNvPr id="65" name="Object 15"/>
          <p:cNvGraphicFramePr>
            <a:graphicFrameLocks noChangeAspect="1"/>
          </p:cNvGraphicFramePr>
          <p:nvPr/>
        </p:nvGraphicFramePr>
        <p:xfrm>
          <a:off x="3549650" y="4184650"/>
          <a:ext cx="3730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4880" imgH="215640" progId="Equation.3">
                  <p:embed/>
                </p:oleObj>
              </mc:Choice>
              <mc:Fallback>
                <p:oleObj name="Rovnice" r:id="rId4" imgW="164880" imgH="215640" progId="Equation.3">
                  <p:embed/>
                  <p:pic>
                    <p:nvPicPr>
                      <p:cNvPr id="6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184650"/>
                        <a:ext cx="3730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Přímá spojovací šipka 42"/>
          <p:cNvCxnSpPr/>
          <p:nvPr/>
        </p:nvCxnSpPr>
        <p:spPr>
          <a:xfrm rot="16200000" flipV="1">
            <a:off x="3001200" y="4391850"/>
            <a:ext cx="10080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3371850" y="476250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1" name="Object 15"/>
          <p:cNvGraphicFramePr>
            <a:graphicFrameLocks noChangeAspect="1"/>
          </p:cNvGraphicFramePr>
          <p:nvPr/>
        </p:nvGraphicFramePr>
        <p:xfrm>
          <a:off x="2954337" y="4895850"/>
          <a:ext cx="3730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64880" imgH="228600" progId="Equation.3">
                  <p:embed/>
                </p:oleObj>
              </mc:Choice>
              <mc:Fallback>
                <p:oleObj name="Rovnice" r:id="rId6" imgW="164880" imgH="228600" progId="Equation.3">
                  <p:embed/>
                  <p:pic>
                    <p:nvPicPr>
                      <p:cNvPr id="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4895850"/>
                        <a:ext cx="37306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323850" y="1917700"/>
          <a:ext cx="27860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901440" imgH="228600" progId="Equation.3">
                  <p:embed/>
                </p:oleObj>
              </mc:Choice>
              <mc:Fallback>
                <p:oleObj name="Rovnice" r:id="rId8" imgW="901440" imgH="228600" progId="Equation.3">
                  <p:embed/>
                  <p:pic>
                    <p:nvPicPr>
                      <p:cNvPr id="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7700"/>
                        <a:ext cx="2786063" cy="615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5" name="Object 21"/>
          <p:cNvGraphicFramePr>
            <a:graphicFrameLocks noChangeAspect="1"/>
          </p:cNvGraphicFramePr>
          <p:nvPr/>
        </p:nvGraphicFramePr>
        <p:xfrm>
          <a:off x="538163" y="1266825"/>
          <a:ext cx="2357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799920" imgH="228600" progId="Equation.3">
                  <p:embed/>
                </p:oleObj>
              </mc:Choice>
              <mc:Fallback>
                <p:oleObj name="Rovnice" r:id="rId10" imgW="799920" imgH="228600" progId="Equation.3">
                  <p:embed/>
                  <p:pic>
                    <p:nvPicPr>
                      <p:cNvPr id="21821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266825"/>
                        <a:ext cx="2357437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6" name="Object 8"/>
          <p:cNvGraphicFramePr>
            <a:graphicFrameLocks noChangeAspect="1"/>
          </p:cNvGraphicFramePr>
          <p:nvPr/>
        </p:nvGraphicFramePr>
        <p:xfrm>
          <a:off x="536575" y="628650"/>
          <a:ext cx="23606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825480" imgH="228600" progId="Equation.3">
                  <p:embed/>
                </p:oleObj>
              </mc:Choice>
              <mc:Fallback>
                <p:oleObj name="Rovnice" r:id="rId12" imgW="825480" imgH="228600" progId="Equation.3">
                  <p:embed/>
                  <p:pic>
                    <p:nvPicPr>
                      <p:cNvPr id="218216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628650"/>
                        <a:ext cx="23606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55"/>
          <p:cNvSpPr>
            <a:spLocks noChangeArrowheads="1"/>
          </p:cNvSpPr>
          <p:nvPr/>
        </p:nvSpPr>
        <p:spPr bwMode="auto">
          <a:xfrm>
            <a:off x="4705350" y="762000"/>
            <a:ext cx="40005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3200" b="1" dirty="0"/>
              <a:t>V rovnovážné poloze:</a:t>
            </a:r>
          </a:p>
          <a:p>
            <a:pPr lvl="0" algn="ctr">
              <a:lnSpc>
                <a:spcPct val="150000"/>
              </a:lnSpc>
            </a:pPr>
            <a:endParaRPr lang="cs-CZ" sz="3200" b="1" dirty="0"/>
          </a:p>
          <a:p>
            <a:pPr lvl="0" algn="ctr">
              <a:lnSpc>
                <a:spcPct val="150000"/>
              </a:lnSpc>
            </a:pPr>
            <a:endParaRPr lang="cs-CZ" sz="3200" b="1" dirty="0"/>
          </a:p>
          <a:p>
            <a:pPr lvl="0" algn="ctr">
              <a:lnSpc>
                <a:spcPct val="150000"/>
              </a:lnSpc>
            </a:pPr>
            <a:r>
              <a:rPr lang="cs-CZ" sz="3200" b="1" dirty="0"/>
              <a:t>	</a:t>
            </a:r>
          </a:p>
        </p:txBody>
      </p:sp>
      <p:graphicFrame>
        <p:nvGraphicFramePr>
          <p:cNvPr id="2182167" name="Object 23"/>
          <p:cNvGraphicFramePr>
            <a:graphicFrameLocks noChangeAspect="1"/>
          </p:cNvGraphicFramePr>
          <p:nvPr/>
        </p:nvGraphicFramePr>
        <p:xfrm>
          <a:off x="6075137" y="1384300"/>
          <a:ext cx="1260000" cy="62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355320" imgH="203040" progId="Equation.3">
                  <p:embed/>
                </p:oleObj>
              </mc:Choice>
              <mc:Fallback>
                <p:oleObj name="Rovnice" r:id="rId14" imgW="355320" imgH="203040" progId="Equation.3">
                  <p:embed/>
                  <p:pic>
                    <p:nvPicPr>
                      <p:cNvPr id="21821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137" y="1384300"/>
                        <a:ext cx="1260000" cy="62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4"/>
          <p:cNvGraphicFramePr>
            <a:graphicFrameLocks noChangeAspect="1"/>
          </p:cNvGraphicFramePr>
          <p:nvPr/>
        </p:nvGraphicFramePr>
        <p:xfrm>
          <a:off x="5931137" y="2114036"/>
          <a:ext cx="1548000" cy="75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406080" imgH="228600" progId="Equation.3">
                  <p:embed/>
                </p:oleObj>
              </mc:Choice>
              <mc:Fallback>
                <p:oleObj name="Rovnice" r:id="rId16" imgW="406080" imgH="228600" progId="Equation.3">
                  <p:embed/>
                  <p:pic>
                    <p:nvPicPr>
                      <p:cNvPr id="6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137" y="2114036"/>
                        <a:ext cx="1548000" cy="752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3"/>
          <p:cNvGraphicFramePr>
            <a:graphicFrameLocks noChangeAspect="1"/>
          </p:cNvGraphicFramePr>
          <p:nvPr/>
        </p:nvGraphicFramePr>
        <p:xfrm>
          <a:off x="6075137" y="2973850"/>
          <a:ext cx="1260000" cy="54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355320" imgH="177480" progId="Equation.3">
                  <p:embed/>
                </p:oleObj>
              </mc:Choice>
              <mc:Fallback>
                <p:oleObj name="Rovnice" r:id="rId18" imgW="355320" imgH="177480" progId="Equation.3">
                  <p:embed/>
                  <p:pic>
                    <p:nvPicPr>
                      <p:cNvPr id="7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137" y="2973850"/>
                        <a:ext cx="1260000" cy="54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čára 26"/>
          <p:cNvCxnSpPr/>
          <p:nvPr/>
        </p:nvCxnSpPr>
        <p:spPr>
          <a:xfrm flipV="1">
            <a:off x="1816100" y="4895850"/>
            <a:ext cx="155575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4260850" y="458470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RP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4260850" y="27622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KP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260850" y="60515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KP</a:t>
            </a:r>
          </a:p>
        </p:txBody>
      </p:sp>
      <p:cxnSp>
        <p:nvCxnSpPr>
          <p:cNvPr id="79" name="Přímá spojovací čára 78"/>
          <p:cNvCxnSpPr>
            <a:stCxn id="8" idx="4"/>
          </p:cNvCxnSpPr>
          <p:nvPr/>
        </p:nvCxnSpPr>
        <p:spPr>
          <a:xfrm rot="16200000" flipH="1">
            <a:off x="3360737" y="5018087"/>
            <a:ext cx="0" cy="30448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 rot="16200000" flipH="1">
            <a:off x="3427413" y="1684339"/>
            <a:ext cx="0" cy="30448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9" idx="2"/>
          </p:cNvCxnSpPr>
          <p:nvPr/>
        </p:nvCxnSpPr>
        <p:spPr>
          <a:xfrm rot="10800000" flipV="1">
            <a:off x="2838450" y="4895850"/>
            <a:ext cx="533400" cy="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1905000" y="4184650"/>
          <a:ext cx="2873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126720" imgH="177480" progId="Equation.3">
                  <p:embed/>
                </p:oleObj>
              </mc:Choice>
              <mc:Fallback>
                <p:oleObj name="Rovnice" r:id="rId20" imgW="126720" imgH="177480" progId="Equation.3">
                  <p:embed/>
                  <p:pic>
                    <p:nvPicPr>
                      <p:cNvPr id="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84650"/>
                        <a:ext cx="2873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Přímá spojovací šipka 43"/>
          <p:cNvCxnSpPr/>
          <p:nvPr/>
        </p:nvCxnSpPr>
        <p:spPr>
          <a:xfrm rot="5400000" flipH="1" flipV="1">
            <a:off x="1312894" y="4376706"/>
            <a:ext cx="1008000" cy="1588"/>
          </a:xfrm>
          <a:prstGeom prst="straightConnector1">
            <a:avLst/>
          </a:prstGeom>
          <a:ln w="57150" cap="rnd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2274888" y="4999038"/>
          <a:ext cx="25876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114120" imgH="126720" progId="Equation.3">
                  <p:embed/>
                </p:oleObj>
              </mc:Choice>
              <mc:Fallback>
                <p:oleObj name="Rovnice" r:id="rId22" imgW="114120" imgH="126720" progId="Equation.3">
                  <p:embed/>
                  <p:pic>
                    <p:nvPicPr>
                      <p:cNvPr id="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4999038"/>
                        <a:ext cx="258762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6261" name="Object 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4" imgW="139680" imgH="164880" progId="Equation.3">
                  <p:embed/>
                </p:oleObj>
              </mc:Choice>
              <mc:Fallback>
                <p:oleObj name="Rovnice" r:id="rId24" imgW="139680" imgH="164880" progId="Equation.3">
                  <p:embed/>
                  <p:pic>
                    <p:nvPicPr>
                      <p:cNvPr id="2186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8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5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Přímá spojovací šipka 80"/>
          <p:cNvCxnSpPr/>
          <p:nvPr/>
        </p:nvCxnSpPr>
        <p:spPr>
          <a:xfrm rot="10800000" flipV="1">
            <a:off x="808100" y="3206750"/>
            <a:ext cx="1008000" cy="14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 rot="10800000" flipH="1" flipV="1">
            <a:off x="-4051" y="4895850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323850" y="1917700"/>
          <a:ext cx="27860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901440" imgH="228600" progId="Equation.3">
                  <p:embed/>
                </p:oleObj>
              </mc:Choice>
              <mc:Fallback>
                <p:oleObj name="Rovnice" r:id="rId4" imgW="901440" imgH="228600" progId="Equation.3">
                  <p:embed/>
                  <p:pic>
                    <p:nvPicPr>
                      <p:cNvPr id="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7700"/>
                        <a:ext cx="2786063" cy="615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5" name="Object 21"/>
          <p:cNvGraphicFramePr>
            <a:graphicFrameLocks noChangeAspect="1"/>
          </p:cNvGraphicFramePr>
          <p:nvPr/>
        </p:nvGraphicFramePr>
        <p:xfrm>
          <a:off x="538163" y="1266825"/>
          <a:ext cx="2357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799920" imgH="228600" progId="Equation.3">
                  <p:embed/>
                </p:oleObj>
              </mc:Choice>
              <mc:Fallback>
                <p:oleObj name="Rovnice" r:id="rId6" imgW="799920" imgH="228600" progId="Equation.3">
                  <p:embed/>
                  <p:pic>
                    <p:nvPicPr>
                      <p:cNvPr id="21821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266825"/>
                        <a:ext cx="2357437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6" name="Object 8"/>
          <p:cNvGraphicFramePr>
            <a:graphicFrameLocks noChangeAspect="1"/>
          </p:cNvGraphicFramePr>
          <p:nvPr/>
        </p:nvGraphicFramePr>
        <p:xfrm>
          <a:off x="536575" y="628650"/>
          <a:ext cx="23606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825480" imgH="228600" progId="Equation.3">
                  <p:embed/>
                </p:oleObj>
              </mc:Choice>
              <mc:Fallback>
                <p:oleObj name="Rovnice" r:id="rId8" imgW="825480" imgH="228600" progId="Equation.3">
                  <p:embed/>
                  <p:pic>
                    <p:nvPicPr>
                      <p:cNvPr id="218216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628650"/>
                        <a:ext cx="23606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55"/>
          <p:cNvSpPr>
            <a:spLocks noChangeArrowheads="1"/>
          </p:cNvSpPr>
          <p:nvPr/>
        </p:nvSpPr>
        <p:spPr bwMode="auto">
          <a:xfrm>
            <a:off x="4705350" y="762000"/>
            <a:ext cx="4000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3200" b="1" dirty="0"/>
              <a:t>V rovnovážné poloze:</a:t>
            </a:r>
          </a:p>
          <a:p>
            <a:pPr lvl="0" algn="ctr">
              <a:lnSpc>
                <a:spcPct val="150000"/>
              </a:lnSpc>
            </a:pPr>
            <a:endParaRPr lang="cs-CZ" sz="3200" b="1" dirty="0"/>
          </a:p>
          <a:p>
            <a:pPr lvl="0" algn="ctr">
              <a:lnSpc>
                <a:spcPct val="150000"/>
              </a:lnSpc>
            </a:pPr>
            <a:endParaRPr lang="cs-CZ" sz="3200" b="1" dirty="0"/>
          </a:p>
          <a:p>
            <a:pPr lvl="0" algn="ctr">
              <a:lnSpc>
                <a:spcPct val="150000"/>
              </a:lnSpc>
            </a:pPr>
            <a:endParaRPr lang="cs-CZ" sz="3200" b="1" dirty="0"/>
          </a:p>
          <a:p>
            <a:pPr lvl="0" algn="ctr">
              <a:lnSpc>
                <a:spcPct val="150000"/>
              </a:lnSpc>
            </a:pPr>
            <a:r>
              <a:rPr lang="cs-CZ" sz="3200" b="1" dirty="0"/>
              <a:t>V krajní poloze:	</a:t>
            </a:r>
          </a:p>
        </p:txBody>
      </p:sp>
      <p:graphicFrame>
        <p:nvGraphicFramePr>
          <p:cNvPr id="2182167" name="Object 23"/>
          <p:cNvGraphicFramePr>
            <a:graphicFrameLocks noChangeAspect="1"/>
          </p:cNvGraphicFramePr>
          <p:nvPr/>
        </p:nvGraphicFramePr>
        <p:xfrm>
          <a:off x="6075137" y="1384300"/>
          <a:ext cx="1260000" cy="62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355320" imgH="203040" progId="Equation.3">
                  <p:embed/>
                </p:oleObj>
              </mc:Choice>
              <mc:Fallback>
                <p:oleObj name="Rovnice" r:id="rId10" imgW="355320" imgH="203040" progId="Equation.3">
                  <p:embed/>
                  <p:pic>
                    <p:nvPicPr>
                      <p:cNvPr id="21821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137" y="1384300"/>
                        <a:ext cx="1260000" cy="62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2168" name="Object 24"/>
          <p:cNvGraphicFramePr>
            <a:graphicFrameLocks noChangeAspect="1"/>
          </p:cNvGraphicFramePr>
          <p:nvPr/>
        </p:nvGraphicFramePr>
        <p:xfrm>
          <a:off x="5856288" y="4344988"/>
          <a:ext cx="16970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533160" imgH="228600" progId="Equation.3">
                  <p:embed/>
                </p:oleObj>
              </mc:Choice>
              <mc:Fallback>
                <p:oleObj name="Rovnice" r:id="rId12" imgW="533160" imgH="228600" progId="Equation.3">
                  <p:embed/>
                  <p:pic>
                    <p:nvPicPr>
                      <p:cNvPr id="21821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4344988"/>
                        <a:ext cx="1697037" cy="627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3"/>
          <p:cNvGraphicFramePr>
            <a:graphicFrameLocks noChangeAspect="1"/>
          </p:cNvGraphicFramePr>
          <p:nvPr/>
        </p:nvGraphicFramePr>
        <p:xfrm>
          <a:off x="6075137" y="5110329"/>
          <a:ext cx="1260000" cy="5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342720" imgH="177480" progId="Equation.3">
                  <p:embed/>
                </p:oleObj>
              </mc:Choice>
              <mc:Fallback>
                <p:oleObj name="Rovnice" r:id="rId14" imgW="342720" imgH="177480" progId="Equation.3">
                  <p:embed/>
                  <p:pic>
                    <p:nvPicPr>
                      <p:cNvPr id="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137" y="5110329"/>
                        <a:ext cx="1260000" cy="5638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4"/>
          <p:cNvGraphicFramePr>
            <a:graphicFrameLocks noChangeAspect="1"/>
          </p:cNvGraphicFramePr>
          <p:nvPr/>
        </p:nvGraphicFramePr>
        <p:xfrm>
          <a:off x="5931137" y="2114036"/>
          <a:ext cx="1548000" cy="75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406080" imgH="228600" progId="Equation.3">
                  <p:embed/>
                </p:oleObj>
              </mc:Choice>
              <mc:Fallback>
                <p:oleObj name="Rovnice" r:id="rId16" imgW="406080" imgH="228600" progId="Equation.3">
                  <p:embed/>
                  <p:pic>
                    <p:nvPicPr>
                      <p:cNvPr id="6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137" y="2114036"/>
                        <a:ext cx="1548000" cy="752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4"/>
          <p:cNvGraphicFramePr>
            <a:graphicFrameLocks noChangeAspect="1"/>
          </p:cNvGraphicFramePr>
          <p:nvPr/>
        </p:nvGraphicFramePr>
        <p:xfrm>
          <a:off x="5895137" y="5829296"/>
          <a:ext cx="1620000" cy="74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431640" imgH="228600" progId="Equation.3">
                  <p:embed/>
                </p:oleObj>
              </mc:Choice>
              <mc:Fallback>
                <p:oleObj name="Rovnice" r:id="rId18" imgW="431640" imgH="228600" progId="Equation.3">
                  <p:embed/>
                  <p:pic>
                    <p:nvPicPr>
                      <p:cNvPr id="7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137" y="5829296"/>
                        <a:ext cx="1620000" cy="7414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3"/>
          <p:cNvGraphicFramePr>
            <a:graphicFrameLocks noChangeAspect="1"/>
          </p:cNvGraphicFramePr>
          <p:nvPr/>
        </p:nvGraphicFramePr>
        <p:xfrm>
          <a:off x="6075137" y="2973850"/>
          <a:ext cx="1260000" cy="54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355320" imgH="177480" progId="Equation.3">
                  <p:embed/>
                </p:oleObj>
              </mc:Choice>
              <mc:Fallback>
                <p:oleObj name="Rovnice" r:id="rId20" imgW="355320" imgH="177480" progId="Equation.3">
                  <p:embed/>
                  <p:pic>
                    <p:nvPicPr>
                      <p:cNvPr id="7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137" y="2973850"/>
                        <a:ext cx="1260000" cy="54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a 63"/>
          <p:cNvSpPr/>
          <p:nvPr/>
        </p:nvSpPr>
        <p:spPr>
          <a:xfrm>
            <a:off x="1682750" y="3073400"/>
            <a:ext cx="248787" cy="24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šipka 39"/>
          <p:cNvCxnSpPr/>
          <p:nvPr/>
        </p:nvCxnSpPr>
        <p:spPr>
          <a:xfrm rot="5400000" flipH="1" flipV="1">
            <a:off x="969703" y="4052353"/>
            <a:ext cx="1692000" cy="794"/>
          </a:xfrm>
          <a:prstGeom prst="straightConnector1">
            <a:avLst/>
          </a:prstGeom>
          <a:ln w="57150">
            <a:solidFill>
              <a:srgbClr val="FF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4260850" y="458470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RP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4260850" y="27622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KP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260850" y="60515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KP</a:t>
            </a:r>
          </a:p>
        </p:txBody>
      </p:sp>
      <p:cxnSp>
        <p:nvCxnSpPr>
          <p:cNvPr id="79" name="Přímá spojovací čára 78"/>
          <p:cNvCxnSpPr>
            <a:stCxn id="8" idx="4"/>
          </p:cNvCxnSpPr>
          <p:nvPr/>
        </p:nvCxnSpPr>
        <p:spPr>
          <a:xfrm rot="16200000" flipH="1">
            <a:off x="3360737" y="5018087"/>
            <a:ext cx="0" cy="30448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 rot="16200000" flipH="1">
            <a:off x="3427413" y="1684339"/>
            <a:ext cx="0" cy="30448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15"/>
          <p:cNvGraphicFramePr>
            <a:graphicFrameLocks noChangeAspect="1"/>
          </p:cNvGraphicFramePr>
          <p:nvPr/>
        </p:nvGraphicFramePr>
        <p:xfrm>
          <a:off x="971550" y="2673350"/>
          <a:ext cx="3730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164880" imgH="215640" progId="Equation.3">
                  <p:embed/>
                </p:oleObj>
              </mc:Choice>
              <mc:Fallback>
                <p:oleObj name="Rovnice" r:id="rId22" imgW="164880" imgH="215640" progId="Equation.3">
                  <p:embed/>
                  <p:pic>
                    <p:nvPicPr>
                      <p:cNvPr id="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73350"/>
                        <a:ext cx="3730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660400" y="3562350"/>
          <a:ext cx="990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4" imgW="419040" imgH="228600" progId="Equation.3">
                  <p:embed/>
                </p:oleObj>
              </mc:Choice>
              <mc:Fallback>
                <p:oleObj name="Rovnice" r:id="rId24" imgW="419040" imgH="228600" progId="Equation.3">
                  <p:embed/>
                  <p:pic>
                    <p:nvPicPr>
                      <p:cNvPr id="5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562350"/>
                        <a:ext cx="9906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708025" y="4154488"/>
          <a:ext cx="990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6" imgW="419040" imgH="228600" progId="Equation.3">
                  <p:embed/>
                </p:oleObj>
              </mc:Choice>
              <mc:Fallback>
                <p:oleObj name="Rovnice" r:id="rId26" imgW="419040" imgH="228600" progId="Equation.3">
                  <p:embed/>
                  <p:pic>
                    <p:nvPicPr>
                      <p:cNvPr id="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154488"/>
                        <a:ext cx="9906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7283" name="Object 6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8" imgW="126720" imgH="139680" progId="Equation.3">
                  <p:embed/>
                </p:oleObj>
              </mc:Choice>
              <mc:Fallback>
                <p:oleObj name="Rovnice" r:id="rId28" imgW="126720" imgH="139680" progId="Equation.3">
                  <p:embed/>
                  <p:pic>
                    <p:nvPicPr>
                      <p:cNvPr id="21872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Přímá spojovací šipka 48"/>
          <p:cNvCxnSpPr/>
          <p:nvPr/>
        </p:nvCxnSpPr>
        <p:spPr>
          <a:xfrm rot="16200000" flipH="1">
            <a:off x="1510101" y="3567499"/>
            <a:ext cx="612000" cy="1"/>
          </a:xfrm>
          <a:prstGeom prst="straightConnector1">
            <a:avLst/>
          </a:prstGeom>
          <a:ln w="57150" cap="rnd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962025" y="5221288"/>
          <a:ext cx="7207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0" imgW="304560" imgH="228600" progId="Equation.3">
                  <p:embed/>
                </p:oleObj>
              </mc:Choice>
              <mc:Fallback>
                <p:oleObj name="Rovnice" r:id="rId30" imgW="304560" imgH="228600" progId="Equation.3">
                  <p:embed/>
                  <p:pic>
                    <p:nvPicPr>
                      <p:cNvPr id="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5221288"/>
                        <a:ext cx="720725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ovéPole 30"/>
          <p:cNvSpPr txBox="1"/>
          <p:nvPr/>
        </p:nvSpPr>
        <p:spPr>
          <a:xfrm>
            <a:off x="7550150" y="6457890"/>
            <a:ext cx="244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1200" dirty="0">
                <a:solidFill>
                  <a:prstClr val="black"/>
                </a:solidFill>
                <a:ea typeface="Calibri"/>
                <a:cs typeface="Times New Roman"/>
                <a:hlinkClick r:id="rId32"/>
              </a:rPr>
              <a:t>ANIMACE KMITÁNÍ</a:t>
            </a:r>
            <a:endParaRPr lang="cs-CZ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8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2725" y="6413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Časové diagramy kinematických veličin harmonického pohybu → výchylka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 flipV="1">
            <a:off x="0" y="182880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60400" y="729615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6</a:t>
            </a:r>
          </a:p>
        </p:txBody>
      </p:sp>
      <p:graphicFrame>
        <p:nvGraphicFramePr>
          <p:cNvPr id="2412551" name="Object 8"/>
          <p:cNvGraphicFramePr>
            <a:graphicFrameLocks noChangeAspect="1"/>
          </p:cNvGraphicFramePr>
          <p:nvPr/>
        </p:nvGraphicFramePr>
        <p:xfrm>
          <a:off x="6657340" y="1118870"/>
          <a:ext cx="23606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25480" imgH="228600" progId="Equation.3">
                  <p:embed/>
                </p:oleObj>
              </mc:Choice>
              <mc:Fallback>
                <p:oleObj name="Rovnice" r:id="rId2" imgW="825480" imgH="228600" progId="Equation.3">
                  <p:embed/>
                  <p:pic>
                    <p:nvPicPr>
                      <p:cNvPr id="24125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340" y="1118870"/>
                        <a:ext cx="23606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2556" name="Object 8"/>
          <p:cNvGraphicFramePr>
            <a:graphicFrameLocks noChangeAspect="1"/>
          </p:cNvGraphicFramePr>
          <p:nvPr/>
        </p:nvGraphicFramePr>
        <p:xfrm>
          <a:off x="1752600" y="6111875"/>
          <a:ext cx="257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901440" imgH="215640" progId="Equation.3">
                  <p:embed/>
                </p:oleObj>
              </mc:Choice>
              <mc:Fallback>
                <p:oleObj name="Rovnice" r:id="rId4" imgW="901440" imgH="215640" progId="Equation.3">
                  <p:embed/>
                  <p:pic>
                    <p:nvPicPr>
                      <p:cNvPr id="24125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111875"/>
                        <a:ext cx="25781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2557" name="Object 23"/>
          <p:cNvGraphicFramePr>
            <a:graphicFrameLocks noChangeAspect="1"/>
          </p:cNvGraphicFramePr>
          <p:nvPr/>
        </p:nvGraphicFramePr>
        <p:xfrm>
          <a:off x="7064375" y="2012950"/>
          <a:ext cx="14874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533160" imgH="228600" progId="Equation.3">
                  <p:embed/>
                </p:oleObj>
              </mc:Choice>
              <mc:Fallback>
                <p:oleObj name="Rovnice" r:id="rId6" imgW="533160" imgH="228600" progId="Equation.3">
                  <p:embed/>
                  <p:pic>
                    <p:nvPicPr>
                      <p:cNvPr id="241255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012950"/>
                        <a:ext cx="1487488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2558" name="Object 14"/>
          <p:cNvGraphicFramePr>
            <a:graphicFrameLocks noChangeAspect="1"/>
          </p:cNvGraphicFramePr>
          <p:nvPr/>
        </p:nvGraphicFramePr>
        <p:xfrm>
          <a:off x="7242175" y="2671763"/>
          <a:ext cx="1131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406080" imgH="177480" progId="Equation.3">
                  <p:embed/>
                </p:oleObj>
              </mc:Choice>
              <mc:Fallback>
                <p:oleObj name="Rovnice" r:id="rId8" imgW="406080" imgH="177480" progId="Equation.3">
                  <p:embed/>
                  <p:pic>
                    <p:nvPicPr>
                      <p:cNvPr id="24125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5" y="2671763"/>
                        <a:ext cx="1131888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2559" name="Object 15"/>
          <p:cNvGraphicFramePr>
            <a:graphicFrameLocks noChangeAspect="1"/>
          </p:cNvGraphicFramePr>
          <p:nvPr/>
        </p:nvGraphicFramePr>
        <p:xfrm>
          <a:off x="7099300" y="3206750"/>
          <a:ext cx="14176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507960" imgH="393480" progId="Equation.3">
                  <p:embed/>
                </p:oleObj>
              </mc:Choice>
              <mc:Fallback>
                <p:oleObj name="Rovnice" r:id="rId10" imgW="507960" imgH="393480" progId="Equation.3">
                  <p:embed/>
                  <p:pic>
                    <p:nvPicPr>
                      <p:cNvPr id="2412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206750"/>
                        <a:ext cx="1417638" cy="947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2560" name="Object 16"/>
          <p:cNvGraphicFramePr>
            <a:graphicFrameLocks noChangeAspect="1"/>
          </p:cNvGraphicFramePr>
          <p:nvPr/>
        </p:nvGraphicFramePr>
        <p:xfrm>
          <a:off x="6483350" y="4232280"/>
          <a:ext cx="2556000" cy="45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117440" imgH="228600" progId="Equation.3">
                  <p:embed/>
                </p:oleObj>
              </mc:Choice>
              <mc:Fallback>
                <p:oleObj name="Rovnice" r:id="rId12" imgW="1117440" imgH="228600" progId="Equation.3">
                  <p:embed/>
                  <p:pic>
                    <p:nvPicPr>
                      <p:cNvPr id="2412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232280"/>
                        <a:ext cx="2556000" cy="4525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af 24"/>
          <p:cNvGraphicFramePr/>
          <p:nvPr/>
        </p:nvGraphicFramePr>
        <p:xfrm>
          <a:off x="215900" y="1917700"/>
          <a:ext cx="6182345" cy="411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1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1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2550" name="Object 21"/>
          <p:cNvGraphicFramePr>
            <a:graphicFrameLocks noChangeAspect="1"/>
          </p:cNvGraphicFramePr>
          <p:nvPr/>
        </p:nvGraphicFramePr>
        <p:xfrm>
          <a:off x="6643688" y="1104265"/>
          <a:ext cx="2357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99920" imgH="228600" progId="Equation.3">
                  <p:embed/>
                </p:oleObj>
              </mc:Choice>
              <mc:Fallback>
                <p:oleObj name="Rovnice" r:id="rId2" imgW="799920" imgH="228600" progId="Equation.3">
                  <p:embed/>
                  <p:pic>
                    <p:nvPicPr>
                      <p:cNvPr id="241255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104265"/>
                        <a:ext cx="2357437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2725" y="6413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Časové diagramy kinematických veličin harmonického pohybu → rychlost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 flipV="1">
            <a:off x="0" y="182880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60400" y="729615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6</a:t>
            </a:r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6871493" y="4885373"/>
          <a:ext cx="1911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685800" imgH="228600" progId="Equation.3">
                  <p:embed/>
                </p:oleObj>
              </mc:Choice>
              <mc:Fallback>
                <p:oleObj name="Rovnice" r:id="rId4" imgW="685800" imgH="228600" progId="Equation.3">
                  <p:embed/>
                  <p:pic>
                    <p:nvPicPr>
                      <p:cNvPr id="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493" y="4885373"/>
                        <a:ext cx="1911350" cy="54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6794500" y="5548313"/>
          <a:ext cx="20653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799920" imgH="241200" progId="Equation.3">
                  <p:embed/>
                </p:oleObj>
              </mc:Choice>
              <mc:Fallback>
                <p:oleObj name="Rovnice" r:id="rId6" imgW="799920" imgH="241200" progId="Equation.3">
                  <p:embed/>
                  <p:pic>
                    <p:nvPicPr>
                      <p:cNvPr id="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548313"/>
                        <a:ext cx="2065337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3579" name="Object 8"/>
          <p:cNvGraphicFramePr>
            <a:graphicFrameLocks noChangeAspect="1"/>
          </p:cNvGraphicFramePr>
          <p:nvPr/>
        </p:nvGraphicFramePr>
        <p:xfrm>
          <a:off x="1462088" y="6111875"/>
          <a:ext cx="315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104840" imgH="215640" progId="Equation.3">
                  <p:embed/>
                </p:oleObj>
              </mc:Choice>
              <mc:Fallback>
                <p:oleObj name="Rovnice" r:id="rId8" imgW="1104840" imgH="215640" progId="Equation.3">
                  <p:embed/>
                  <p:pic>
                    <p:nvPicPr>
                      <p:cNvPr id="24135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6111875"/>
                        <a:ext cx="315912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3584" name="Object 23"/>
          <p:cNvGraphicFramePr>
            <a:graphicFrameLocks noChangeAspect="1"/>
          </p:cNvGraphicFramePr>
          <p:nvPr/>
        </p:nvGraphicFramePr>
        <p:xfrm>
          <a:off x="7064375" y="2012950"/>
          <a:ext cx="14874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533160" imgH="228600" progId="Equation.3">
                  <p:embed/>
                </p:oleObj>
              </mc:Choice>
              <mc:Fallback>
                <p:oleObj name="Rovnice" r:id="rId10" imgW="533160" imgH="228600" progId="Equation.3">
                  <p:embed/>
                  <p:pic>
                    <p:nvPicPr>
                      <p:cNvPr id="241358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012950"/>
                        <a:ext cx="1487488" cy="55086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3585" name="Object 17"/>
          <p:cNvGraphicFramePr>
            <a:graphicFrameLocks noChangeAspect="1"/>
          </p:cNvGraphicFramePr>
          <p:nvPr/>
        </p:nvGraphicFramePr>
        <p:xfrm>
          <a:off x="7242175" y="2671763"/>
          <a:ext cx="1131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406080" imgH="177480" progId="Equation.3">
                  <p:embed/>
                </p:oleObj>
              </mc:Choice>
              <mc:Fallback>
                <p:oleObj name="Rovnice" r:id="rId12" imgW="406080" imgH="177480" progId="Equation.3">
                  <p:embed/>
                  <p:pic>
                    <p:nvPicPr>
                      <p:cNvPr id="24135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5" y="2671763"/>
                        <a:ext cx="1131888" cy="4286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3586" name="Object 18"/>
          <p:cNvGraphicFramePr>
            <a:graphicFrameLocks noChangeAspect="1"/>
          </p:cNvGraphicFramePr>
          <p:nvPr/>
        </p:nvGraphicFramePr>
        <p:xfrm>
          <a:off x="7099300" y="3206750"/>
          <a:ext cx="14176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507960" imgH="393480" progId="Equation.3">
                  <p:embed/>
                </p:oleObj>
              </mc:Choice>
              <mc:Fallback>
                <p:oleObj name="Rovnice" r:id="rId14" imgW="507960" imgH="393480" progId="Equation.3">
                  <p:embed/>
                  <p:pic>
                    <p:nvPicPr>
                      <p:cNvPr id="24135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206750"/>
                        <a:ext cx="1417638" cy="9477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af 24"/>
          <p:cNvGraphicFramePr/>
          <p:nvPr/>
        </p:nvGraphicFramePr>
        <p:xfrm>
          <a:off x="215900" y="1917700"/>
          <a:ext cx="6182345" cy="411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413589" name="Object 21"/>
          <p:cNvGraphicFramePr>
            <a:graphicFrameLocks noChangeAspect="1"/>
          </p:cNvGraphicFramePr>
          <p:nvPr/>
        </p:nvGraphicFramePr>
        <p:xfrm>
          <a:off x="6483350" y="4232275"/>
          <a:ext cx="2555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117440" imgH="228600" progId="Equation.3">
                  <p:embed/>
                </p:oleObj>
              </mc:Choice>
              <mc:Fallback>
                <p:oleObj name="Rovnice" r:id="rId17" imgW="1117440" imgH="228600" progId="Equation.3">
                  <p:embed/>
                  <p:pic>
                    <p:nvPicPr>
                      <p:cNvPr id="24135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232275"/>
                        <a:ext cx="2555875" cy="4524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2549" name="Object 29"/>
          <p:cNvGraphicFramePr>
            <a:graphicFrameLocks noChangeAspect="1"/>
          </p:cNvGraphicFramePr>
          <p:nvPr/>
        </p:nvGraphicFramePr>
        <p:xfrm>
          <a:off x="6216651" y="1124268"/>
          <a:ext cx="2755900" cy="60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01440" imgH="228600" progId="Equation.3">
                  <p:embed/>
                </p:oleObj>
              </mc:Choice>
              <mc:Fallback>
                <p:oleObj name="Rovnice" r:id="rId2" imgW="901440" imgH="228600" progId="Equation.3">
                  <p:embed/>
                  <p:pic>
                    <p:nvPicPr>
                      <p:cNvPr id="241254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1124268"/>
                        <a:ext cx="2755900" cy="6092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2725" y="6413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Časové diagramy kinematických veličin harmonického pohybu → zrychlení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 flipV="1">
            <a:off x="0" y="182880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60400" y="729615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6</a:t>
            </a:r>
          </a:p>
        </p:txBody>
      </p:sp>
      <p:graphicFrame>
        <p:nvGraphicFramePr>
          <p:cNvPr id="2412552" name="Object 23"/>
          <p:cNvGraphicFramePr>
            <a:graphicFrameLocks noChangeAspect="1"/>
          </p:cNvGraphicFramePr>
          <p:nvPr/>
        </p:nvGraphicFramePr>
        <p:xfrm>
          <a:off x="7064374" y="2012950"/>
          <a:ext cx="1487488" cy="55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533160" imgH="228600" progId="Equation.3">
                  <p:embed/>
                </p:oleObj>
              </mc:Choice>
              <mc:Fallback>
                <p:oleObj name="Rovnice" r:id="rId4" imgW="533160" imgH="228600" progId="Equation.3">
                  <p:embed/>
                  <p:pic>
                    <p:nvPicPr>
                      <p:cNvPr id="241255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4" y="2012950"/>
                        <a:ext cx="1487488" cy="55078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7241724" y="2671261"/>
          <a:ext cx="1132789" cy="42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80" imgH="177480" progId="Equation.3">
                  <p:embed/>
                </p:oleObj>
              </mc:Choice>
              <mc:Fallback>
                <p:oleObj name="Rovnice" r:id="rId6" imgW="406080" imgH="177480" progId="Equation.3">
                  <p:embed/>
                  <p:pic>
                    <p:nvPicPr>
                      <p:cNvPr id="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724" y="2671261"/>
                        <a:ext cx="1132789" cy="428386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7099969" y="3207175"/>
          <a:ext cx="1416298" cy="94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507960" imgH="393480" progId="Equation.3">
                  <p:embed/>
                </p:oleObj>
              </mc:Choice>
              <mc:Fallback>
                <p:oleObj name="Rovnice" r:id="rId8" imgW="507960" imgH="393480" progId="Equation.3">
                  <p:embed/>
                  <p:pic>
                    <p:nvPicPr>
                      <p:cNvPr id="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969" y="3207175"/>
                        <a:ext cx="1416298" cy="947946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6746081" y="4859761"/>
          <a:ext cx="21240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761760" imgH="241200" progId="Equation.3">
                  <p:embed/>
                </p:oleObj>
              </mc:Choice>
              <mc:Fallback>
                <p:oleObj name="Rovnice" r:id="rId10" imgW="761760" imgH="241200" progId="Equation.3">
                  <p:embed/>
                  <p:pic>
                    <p:nvPicPr>
                      <p:cNvPr id="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081" y="4859761"/>
                        <a:ext cx="2124075" cy="581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6661150" y="5548313"/>
          <a:ext cx="22939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888840" imgH="241200" progId="Equation.3">
                  <p:embed/>
                </p:oleObj>
              </mc:Choice>
              <mc:Fallback>
                <p:oleObj name="Rovnice" r:id="rId12" imgW="888840" imgH="241200" progId="Equation.3">
                  <p:embed/>
                  <p:pic>
                    <p:nvPicPr>
                      <p:cNvPr id="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5548313"/>
                        <a:ext cx="2293937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3579" name="Object 8"/>
          <p:cNvGraphicFramePr>
            <a:graphicFrameLocks noChangeAspect="1"/>
          </p:cNvGraphicFramePr>
          <p:nvPr/>
        </p:nvGraphicFramePr>
        <p:xfrm>
          <a:off x="1246188" y="6111875"/>
          <a:ext cx="359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57120" imgH="215640" progId="Equation.3">
                  <p:embed/>
                </p:oleObj>
              </mc:Choice>
              <mc:Fallback>
                <p:oleObj name="Rovnice" r:id="rId14" imgW="1257120" imgH="215640" progId="Equation.3">
                  <p:embed/>
                  <p:pic>
                    <p:nvPicPr>
                      <p:cNvPr id="24135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6111875"/>
                        <a:ext cx="35941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Graf 19"/>
          <p:cNvGraphicFramePr/>
          <p:nvPr/>
        </p:nvGraphicFramePr>
        <p:xfrm>
          <a:off x="207017" y="1900658"/>
          <a:ext cx="6182345" cy="411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414603" name="Object 11"/>
          <p:cNvGraphicFramePr>
            <a:graphicFrameLocks noChangeAspect="1"/>
          </p:cNvGraphicFramePr>
          <p:nvPr/>
        </p:nvGraphicFramePr>
        <p:xfrm>
          <a:off x="6483350" y="4232275"/>
          <a:ext cx="2555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117440" imgH="228600" progId="Equation.3">
                  <p:embed/>
                </p:oleObj>
              </mc:Choice>
              <mc:Fallback>
                <p:oleObj name="Rovnice" r:id="rId17" imgW="1117440" imgH="228600" progId="Equation.3">
                  <p:embed/>
                  <p:pic>
                    <p:nvPicPr>
                      <p:cNvPr id="2414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232275"/>
                        <a:ext cx="2555875" cy="4524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0400" y="729615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6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116000" y="628650"/>
          <a:ext cx="3456000" cy="606552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0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latin typeface="+mn-lt"/>
                        </a:rPr>
                        <a:t>t/s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y/m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v/</a:t>
                      </a:r>
                      <a:r>
                        <a:rPr lang="cs-CZ" sz="20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ms</a:t>
                      </a:r>
                      <a:r>
                        <a:rPr lang="cs-CZ" sz="2000" b="1" i="0" u="none" strike="noStrike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-1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a/</a:t>
                      </a:r>
                      <a:r>
                        <a:rPr lang="cs-CZ" sz="20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ms</a:t>
                      </a:r>
                      <a:r>
                        <a:rPr lang="cs-CZ" sz="2000" b="1" i="0" u="none" strike="noStrike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-2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-23,2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-37,5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-39,5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-37,5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-23,2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37,5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+mn-lt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5248650" y="806900"/>
          <a:ext cx="2952000" cy="3600000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y</a:t>
                      </a:r>
                      <a:r>
                        <a:rPr lang="cs-CZ" sz="3000" b="0" i="0" u="none" strike="noStrike" baseline="-25000" dirty="0" err="1">
                          <a:solidFill>
                            <a:schemeClr val="bg1"/>
                          </a:solidFill>
                          <a:latin typeface="Calibri"/>
                        </a:rPr>
                        <a:t>m</a:t>
                      </a:r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T/s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ω/</a:t>
                      </a:r>
                      <a:r>
                        <a:rPr lang="cs-CZ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cs-CZ" sz="30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cs-CZ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v</a:t>
                      </a:r>
                      <a:r>
                        <a:rPr lang="cs-CZ" sz="3000" b="0" i="0" u="none" strike="noStrike" baseline="-25000" dirty="0" err="1">
                          <a:solidFill>
                            <a:schemeClr val="bg1"/>
                          </a:solidFill>
                          <a:latin typeface="Calibri"/>
                        </a:rPr>
                        <a:t>m</a:t>
                      </a:r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</a:t>
                      </a:r>
                      <a:r>
                        <a:rPr lang="cs-CZ" sz="3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ms</a:t>
                      </a:r>
                      <a:r>
                        <a:rPr lang="cs-CZ" sz="3000" b="0" i="0" u="none" strike="noStrike" baseline="30000" dirty="0">
                          <a:solidFill>
                            <a:schemeClr val="bg1"/>
                          </a:solidFill>
                          <a:latin typeface="Calibri"/>
                        </a:rPr>
                        <a:t>-1</a:t>
                      </a:r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</a:t>
                      </a:r>
                      <a:r>
                        <a:rPr lang="cs-CZ" sz="3000" b="0" i="0" u="none" strike="noStrike" baseline="-25000" dirty="0" err="1">
                          <a:solidFill>
                            <a:schemeClr val="bg1"/>
                          </a:solidFill>
                          <a:latin typeface="Calibri"/>
                        </a:rPr>
                        <a:t>m</a:t>
                      </a:r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</a:t>
                      </a:r>
                      <a:r>
                        <a:rPr lang="cs-CZ" sz="30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ms</a:t>
                      </a:r>
                      <a:r>
                        <a:rPr lang="cs-CZ" sz="3000" b="0" i="0" u="none" strike="noStrike" baseline="30000" dirty="0">
                          <a:solidFill>
                            <a:schemeClr val="bg1"/>
                          </a:solidFill>
                          <a:latin typeface="Calibri"/>
                        </a:rPr>
                        <a:t>-2</a:t>
                      </a:r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15621" name="Object 8"/>
          <p:cNvGraphicFramePr>
            <a:graphicFrameLocks noChangeAspect="1"/>
          </p:cNvGraphicFramePr>
          <p:nvPr/>
        </p:nvGraphicFramePr>
        <p:xfrm>
          <a:off x="4927600" y="6096000"/>
          <a:ext cx="359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57120" imgH="215640" progId="Equation.3">
                  <p:embed/>
                </p:oleObj>
              </mc:Choice>
              <mc:Fallback>
                <p:oleObj name="Rovnice" r:id="rId2" imgW="1257120" imgH="215640" progId="Equation.3">
                  <p:embed/>
                  <p:pic>
                    <p:nvPicPr>
                      <p:cNvPr id="24156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6096000"/>
                        <a:ext cx="35941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5622" name="Object 8"/>
          <p:cNvGraphicFramePr>
            <a:graphicFrameLocks noChangeAspect="1"/>
          </p:cNvGraphicFramePr>
          <p:nvPr/>
        </p:nvGraphicFramePr>
        <p:xfrm>
          <a:off x="5145088" y="5384800"/>
          <a:ext cx="315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04840" imgH="215640" progId="Equation.3">
                  <p:embed/>
                </p:oleObj>
              </mc:Choice>
              <mc:Fallback>
                <p:oleObj name="Rovnice" r:id="rId4" imgW="1104840" imgH="215640" progId="Equation.3">
                  <p:embed/>
                  <p:pic>
                    <p:nvPicPr>
                      <p:cNvPr id="24156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5384800"/>
                        <a:ext cx="315912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5623" name="Object 7"/>
          <p:cNvGraphicFramePr>
            <a:graphicFrameLocks noChangeAspect="1"/>
          </p:cNvGraphicFramePr>
          <p:nvPr/>
        </p:nvGraphicFramePr>
        <p:xfrm>
          <a:off x="5435600" y="4673600"/>
          <a:ext cx="257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901440" imgH="215640" progId="Equation.3">
                  <p:embed/>
                </p:oleObj>
              </mc:Choice>
              <mc:Fallback>
                <p:oleObj name="Rovnice" r:id="rId6" imgW="901440" imgH="215640" progId="Equation.3">
                  <p:embed/>
                  <p:pic>
                    <p:nvPicPr>
                      <p:cNvPr id="24156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673600"/>
                        <a:ext cx="25781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1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4313" y="6413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Časové diagramy </a:t>
            </a:r>
            <a:br>
              <a:rPr lang="cs-CZ" sz="3200" dirty="0"/>
            </a:br>
            <a:r>
              <a:rPr lang="cs-CZ" sz="3200" dirty="0"/>
              <a:t>kinematických veličin harmonického pohybu →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 flipV="1">
            <a:off x="0" y="182880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60400" y="729615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6</a:t>
            </a:r>
          </a:p>
        </p:txBody>
      </p:sp>
      <p:graphicFrame>
        <p:nvGraphicFramePr>
          <p:cNvPr id="2355201" name="Object 29"/>
          <p:cNvGraphicFramePr>
            <a:graphicFrameLocks noChangeAspect="1"/>
          </p:cNvGraphicFramePr>
          <p:nvPr/>
        </p:nvGraphicFramePr>
        <p:xfrm>
          <a:off x="82550" y="1974850"/>
          <a:ext cx="85240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68280" imgH="393480" progId="Equation.3">
                  <p:embed/>
                </p:oleObj>
              </mc:Choice>
              <mc:Fallback>
                <p:oleObj name="Rovnice" r:id="rId2" imgW="368280" imgH="393480" progId="Equation.3">
                  <p:embed/>
                  <p:pic>
                    <p:nvPicPr>
                      <p:cNvPr id="23552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974850"/>
                        <a:ext cx="852402" cy="7953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02" name="Object 21"/>
          <p:cNvGraphicFramePr>
            <a:graphicFrameLocks noChangeAspect="1"/>
          </p:cNvGraphicFramePr>
          <p:nvPr/>
        </p:nvGraphicFramePr>
        <p:xfrm>
          <a:off x="8039100" y="1962150"/>
          <a:ext cx="784638" cy="74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355320" imgH="393480" progId="Equation.3">
                  <p:embed/>
                </p:oleObj>
              </mc:Choice>
              <mc:Fallback>
                <p:oleObj name="Rovnice" r:id="rId4" imgW="355320" imgH="393480" progId="Equation.3">
                  <p:embed/>
                  <p:pic>
                    <p:nvPicPr>
                      <p:cNvPr id="235520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1962150"/>
                        <a:ext cx="784638" cy="744217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03" name="Object 8"/>
          <p:cNvGraphicFramePr>
            <a:graphicFrameLocks noChangeAspect="1"/>
          </p:cNvGraphicFramePr>
          <p:nvPr/>
        </p:nvGraphicFramePr>
        <p:xfrm>
          <a:off x="8209175" y="2789137"/>
          <a:ext cx="407775" cy="7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90440" imgH="393480" progId="Equation.3">
                  <p:embed/>
                </p:oleObj>
              </mc:Choice>
              <mc:Fallback>
                <p:oleObj name="Rovnice" r:id="rId6" imgW="190440" imgH="393480" progId="Equation.3">
                  <p:embed/>
                  <p:pic>
                    <p:nvPicPr>
                      <p:cNvPr id="23552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175" y="2789137"/>
                        <a:ext cx="407775" cy="7287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af 10"/>
          <p:cNvGraphicFramePr/>
          <p:nvPr/>
        </p:nvGraphicFramePr>
        <p:xfrm>
          <a:off x="1193800" y="1962150"/>
          <a:ext cx="644525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1.3. RYCHLOST A ZRYCHLENÍ KMITAVÉHO POHYBU</a:t>
            </a:r>
          </a:p>
        </p:txBody>
      </p:sp>
      <p:pic>
        <p:nvPicPr>
          <p:cNvPr id="218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719763"/>
            <a:ext cx="6750050" cy="5998537"/>
          </a:xfrm>
          <a:prstGeom prst="rect">
            <a:avLst/>
          </a:prstGeom>
          <a:noFill/>
          <a:ln w="57150">
            <a:solidFill>
              <a:srgbClr val="FF6400"/>
            </a:solidFill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972300" y="6362700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Obr.: 7</a:t>
            </a:r>
          </a:p>
        </p:txBody>
      </p:sp>
      <p:sp>
        <p:nvSpPr>
          <p:cNvPr id="6" name="Rectangle 155"/>
          <p:cNvSpPr>
            <a:spLocks noChangeArrowheads="1"/>
          </p:cNvSpPr>
          <p:nvPr/>
        </p:nvSpPr>
        <p:spPr bwMode="auto">
          <a:xfrm>
            <a:off x="6883400" y="1010821"/>
            <a:ext cx="226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Časové diagramy</a:t>
            </a:r>
          </a:p>
          <a:p>
            <a:pPr algn="ctr"/>
            <a:r>
              <a:rPr lang="cs-CZ" sz="2800" dirty="0"/>
              <a:t>kinematických veličin  </a:t>
            </a:r>
            <a:br>
              <a:rPr lang="cs-CZ" sz="2800" dirty="0"/>
            </a:br>
            <a:r>
              <a:rPr lang="cs-CZ" sz="2800" dirty="0"/>
              <a:t>kmitavého pohybu tělesa zavěšeného na pružině.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software</a:t>
            </a:r>
          </a:p>
          <a:p>
            <a:pPr algn="ctr"/>
            <a:r>
              <a:rPr lang="cs-CZ" sz="2800" dirty="0" err="1"/>
              <a:t>EdLab</a:t>
            </a:r>
            <a:endParaRPr lang="cs-CZ" sz="2800" dirty="0"/>
          </a:p>
          <a:p>
            <a:pPr algn="ctr"/>
            <a:r>
              <a:rPr lang="cs-CZ" sz="2800" dirty="0"/>
              <a:t>čidlo - sonar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af 28"/>
          <p:cNvGraphicFramePr/>
          <p:nvPr/>
        </p:nvGraphicFramePr>
        <p:xfrm>
          <a:off x="3816350" y="2362200"/>
          <a:ext cx="53276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/>
              <a:t>Jestliže těleso není v počátečním okamžiku v RP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od průchodu RP uplynul čas t</a:t>
            </a:r>
            <a:r>
              <a:rPr lang="cs-CZ" sz="2800" baseline="-25000" dirty="0"/>
              <a:t>0</a:t>
            </a:r>
            <a:r>
              <a:rPr lang="cs-CZ" sz="2800" dirty="0"/>
              <a:t>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2800" dirty="0"/>
              <a:t>počáteční fáze kmitavého pohybu</a:t>
            </a:r>
            <a:endParaRPr lang="cs-CZ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1.4. FÁZE KMITAVÉHO POHYBU</a:t>
            </a:r>
          </a:p>
        </p:txBody>
      </p:sp>
      <p:graphicFrame>
        <p:nvGraphicFramePr>
          <p:cNvPr id="2180098" name="Object 2"/>
          <p:cNvGraphicFramePr>
            <a:graphicFrameLocks noChangeAspect="1"/>
          </p:cNvGraphicFramePr>
          <p:nvPr/>
        </p:nvGraphicFramePr>
        <p:xfrm>
          <a:off x="6305550" y="3451026"/>
          <a:ext cx="2592000" cy="126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257120" imgH="685800" progId="Equation.3">
                  <p:embed/>
                </p:oleObj>
              </mc:Choice>
              <mc:Fallback>
                <p:oleObj name="Rovnice" r:id="rId4" imgW="1257120" imgH="685800" progId="Equation.3">
                  <p:embed/>
                  <p:pic>
                    <p:nvPicPr>
                      <p:cNvPr id="2180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451026"/>
                        <a:ext cx="2592000" cy="1267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ovací čára 6"/>
          <p:cNvCxnSpPr>
            <a:endCxn id="26" idx="3"/>
          </p:cNvCxnSpPr>
          <p:nvPr/>
        </p:nvCxnSpPr>
        <p:spPr>
          <a:xfrm flipV="1">
            <a:off x="1816100" y="3743434"/>
            <a:ext cx="1171516" cy="1162316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1450" y="3206750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rot="10800000" flipH="1" flipV="1">
            <a:off x="38100" y="4895850"/>
            <a:ext cx="8892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5715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 flipH="1" flipV="1">
            <a:off x="2442664" y="4654550"/>
            <a:ext cx="421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038600" y="5083830"/>
            <a:ext cx="48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</a:t>
            </a:r>
            <a:r>
              <a:rPr lang="cs-CZ" sz="2800" baseline="-25000" dirty="0"/>
              <a:t>0</a:t>
            </a:r>
            <a:endParaRPr lang="cs-CZ" sz="2800" dirty="0"/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8572500" y="4940300"/>
          <a:ext cx="3270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80" imgH="393480" progId="Equation.3">
                  <p:embed/>
                </p:oleObj>
              </mc:Choice>
              <mc:Fallback>
                <p:oleObj name="Rovnice" r:id="rId6" imgW="139680" imgH="393480" progId="Equation.3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940300"/>
                        <a:ext cx="3270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4038600" y="2278909"/>
          <a:ext cx="430213" cy="88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90440" imgH="393480" progId="Equation.3">
                  <p:embed/>
                </p:oleObj>
              </mc:Choice>
              <mc:Fallback>
                <p:oleObj name="Rovnice" r:id="rId8" imgW="190440" imgH="39348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78909"/>
                        <a:ext cx="430213" cy="88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čára 14"/>
          <p:cNvCxnSpPr/>
          <p:nvPr/>
        </p:nvCxnSpPr>
        <p:spPr>
          <a:xfrm rot="5400000" flipH="1" flipV="1">
            <a:off x="-91900" y="4765850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 flipH="1" flipV="1">
            <a:off x="3652100" y="1357143"/>
            <a:ext cx="0" cy="367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4920550" y="3480500"/>
            <a:ext cx="0" cy="6120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26" idx="6"/>
            <a:endCxn id="24" idx="2"/>
          </p:cNvCxnSpPr>
          <p:nvPr/>
        </p:nvCxnSpPr>
        <p:spPr>
          <a:xfrm>
            <a:off x="3079800" y="3705250"/>
            <a:ext cx="14033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louk 21"/>
          <p:cNvSpPr/>
          <p:nvPr/>
        </p:nvSpPr>
        <p:spPr>
          <a:xfrm rot="2700000">
            <a:off x="703490" y="3750022"/>
            <a:ext cx="2247365" cy="2247365"/>
          </a:xfrm>
          <a:prstGeom prst="arc">
            <a:avLst>
              <a:gd name="adj1" fmla="val 16317912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2293938" y="4229100"/>
          <a:ext cx="5302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77480" imgH="228600" progId="Equation.3">
                  <p:embed/>
                </p:oleObj>
              </mc:Choice>
              <mc:Fallback>
                <p:oleObj name="Rovnice" r:id="rId10" imgW="177480" imgH="228600" progId="Equation.3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4229100"/>
                        <a:ext cx="53022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lipsa 23"/>
          <p:cNvSpPr/>
          <p:nvPr/>
        </p:nvSpPr>
        <p:spPr>
          <a:xfrm>
            <a:off x="4483100" y="36512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2971800" y="36512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1384300" y="261778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39680" imgH="164880" progId="Equation.3">
                  <p:embed/>
                </p:oleObj>
              </mc:Choice>
              <mc:Fallback>
                <p:oleObj name="Rovnice" r:id="rId12" imgW="139680" imgH="164880" progId="Equation.3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1778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3608388" y="5013325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6720" imgH="139680" progId="Equation.3">
                  <p:embed/>
                </p:oleObj>
              </mc:Choice>
              <mc:Fallback>
                <p:oleObj name="Rovnice" r:id="rId14" imgW="126720" imgH="139680" progId="Equation.3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013325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vá složená závorka 31"/>
          <p:cNvSpPr/>
          <p:nvPr/>
        </p:nvSpPr>
        <p:spPr>
          <a:xfrm rot="16200000">
            <a:off x="4098850" y="4725400"/>
            <a:ext cx="288000" cy="586300"/>
          </a:xfrm>
          <a:prstGeom prst="leftBrace">
            <a:avLst/>
          </a:prstGeom>
          <a:ln w="38100">
            <a:solidFill>
              <a:srgbClr val="FF4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80097" name="Object 1"/>
          <p:cNvGraphicFramePr>
            <a:graphicFrameLocks noChangeAspect="1"/>
          </p:cNvGraphicFramePr>
          <p:nvPr/>
        </p:nvGraphicFramePr>
        <p:xfrm>
          <a:off x="6305550" y="2462220"/>
          <a:ext cx="2592000" cy="83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231560" imgH="457200" progId="Equation.3">
                  <p:embed/>
                </p:oleObj>
              </mc:Choice>
              <mc:Fallback>
                <p:oleObj name="Rovnice" r:id="rId16" imgW="1231560" imgH="457200" progId="Equation.3">
                  <p:embed/>
                  <p:pic>
                    <p:nvPicPr>
                      <p:cNvPr id="21800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462220"/>
                        <a:ext cx="2592000" cy="8389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5505450" y="1517650"/>
          <a:ext cx="12303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533160" imgH="228600" progId="Equation.3">
                  <p:embed/>
                </p:oleObj>
              </mc:Choice>
              <mc:Fallback>
                <p:oleObj name="Rovnice" r:id="rId18" imgW="533160" imgH="228600" progId="Equation.3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1517650"/>
                        <a:ext cx="1230313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8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8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12" grpId="0"/>
      <p:bldP spid="22" grpId="0" animBg="1"/>
      <p:bldP spid="24" grpId="0" animBg="1"/>
      <p:bldP spid="26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dirty="0"/>
              <a:t>Rovnoměrný pohyb po kružnici je pohyb </a:t>
            </a:r>
            <a:r>
              <a:rPr lang="cs-CZ" sz="3000" b="1" dirty="0"/>
              <a:t>periodický</a:t>
            </a:r>
            <a:r>
              <a:rPr lang="cs-CZ" sz="3000" dirty="0"/>
              <a:t>.</a:t>
            </a:r>
          </a:p>
          <a:p>
            <a:pPr>
              <a:buNone/>
            </a:pPr>
            <a:r>
              <a:rPr lang="cs-CZ" sz="3000" dirty="0"/>
              <a:t> </a:t>
            </a:r>
          </a:p>
          <a:p>
            <a:pPr>
              <a:buNone/>
            </a:pPr>
            <a:endParaRPr lang="cs-CZ" sz="3000" b="1" dirty="0"/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190260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6720" imgH="177480" progId="Equation.3">
                  <p:embed/>
                </p:oleObj>
              </mc:Choice>
              <mc:Fallback>
                <p:oleObj name="Rovnice" r:id="rId2" imgW="126720" imgH="177480" progId="Equation.3">
                  <p:embed/>
                  <p:pic>
                    <p:nvPicPr>
                      <p:cNvPr id="19026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4.07407E-6 C -0.00034 -0.13334 -0.08194 -0.24213 -0.18246 -0.24213 C -0.28263 -0.24213 -0.36458 -0.13334 -0.36458 4.07407E-6 C -0.36458 0.13356 -0.28263 0.24213 -0.18246 0.24213 C -0.08194 0.24213 -0.00034 0.13356 -0.00034 4.07407E-6 Z " pathEditMode="relative" rAng="-5400000" ptsTypes="f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584200"/>
            <a:ext cx="90027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err="1"/>
              <a:t>Př</a:t>
            </a:r>
            <a:r>
              <a:rPr lang="cs-CZ" sz="2800" b="1" dirty="0"/>
              <a:t>: </a:t>
            </a:r>
            <a:r>
              <a:rPr lang="cs-CZ" sz="2800" dirty="0"/>
              <a:t>Mějme dvě kmitání se stejnou frekvencí a různou počáteční fází </a:t>
            </a:r>
            <a:r>
              <a:rPr lang="el-GR" sz="2800" dirty="0"/>
              <a:t>ϕ</a:t>
            </a:r>
            <a:r>
              <a:rPr lang="cs-CZ" sz="2800" baseline="-25000" dirty="0"/>
              <a:t>01 , </a:t>
            </a:r>
            <a:r>
              <a:rPr lang="el-GR" sz="2800" dirty="0"/>
              <a:t>ϕ</a:t>
            </a:r>
            <a:r>
              <a:rPr lang="cs-CZ" sz="2800" baseline="-25000" dirty="0"/>
              <a:t>02</a:t>
            </a:r>
            <a:r>
              <a:rPr lang="cs-CZ" sz="2800" dirty="0"/>
              <a:t>.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algn="ctr"/>
            <a:r>
              <a:rPr lang="cs-CZ" sz="2800" dirty="0"/>
              <a:t>Fázový rozdíl ∆</a:t>
            </a:r>
            <a:r>
              <a:rPr lang="el-GR" sz="2800" dirty="0"/>
              <a:t>ϕ</a:t>
            </a:r>
            <a:r>
              <a:rPr lang="cs-CZ" sz="2800" dirty="0"/>
              <a:t> </a:t>
            </a:r>
          </a:p>
          <a:p>
            <a:pPr algn="ctr"/>
            <a:r>
              <a:rPr lang="cs-CZ" sz="2800" dirty="0"/>
              <a:t>je určen rozdílem jejich počátečních fází.</a:t>
            </a:r>
          </a:p>
          <a:p>
            <a:r>
              <a:rPr lang="cs-CZ" sz="2800" dirty="0"/>
              <a:t>	</a:t>
            </a:r>
          </a:p>
        </p:txBody>
      </p:sp>
      <p:cxnSp>
        <p:nvCxnSpPr>
          <p:cNvPr id="9" name="Přímá spojovací čára 8"/>
          <p:cNvCxnSpPr/>
          <p:nvPr/>
        </p:nvCxnSpPr>
        <p:spPr>
          <a:xfrm rot="5400000" flipH="1" flipV="1">
            <a:off x="130350" y="3754612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louk 22"/>
          <p:cNvSpPr/>
          <p:nvPr/>
        </p:nvSpPr>
        <p:spPr>
          <a:xfrm>
            <a:off x="415450" y="2206150"/>
            <a:ext cx="3276000" cy="3312000"/>
          </a:xfrm>
          <a:prstGeom prst="arc">
            <a:avLst>
              <a:gd name="adj1" fmla="val 14882830"/>
              <a:gd name="adj2" fmla="val 18929280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/>
          <p:cNvSpPr/>
          <p:nvPr/>
        </p:nvSpPr>
        <p:spPr>
          <a:xfrm rot="2700000">
            <a:off x="906838" y="2741988"/>
            <a:ext cx="2263025" cy="2263024"/>
          </a:xfrm>
          <a:prstGeom prst="arc">
            <a:avLst>
              <a:gd name="adj1" fmla="val 12209901"/>
              <a:gd name="adj2" fmla="val 18953796"/>
            </a:avLst>
          </a:prstGeom>
          <a:solidFill>
            <a:srgbClr val="009900"/>
          </a:solidFill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1.4. FÁZE KMITAVÉHO POHYBU</a:t>
            </a:r>
          </a:p>
        </p:txBody>
      </p:sp>
      <p:graphicFrame>
        <p:nvGraphicFramePr>
          <p:cNvPr id="2232321" name="Object 1"/>
          <p:cNvGraphicFramePr>
            <a:graphicFrameLocks noChangeAspect="1"/>
          </p:cNvGraphicFramePr>
          <p:nvPr/>
        </p:nvGraphicFramePr>
        <p:xfrm>
          <a:off x="4942681" y="1517650"/>
          <a:ext cx="32242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57120" imgH="228600" progId="Equation.3">
                  <p:embed/>
                </p:oleObj>
              </mc:Choice>
              <mc:Fallback>
                <p:oleObj name="Rovnice" r:id="rId3" imgW="1257120" imgH="228600" progId="Equation.3">
                  <p:embed/>
                  <p:pic>
                    <p:nvPicPr>
                      <p:cNvPr id="22323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681" y="1517650"/>
                        <a:ext cx="3224213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4438650" y="3162300"/>
          <a:ext cx="4232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650960" imgH="228600" progId="Equation.3">
                  <p:embed/>
                </p:oleObj>
              </mc:Choice>
              <mc:Fallback>
                <p:oleObj name="Rovnice" r:id="rId5" imgW="165096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3162300"/>
                        <a:ext cx="423227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ovací čára 6"/>
          <p:cNvCxnSpPr>
            <a:endCxn id="12" idx="3"/>
          </p:cNvCxnSpPr>
          <p:nvPr/>
        </p:nvCxnSpPr>
        <p:spPr>
          <a:xfrm flipV="1">
            <a:off x="2038350" y="2732196"/>
            <a:ext cx="1171516" cy="1162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393700" y="2195512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louk 9"/>
          <p:cNvSpPr/>
          <p:nvPr/>
        </p:nvSpPr>
        <p:spPr>
          <a:xfrm rot="2700000">
            <a:off x="1035502" y="2898413"/>
            <a:ext cx="1972317" cy="1972317"/>
          </a:xfrm>
          <a:prstGeom prst="arc">
            <a:avLst>
              <a:gd name="adj1" fmla="val 16227936"/>
              <a:gd name="adj2" fmla="val 18868775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468563" y="3281363"/>
          <a:ext cx="4984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215640" imgH="228600" progId="Equation.3">
                  <p:embed/>
                </p:oleObj>
              </mc:Choice>
              <mc:Fallback>
                <p:oleObj name="Rovnice" r:id="rId7" imgW="215640" imgH="22860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3281363"/>
                        <a:ext cx="4984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ipsa 11"/>
          <p:cNvSpPr/>
          <p:nvPr/>
        </p:nvSpPr>
        <p:spPr>
          <a:xfrm>
            <a:off x="3194050" y="26400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1606550" y="1606550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39680" imgH="164880" progId="Equation.3">
                  <p:embed/>
                </p:oleObj>
              </mc:Choice>
              <mc:Fallback>
                <p:oleObj name="Rovnice" r:id="rId9" imgW="139680" imgH="164880" progId="Equation.3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606550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3771900" y="3962400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26720" imgH="139680" progId="Equation.3">
                  <p:embed/>
                </p:oleObj>
              </mc:Choice>
              <mc:Fallback>
                <p:oleObj name="Rovnice" r:id="rId11" imgW="126720" imgH="13968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962400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čára 14"/>
          <p:cNvCxnSpPr/>
          <p:nvPr/>
        </p:nvCxnSpPr>
        <p:spPr>
          <a:xfrm>
            <a:off x="260350" y="3873500"/>
            <a:ext cx="4000500" cy="1588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6200000" flipV="1">
            <a:off x="958850" y="2800350"/>
            <a:ext cx="1543050" cy="60325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1890713" y="2970213"/>
          <a:ext cx="527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228600" imgH="228600" progId="Equation.3">
                  <p:embed/>
                </p:oleObj>
              </mc:Choice>
              <mc:Fallback>
                <p:oleObj name="Rovnice" r:id="rId13" imgW="228600" imgH="228600" progId="Equation.3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970213"/>
                        <a:ext cx="527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a 17"/>
          <p:cNvSpPr/>
          <p:nvPr/>
        </p:nvSpPr>
        <p:spPr>
          <a:xfrm>
            <a:off x="1371600" y="2273300"/>
            <a:ext cx="108000" cy="1080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1965325" y="2287588"/>
          <a:ext cx="5556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241200" imgH="203040" progId="Equation.3">
                  <p:embed/>
                </p:oleObj>
              </mc:Choice>
              <mc:Fallback>
                <p:oleObj name="Rovnice" r:id="rId15" imgW="241200" imgH="203040" progId="Equation.3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287588"/>
                        <a:ext cx="5556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"/>
          <p:cNvGraphicFramePr>
            <a:graphicFrameLocks noChangeAspect="1"/>
          </p:cNvGraphicFramePr>
          <p:nvPr/>
        </p:nvGraphicFramePr>
        <p:xfrm>
          <a:off x="4910137" y="2339975"/>
          <a:ext cx="3289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282680" imgH="228600" progId="Equation.3">
                  <p:embed/>
                </p:oleObj>
              </mc:Choice>
              <mc:Fallback>
                <p:oleObj name="Rovnice" r:id="rId17" imgW="1282680" imgH="228600" progId="Equation.3">
                  <p:embed/>
                  <p:pic>
                    <p:nvPicPr>
                      <p:cNvPr id="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7" y="2339975"/>
                        <a:ext cx="3289300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4871002" y="4806950"/>
          <a:ext cx="336757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888840" imgH="228600" progId="Equation.3">
                  <p:embed/>
                </p:oleObj>
              </mc:Choice>
              <mc:Fallback>
                <p:oleObj name="Rovnice" r:id="rId19" imgW="888840" imgH="228600" progId="Equation.3">
                  <p:embed/>
                  <p:pic>
                    <p:nvPicPr>
                      <p:cNvPr id="2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02" y="4806950"/>
                        <a:ext cx="3367570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4683125" y="3984625"/>
          <a:ext cx="37433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1" imgW="1460160" imgH="228600" progId="Equation.3">
                  <p:embed/>
                </p:oleObj>
              </mc:Choice>
              <mc:Fallback>
                <p:oleObj name="Rovnice" r:id="rId21" imgW="1460160" imgH="228600" progId="Equation.3">
                  <p:embed/>
                  <p:pic>
                    <p:nvPicPr>
                      <p:cNvPr id="2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984625"/>
                        <a:ext cx="37433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23" grpId="0" animBg="1"/>
      <p:bldP spid="22" grpId="0" animBg="1"/>
      <p:bldP spid="10" grpId="0" animBg="1"/>
      <p:bldP spid="1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/>
              <a:t>Fázový rozdíl kinematických veličin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1.4. FÁZE KMITAVÉHO POHYBU</a:t>
            </a:r>
          </a:p>
        </p:txBody>
      </p:sp>
      <p:graphicFrame>
        <p:nvGraphicFramePr>
          <p:cNvPr id="2191363" name="Object 3"/>
          <p:cNvGraphicFramePr>
            <a:graphicFrameLocks noChangeAspect="1"/>
          </p:cNvGraphicFramePr>
          <p:nvPr/>
        </p:nvGraphicFramePr>
        <p:xfrm>
          <a:off x="2571750" y="1384300"/>
          <a:ext cx="2621581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17440" imgH="685800" progId="Equation.3">
                  <p:embed/>
                </p:oleObj>
              </mc:Choice>
              <mc:Fallback>
                <p:oleObj name="Rovnice" r:id="rId3" imgW="1117440" imgH="685800" progId="Equation.3">
                  <p:embed/>
                  <p:pic>
                    <p:nvPicPr>
                      <p:cNvPr id="2191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84300"/>
                        <a:ext cx="2621581" cy="144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49250" y="1384300"/>
          <a:ext cx="2114493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901440" imgH="685800" progId="Equation.3">
                  <p:embed/>
                </p:oleObj>
              </mc:Choice>
              <mc:Fallback>
                <p:oleObj name="Rovnice" r:id="rId5" imgW="901440" imgH="6858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384300"/>
                        <a:ext cx="2114493" cy="144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550150" y="1250950"/>
          <a:ext cx="12223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520560" imgH="393480" progId="Equation.3">
                  <p:embed/>
                </p:oleObj>
              </mc:Choice>
              <mc:Fallback>
                <p:oleObj name="Rovnice" r:id="rId7" imgW="520560" imgH="39348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1250950"/>
                        <a:ext cx="1222375" cy="825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50150" y="2273300"/>
          <a:ext cx="11620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495000" imgH="203040" progId="Equation.3">
                  <p:embed/>
                </p:oleObj>
              </mc:Choice>
              <mc:Fallback>
                <p:oleObj name="Rovnice" r:id="rId9" imgW="495000" imgH="20304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2273300"/>
                        <a:ext cx="1162050" cy="427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283200" y="13843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Fázový rozdíl mezi výchylkou a rychlostí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83200" y="2139950"/>
            <a:ext cx="244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Fázový rozdíl mezi výchylkou a zrychlením</a:t>
            </a: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/>
        </p:nvGraphicFramePr>
        <p:xfrm>
          <a:off x="171450" y="3028950"/>
          <a:ext cx="85240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368280" imgH="393480" progId="Equation.3">
                  <p:embed/>
                </p:oleObj>
              </mc:Choice>
              <mc:Fallback>
                <p:oleObj name="Rovnice" r:id="rId11" imgW="368280" imgH="393480" progId="Equation.3">
                  <p:embed/>
                  <p:pic>
                    <p:nvPicPr>
                      <p:cNvPr id="1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028950"/>
                        <a:ext cx="852402" cy="7953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7905750" y="3028950"/>
          <a:ext cx="784638" cy="74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355320" imgH="393480" progId="Equation.3">
                  <p:embed/>
                </p:oleObj>
              </mc:Choice>
              <mc:Fallback>
                <p:oleObj name="Rovnice" r:id="rId13" imgW="355320" imgH="393480" progId="Equation.3">
                  <p:embed/>
                  <p:pic>
                    <p:nvPicPr>
                      <p:cNvPr id="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28950"/>
                        <a:ext cx="784638" cy="744217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8083550" y="3917950"/>
          <a:ext cx="407775" cy="7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190440" imgH="393480" progId="Equation.3">
                  <p:embed/>
                </p:oleObj>
              </mc:Choice>
              <mc:Fallback>
                <p:oleObj name="Rovnice" r:id="rId15" imgW="190440" imgH="393480" progId="Equation.3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3917950"/>
                        <a:ext cx="407775" cy="7287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af 14"/>
          <p:cNvGraphicFramePr/>
          <p:nvPr/>
        </p:nvGraphicFramePr>
        <p:xfrm>
          <a:off x="1282700" y="3028950"/>
          <a:ext cx="6445250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673100"/>
            <a:ext cx="90027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dirty="0"/>
              <a:t>vzniká skládáním (superpozicí) </a:t>
            </a:r>
            <a:br>
              <a:rPr lang="cs-CZ" sz="3000" dirty="0"/>
            </a:br>
            <a:r>
              <a:rPr lang="cs-CZ" sz="3000" dirty="0"/>
              <a:t>několika kmitavých pohybů </a:t>
            </a:r>
            <a:br>
              <a:rPr lang="cs-CZ" sz="3000" dirty="0"/>
            </a:br>
            <a:r>
              <a:rPr lang="cs-CZ" sz="3000" dirty="0"/>
              <a:t>v pohyb jeden. </a:t>
            </a:r>
          </a:p>
          <a:p>
            <a:endParaRPr lang="cs-CZ" sz="1200" dirty="0"/>
          </a:p>
          <a:p>
            <a:pPr algn="ctr"/>
            <a:r>
              <a:rPr lang="cs-CZ" sz="3000" b="1" dirty="0"/>
              <a:t>Princip superpozice</a:t>
            </a:r>
            <a:r>
              <a:rPr lang="cs-CZ" sz="3000" dirty="0"/>
              <a:t>: </a:t>
            </a:r>
          </a:p>
          <a:p>
            <a:pPr algn="ctr"/>
            <a:r>
              <a:rPr lang="cs-CZ" sz="3000" dirty="0"/>
              <a:t>Výsledná poloha tělesa, které současně koná </a:t>
            </a:r>
            <a:br>
              <a:rPr lang="cs-CZ" sz="3000" dirty="0"/>
            </a:br>
            <a:r>
              <a:rPr lang="cs-CZ" sz="3000" dirty="0"/>
              <a:t>více pohybů je stejná, jako by je konalo po sobě.</a:t>
            </a:r>
          </a:p>
          <a:p>
            <a:pPr algn="ctr"/>
            <a:endParaRPr lang="cs-CZ" sz="3000" b="1" dirty="0"/>
          </a:p>
          <a:p>
            <a:pPr lvl="0" algn="ctr"/>
            <a:r>
              <a:rPr lang="cs-CZ" sz="3000" b="1" dirty="0"/>
              <a:t>Výsledné kmitání lze získat dvěma způsoby: </a:t>
            </a:r>
            <a:br>
              <a:rPr lang="cs-CZ" sz="3000" dirty="0"/>
            </a:br>
            <a:endParaRPr lang="cs-CZ" sz="3000" dirty="0"/>
          </a:p>
          <a:p>
            <a:pPr marL="873125" lvl="0" indent="-514350">
              <a:buFont typeface="+mj-lt"/>
              <a:buAutoNum type="arabicPeriod"/>
            </a:pPr>
            <a:r>
              <a:rPr lang="cs-CZ" sz="3000" dirty="0"/>
              <a:t>sestrojováním okamžité výchylky bod po bodu</a:t>
            </a:r>
          </a:p>
          <a:p>
            <a:pPr marL="873125" indent="-514350">
              <a:buFont typeface="+mj-lt"/>
              <a:buAutoNum type="arabicPeriod"/>
            </a:pPr>
            <a:r>
              <a:rPr lang="cs-CZ" sz="3000" dirty="0"/>
              <a:t>pomocí </a:t>
            </a:r>
            <a:r>
              <a:rPr lang="cs-CZ" sz="3000" dirty="0" err="1"/>
              <a:t>fázorů</a:t>
            </a:r>
            <a:r>
              <a:rPr lang="cs-CZ" sz="3000" dirty="0"/>
              <a:t> </a:t>
            </a:r>
            <a:br>
              <a:rPr lang="cs-CZ" sz="3000" dirty="0"/>
            </a:br>
            <a:r>
              <a:rPr lang="cs-CZ" sz="3000" dirty="0"/>
              <a:t>(výsledná amplituda závisí na fázovém rozdílu)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34372" name="Object 4"/>
          <p:cNvGraphicFramePr>
            <a:graphicFrameLocks noChangeAspect="1"/>
          </p:cNvGraphicFramePr>
          <p:nvPr/>
        </p:nvGraphicFramePr>
        <p:xfrm>
          <a:off x="5549900" y="695325"/>
          <a:ext cx="332263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95280" imgH="685800" progId="Equation.3">
                  <p:embed/>
                </p:oleObj>
              </mc:Choice>
              <mc:Fallback>
                <p:oleObj name="Rovnice" r:id="rId3" imgW="1295280" imgH="685800" progId="Equation.3">
                  <p:embed/>
                  <p:pic>
                    <p:nvPicPr>
                      <p:cNvPr id="2234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695325"/>
                        <a:ext cx="3322638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čára 11"/>
          <p:cNvCxnSpPr/>
          <p:nvPr/>
        </p:nvCxnSpPr>
        <p:spPr>
          <a:xfrm rot="5400000" flipH="1" flipV="1">
            <a:off x="1254125" y="3635375"/>
            <a:ext cx="1123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– 1) bod po bodu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1288" y="628650"/>
            <a:ext cx="87868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dirty="0"/>
              <a:t>Př. Dvě kmitání </a:t>
            </a:r>
            <a:br>
              <a:rPr lang="cs-CZ" sz="2600" dirty="0"/>
            </a:br>
            <a:r>
              <a:rPr lang="cs-CZ" sz="2600" dirty="0"/>
              <a:t>popsána rovnicemi:</a:t>
            </a:r>
          </a:p>
        </p:txBody>
      </p:sp>
      <p:graphicFrame>
        <p:nvGraphicFramePr>
          <p:cNvPr id="23" name="Graf 22"/>
          <p:cNvGraphicFramePr/>
          <p:nvPr/>
        </p:nvGraphicFramePr>
        <p:xfrm>
          <a:off x="215900" y="2006600"/>
          <a:ext cx="6862500" cy="46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avá složená závorka 8"/>
          <p:cNvSpPr/>
          <p:nvPr/>
        </p:nvSpPr>
        <p:spPr>
          <a:xfrm>
            <a:off x="1816100" y="3562350"/>
            <a:ext cx="179388" cy="63817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29955" name="Object 3"/>
          <p:cNvGraphicFramePr>
            <a:graphicFrameLocks noChangeAspect="1"/>
          </p:cNvGraphicFramePr>
          <p:nvPr/>
        </p:nvGraphicFramePr>
        <p:xfrm>
          <a:off x="1993900" y="3695700"/>
          <a:ext cx="275314" cy="35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4880" imgH="215640" progId="Equation.3">
                  <p:embed/>
                </p:oleObj>
              </mc:Choice>
              <mc:Fallback>
                <p:oleObj name="Rovnice" r:id="rId4" imgW="164880" imgH="215640" progId="Equation.3">
                  <p:embed/>
                  <p:pic>
                    <p:nvPicPr>
                      <p:cNvPr id="2429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695700"/>
                        <a:ext cx="275314" cy="357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ravá složená závorka 13"/>
          <p:cNvSpPr/>
          <p:nvPr/>
        </p:nvSpPr>
        <p:spPr>
          <a:xfrm flipH="1">
            <a:off x="1638300" y="3073400"/>
            <a:ext cx="179388" cy="1127125"/>
          </a:xfrm>
          <a:prstGeom prst="rightBrace">
            <a:avLst>
              <a:gd name="adj1" fmla="val 8333"/>
              <a:gd name="adj2" fmla="val 35127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371600" y="3251200"/>
          <a:ext cx="295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77480" imgH="215640" progId="Equation.3">
                  <p:embed/>
                </p:oleObj>
              </mc:Choice>
              <mc:Fallback>
                <p:oleObj name="Rovnice" r:id="rId6" imgW="177480" imgH="21564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51200"/>
                        <a:ext cx="295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Přímá spojovací čára 10"/>
          <p:cNvCxnSpPr/>
          <p:nvPr/>
        </p:nvCxnSpPr>
        <p:spPr>
          <a:xfrm rot="5400000" flipH="1" flipV="1">
            <a:off x="1240099" y="3604950"/>
            <a:ext cx="115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 flipH="1" flipV="1">
            <a:off x="1492100" y="3886350"/>
            <a:ext cx="64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29957" name="Object 5"/>
          <p:cNvGraphicFramePr>
            <a:graphicFrameLocks noChangeAspect="1"/>
          </p:cNvGraphicFramePr>
          <p:nvPr/>
        </p:nvGraphicFramePr>
        <p:xfrm>
          <a:off x="6038850" y="762000"/>
          <a:ext cx="1927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927000" imgH="215640" progId="Equation.3">
                  <p:embed/>
                </p:oleObj>
              </mc:Choice>
              <mc:Fallback>
                <p:oleObj name="Rovnice" r:id="rId8" imgW="927000" imgH="215640" progId="Equation.3">
                  <p:embed/>
                  <p:pic>
                    <p:nvPicPr>
                      <p:cNvPr id="2429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762000"/>
                        <a:ext cx="1927225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9958" name="Object 6"/>
          <p:cNvGraphicFramePr>
            <a:graphicFrameLocks noChangeAspect="1"/>
          </p:cNvGraphicFramePr>
          <p:nvPr/>
        </p:nvGraphicFramePr>
        <p:xfrm>
          <a:off x="3060700" y="762000"/>
          <a:ext cx="2767842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33440" imgH="457200" progId="Equation.3">
                  <p:embed/>
                </p:oleObj>
              </mc:Choice>
              <mc:Fallback>
                <p:oleObj name="Rovnice" r:id="rId10" imgW="1333440" imgH="457200" progId="Equation.3">
                  <p:embed/>
                  <p:pic>
                    <p:nvPicPr>
                      <p:cNvPr id="2429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762000"/>
                        <a:ext cx="2767842" cy="82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038850" y="1250950"/>
          <a:ext cx="3033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460160" imgH="215640" progId="Equation.3">
                  <p:embed/>
                </p:oleObj>
              </mc:Choice>
              <mc:Fallback>
                <p:oleObj name="Rovnice" r:id="rId12" imgW="1460160" imgH="21564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1250950"/>
                        <a:ext cx="3033713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2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2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2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čára 11"/>
          <p:cNvCxnSpPr/>
          <p:nvPr/>
        </p:nvCxnSpPr>
        <p:spPr>
          <a:xfrm rot="5400000" flipH="1" flipV="1">
            <a:off x="1254125" y="3635375"/>
            <a:ext cx="1123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– 1) bod po bodu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1288" y="628650"/>
            <a:ext cx="8786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dirty="0"/>
              <a:t>Okamžitá výchylka výsledného kmitání </a:t>
            </a:r>
            <a:br>
              <a:rPr lang="cs-CZ" sz="2800" dirty="0"/>
            </a:br>
            <a:r>
              <a:rPr lang="cs-CZ" sz="2800" dirty="0"/>
              <a:t>je rovna součtu okamžitých výchylek </a:t>
            </a:r>
            <a:br>
              <a:rPr lang="cs-CZ" sz="2800" dirty="0"/>
            </a:br>
            <a:r>
              <a:rPr lang="cs-CZ" sz="2800" dirty="0"/>
              <a:t>jednotlivých harmonických kmitání v daném čase.</a:t>
            </a:r>
          </a:p>
        </p:txBody>
      </p:sp>
      <p:graphicFrame>
        <p:nvGraphicFramePr>
          <p:cNvPr id="2395140" name="Object 4"/>
          <p:cNvGraphicFramePr>
            <a:graphicFrameLocks noChangeAspect="1"/>
          </p:cNvGraphicFramePr>
          <p:nvPr/>
        </p:nvGraphicFramePr>
        <p:xfrm>
          <a:off x="5994400" y="984250"/>
          <a:ext cx="2898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2395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984250"/>
                        <a:ext cx="2898775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af 22"/>
          <p:cNvGraphicFramePr/>
          <p:nvPr/>
        </p:nvGraphicFramePr>
        <p:xfrm>
          <a:off x="215900" y="2006600"/>
          <a:ext cx="6862500" cy="46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ravá složená závorka 8"/>
          <p:cNvSpPr/>
          <p:nvPr/>
        </p:nvSpPr>
        <p:spPr>
          <a:xfrm>
            <a:off x="1816100" y="2435225"/>
            <a:ext cx="179388" cy="63817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29955" name="Object 3"/>
          <p:cNvGraphicFramePr>
            <a:graphicFrameLocks noChangeAspect="1"/>
          </p:cNvGraphicFramePr>
          <p:nvPr/>
        </p:nvGraphicFramePr>
        <p:xfrm>
          <a:off x="1993900" y="2540000"/>
          <a:ext cx="275314" cy="35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64880" imgH="215640" progId="Equation.3">
                  <p:embed/>
                </p:oleObj>
              </mc:Choice>
              <mc:Fallback>
                <p:oleObj name="Rovnice" r:id="rId6" imgW="164880" imgH="215640" progId="Equation.3">
                  <p:embed/>
                  <p:pic>
                    <p:nvPicPr>
                      <p:cNvPr id="2429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540000"/>
                        <a:ext cx="275314" cy="357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ravá složená závorka 13"/>
          <p:cNvSpPr/>
          <p:nvPr/>
        </p:nvSpPr>
        <p:spPr>
          <a:xfrm flipH="1">
            <a:off x="1638300" y="3073400"/>
            <a:ext cx="179388" cy="1127125"/>
          </a:xfrm>
          <a:prstGeom prst="rightBrace">
            <a:avLst>
              <a:gd name="adj1" fmla="val 8333"/>
              <a:gd name="adj2" fmla="val 35127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371600" y="3251200"/>
          <a:ext cx="295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7480" imgH="215640" progId="Equation.3">
                  <p:embed/>
                </p:oleObj>
              </mc:Choice>
              <mc:Fallback>
                <p:oleObj name="Rovnice" r:id="rId8" imgW="177480" imgH="21564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51200"/>
                        <a:ext cx="295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Přímá spojovací čára 10"/>
          <p:cNvCxnSpPr/>
          <p:nvPr/>
        </p:nvCxnSpPr>
        <p:spPr>
          <a:xfrm rot="5400000" flipH="1" flipV="1">
            <a:off x="1231099" y="3613950"/>
            <a:ext cx="117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 flipH="1" flipV="1">
            <a:off x="1492100" y="2749400"/>
            <a:ext cx="64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1771650" y="23622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 rot="16200000" flipH="1">
            <a:off x="14102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 flipH="1">
            <a:off x="16769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16200000" flipH="1">
            <a:off x="2788150" y="422325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6200000" flipH="1">
            <a:off x="3232650" y="4223251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2838450" y="51181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Elipsa 26"/>
          <p:cNvSpPr/>
          <p:nvPr/>
        </p:nvSpPr>
        <p:spPr>
          <a:xfrm>
            <a:off x="3949700" y="48260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Elipsa 27"/>
          <p:cNvSpPr/>
          <p:nvPr/>
        </p:nvSpPr>
        <p:spPr>
          <a:xfrm>
            <a:off x="4394200" y="32067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9" name="Přímá spojovací čára 28"/>
          <p:cNvCxnSpPr/>
          <p:nvPr/>
        </p:nvCxnSpPr>
        <p:spPr>
          <a:xfrm rot="16200000" flipH="1">
            <a:off x="12324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2393950" y="35179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Elipsa 29"/>
          <p:cNvSpPr/>
          <p:nvPr/>
        </p:nvSpPr>
        <p:spPr>
          <a:xfrm>
            <a:off x="2571750" y="41592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1" name="Přímá spojovací čára 30"/>
          <p:cNvCxnSpPr/>
          <p:nvPr/>
        </p:nvCxnSpPr>
        <p:spPr>
          <a:xfrm rot="16200000" flipH="1">
            <a:off x="2965950" y="4190501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4127500" y="4170951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3" name="Přímá spojovací čára 32"/>
          <p:cNvCxnSpPr/>
          <p:nvPr/>
        </p:nvCxnSpPr>
        <p:spPr>
          <a:xfrm rot="16200000" flipH="1">
            <a:off x="1610050" y="4556450"/>
            <a:ext cx="316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3149600" y="58293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ovací čára 34"/>
          <p:cNvCxnSpPr/>
          <p:nvPr/>
        </p:nvCxnSpPr>
        <p:spPr>
          <a:xfrm rot="16200000" flipH="1">
            <a:off x="3165800" y="3812851"/>
            <a:ext cx="316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05350" y="24955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9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27" grpId="0" animBg="1"/>
      <p:bldP spid="28" grpId="0" animBg="1"/>
      <p:bldP spid="26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čára 11"/>
          <p:cNvCxnSpPr/>
          <p:nvPr/>
        </p:nvCxnSpPr>
        <p:spPr>
          <a:xfrm rot="5400000" flipH="1" flipV="1">
            <a:off x="1254125" y="3635375"/>
            <a:ext cx="1123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– 1) bod po bodu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1288" y="628650"/>
            <a:ext cx="8786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Okamžitá výchylka výsledného kmitání </a:t>
            </a:r>
            <a:br>
              <a:rPr lang="cs-CZ" sz="2800" dirty="0"/>
            </a:br>
            <a:r>
              <a:rPr lang="cs-CZ" sz="2800" dirty="0"/>
              <a:t>je rovna součtu okamžitých výchylek </a:t>
            </a:r>
            <a:br>
              <a:rPr lang="cs-CZ" sz="2800" dirty="0"/>
            </a:br>
            <a:r>
              <a:rPr lang="cs-CZ" sz="2800" dirty="0"/>
              <a:t>jednotlivých harmonických kmitání v daném čase.</a:t>
            </a:r>
          </a:p>
          <a:p>
            <a:pPr lvl="0"/>
            <a:endParaRPr lang="cs-CZ" sz="2800" dirty="0"/>
          </a:p>
        </p:txBody>
      </p:sp>
      <p:graphicFrame>
        <p:nvGraphicFramePr>
          <p:cNvPr id="2395140" name="Object 4"/>
          <p:cNvGraphicFramePr>
            <a:graphicFrameLocks noChangeAspect="1"/>
          </p:cNvGraphicFramePr>
          <p:nvPr/>
        </p:nvGraphicFramePr>
        <p:xfrm>
          <a:off x="5994400" y="984250"/>
          <a:ext cx="2898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2395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984250"/>
                        <a:ext cx="2898775" cy="527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af 22"/>
          <p:cNvGraphicFramePr/>
          <p:nvPr/>
        </p:nvGraphicFramePr>
        <p:xfrm>
          <a:off x="215900" y="2006600"/>
          <a:ext cx="6862500" cy="46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ravá složená závorka 8"/>
          <p:cNvSpPr/>
          <p:nvPr/>
        </p:nvSpPr>
        <p:spPr>
          <a:xfrm>
            <a:off x="1816100" y="2435225"/>
            <a:ext cx="179388" cy="63817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29955" name="Object 3"/>
          <p:cNvGraphicFramePr>
            <a:graphicFrameLocks noChangeAspect="1"/>
          </p:cNvGraphicFramePr>
          <p:nvPr/>
        </p:nvGraphicFramePr>
        <p:xfrm>
          <a:off x="1993900" y="2540000"/>
          <a:ext cx="275314" cy="35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64880" imgH="215640" progId="Equation.3">
                  <p:embed/>
                </p:oleObj>
              </mc:Choice>
              <mc:Fallback>
                <p:oleObj name="Rovnice" r:id="rId6" imgW="164880" imgH="215640" progId="Equation.3">
                  <p:embed/>
                  <p:pic>
                    <p:nvPicPr>
                      <p:cNvPr id="2429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540000"/>
                        <a:ext cx="275314" cy="357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ravá složená závorka 13"/>
          <p:cNvSpPr/>
          <p:nvPr/>
        </p:nvSpPr>
        <p:spPr>
          <a:xfrm flipH="1">
            <a:off x="1638300" y="3073400"/>
            <a:ext cx="179388" cy="1127125"/>
          </a:xfrm>
          <a:prstGeom prst="rightBrace">
            <a:avLst>
              <a:gd name="adj1" fmla="val 8333"/>
              <a:gd name="adj2" fmla="val 35127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371600" y="3251200"/>
          <a:ext cx="295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7480" imgH="215640" progId="Equation.3">
                  <p:embed/>
                </p:oleObj>
              </mc:Choice>
              <mc:Fallback>
                <p:oleObj name="Rovnice" r:id="rId8" imgW="177480" imgH="21564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51200"/>
                        <a:ext cx="295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Přímá spojovací čára 10"/>
          <p:cNvCxnSpPr/>
          <p:nvPr/>
        </p:nvCxnSpPr>
        <p:spPr>
          <a:xfrm rot="5400000" flipH="1" flipV="1">
            <a:off x="1231099" y="3613950"/>
            <a:ext cx="117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 flipH="1" flipV="1">
            <a:off x="1492100" y="2749400"/>
            <a:ext cx="64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1771650" y="23622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 rot="16200000" flipH="1">
            <a:off x="14102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 flipH="1">
            <a:off x="16769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16200000" flipH="1">
            <a:off x="2788150" y="422325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6200000" flipH="1">
            <a:off x="3232650" y="4223251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2838450" y="51181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Elipsa 26"/>
          <p:cNvSpPr/>
          <p:nvPr/>
        </p:nvSpPr>
        <p:spPr>
          <a:xfrm>
            <a:off x="3949700" y="48260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Elipsa 27"/>
          <p:cNvSpPr/>
          <p:nvPr/>
        </p:nvSpPr>
        <p:spPr>
          <a:xfrm>
            <a:off x="4394200" y="32067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9" name="Přímá spojovací čára 28"/>
          <p:cNvCxnSpPr/>
          <p:nvPr/>
        </p:nvCxnSpPr>
        <p:spPr>
          <a:xfrm rot="16200000" flipH="1">
            <a:off x="1232400" y="4178800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2393950" y="35179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Elipsa 29"/>
          <p:cNvSpPr/>
          <p:nvPr/>
        </p:nvSpPr>
        <p:spPr>
          <a:xfrm>
            <a:off x="2571750" y="41592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1" name="Přímá spojovací čára 30"/>
          <p:cNvCxnSpPr/>
          <p:nvPr/>
        </p:nvCxnSpPr>
        <p:spPr>
          <a:xfrm rot="16200000" flipH="1">
            <a:off x="2965950" y="4190501"/>
            <a:ext cx="2412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4127500" y="4170951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3" name="Přímá spojovací čára 32"/>
          <p:cNvCxnSpPr/>
          <p:nvPr/>
        </p:nvCxnSpPr>
        <p:spPr>
          <a:xfrm rot="16200000" flipH="1">
            <a:off x="1610050" y="4556450"/>
            <a:ext cx="316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3149600" y="582930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ovací čára 34"/>
          <p:cNvCxnSpPr/>
          <p:nvPr/>
        </p:nvCxnSpPr>
        <p:spPr>
          <a:xfrm rot="16200000" flipH="1">
            <a:off x="3165800" y="3812851"/>
            <a:ext cx="316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4705350" y="2495550"/>
            <a:ext cx="88900" cy="88900"/>
          </a:xfrm>
          <a:prstGeom prst="ellipse">
            <a:avLst/>
          </a:prstGeom>
          <a:solidFill>
            <a:srgbClr val="32C832"/>
          </a:soli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515950" y="628650"/>
            <a:ext cx="5723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Fázor</a:t>
            </a:r>
            <a:r>
              <a:rPr lang="cs-CZ" sz="2800" dirty="0"/>
              <a:t> - spojnice otáčejícího se hmotného bodu se středem otáčení.</a:t>
            </a:r>
          </a:p>
          <a:p>
            <a:pPr algn="ctr"/>
            <a:r>
              <a:rPr lang="cs-CZ" sz="2800" dirty="0"/>
              <a:t>Orientovaná úsečka.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– 2) pomocí </a:t>
            </a:r>
            <a:r>
              <a:rPr lang="cs-CZ" sz="3400" b="1" dirty="0" err="1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fázorů</a:t>
            </a: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 rot="5400000" flipH="1" flipV="1">
            <a:off x="-475" y="3912500"/>
            <a:ext cx="525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endCxn id="9" idx="7"/>
          </p:cNvCxnSpPr>
          <p:nvPr/>
        </p:nvCxnSpPr>
        <p:spPr>
          <a:xfrm rot="5400000" flipH="1" flipV="1">
            <a:off x="2620778" y="2662907"/>
            <a:ext cx="1186597" cy="1184214"/>
          </a:xfrm>
          <a:prstGeom prst="line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960650" y="2173499"/>
            <a:ext cx="3333750" cy="3333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2216150" y="984250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39680" imgH="164880" progId="Equation.3">
                  <p:embed/>
                </p:oleObj>
              </mc:Choice>
              <mc:Fallback>
                <p:oleObj name="Rovnice" r:id="rId3" imgW="139680" imgH="164880" progId="Equation.3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984250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5283200" y="3917950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6720" imgH="139680" progId="Equation.3">
                  <p:embed/>
                </p:oleObj>
              </mc:Choice>
              <mc:Fallback>
                <p:oleObj name="Rovnice" r:id="rId5" imgW="126720" imgH="13968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917950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čára 14"/>
          <p:cNvCxnSpPr/>
          <p:nvPr/>
        </p:nvCxnSpPr>
        <p:spPr>
          <a:xfrm>
            <a:off x="160550" y="3851487"/>
            <a:ext cx="5256000" cy="1588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6200000" flipV="1">
            <a:off x="1751622" y="2982728"/>
            <a:ext cx="1141413" cy="589756"/>
          </a:xfrm>
          <a:prstGeom prst="line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1367525" y="2580374"/>
            <a:ext cx="2520000" cy="25200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čára 38"/>
          <p:cNvCxnSpPr/>
          <p:nvPr/>
        </p:nvCxnSpPr>
        <p:spPr>
          <a:xfrm flipV="1">
            <a:off x="2027450" y="1531415"/>
            <a:ext cx="1200883" cy="120046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rot="16200000" flipV="1">
            <a:off x="2943438" y="1809961"/>
            <a:ext cx="1125538" cy="569913"/>
          </a:xfrm>
          <a:prstGeom prst="line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5400000" flipH="1" flipV="1">
            <a:off x="1761147" y="2394557"/>
            <a:ext cx="2314576" cy="607223"/>
          </a:xfrm>
          <a:prstGeom prst="line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a 48"/>
          <p:cNvSpPr/>
          <p:nvPr/>
        </p:nvSpPr>
        <p:spPr>
          <a:xfrm>
            <a:off x="287750" y="1462299"/>
            <a:ext cx="4788000" cy="478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16550" y="2601020"/>
            <a:ext cx="3456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err="1"/>
              <a:t>Fázory</a:t>
            </a:r>
            <a:r>
              <a:rPr lang="cs-CZ" sz="2800" dirty="0"/>
              <a:t> jednotlivých dílčích kmitání </a:t>
            </a:r>
            <a:br>
              <a:rPr lang="cs-CZ" sz="2800" dirty="0"/>
            </a:br>
            <a:r>
              <a:rPr lang="cs-CZ" sz="2800" dirty="0"/>
              <a:t>se graficky sečtou stejně jako vektory.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Výsledný </a:t>
            </a:r>
            <a:r>
              <a:rPr lang="cs-CZ" sz="2800" dirty="0" err="1"/>
              <a:t>fázor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odpovídá výslednému kmitavému pohybu.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1028700"/>
            <a:ext cx="900271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800" b="1" dirty="0"/>
              <a:t>			A)		</a:t>
            </a:r>
          </a:p>
          <a:p>
            <a:pPr lvl="0"/>
            <a:endParaRPr lang="cs-CZ" sz="2800" b="1" dirty="0"/>
          </a:p>
          <a:p>
            <a:pPr lvl="0" algn="ctr"/>
            <a:r>
              <a:rPr lang="cs-CZ" sz="3000" dirty="0"/>
              <a:t>Skládáním dvou harmonických kmitání </a:t>
            </a:r>
            <a:br>
              <a:rPr lang="cs-CZ" sz="3000" dirty="0"/>
            </a:br>
            <a:r>
              <a:rPr lang="cs-CZ" sz="3000" dirty="0"/>
              <a:t>stejného směru a stejné frekvence vzniká opět harmonické kmitání téže frekvence. </a:t>
            </a:r>
            <a:br>
              <a:rPr lang="cs-CZ" sz="3000" dirty="0"/>
            </a:br>
            <a:br>
              <a:rPr lang="cs-CZ" sz="3000" dirty="0"/>
            </a:br>
            <a:r>
              <a:rPr lang="cs-CZ" sz="3000" dirty="0"/>
              <a:t>Jeho amplituda závisí na fázovém rozdílu:</a:t>
            </a:r>
          </a:p>
          <a:p>
            <a:pPr lvl="0" algn="ctr"/>
            <a:endParaRPr lang="cs-CZ" sz="3000" baseline="-25000" dirty="0"/>
          </a:p>
          <a:p>
            <a:pPr lvl="0" algn="ctr"/>
            <a:endParaRPr lang="cs-CZ" sz="3000" baseline="-25000" dirty="0"/>
          </a:p>
          <a:p>
            <a:pPr lvl="0" algn="ctr"/>
            <a:endParaRPr lang="cs-CZ" sz="3000" baseline="-25000" dirty="0"/>
          </a:p>
          <a:p>
            <a:pPr lvl="0" algn="ctr"/>
            <a:br>
              <a:rPr lang="cs-CZ" sz="3000" baseline="-25000" dirty="0"/>
            </a:br>
            <a:endParaRPr lang="cs-CZ" sz="3000" dirty="0"/>
          </a:p>
          <a:p>
            <a:r>
              <a:rPr lang="cs-CZ" sz="3000" dirty="0"/>
              <a:t>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63041" name="Object 1"/>
          <p:cNvGraphicFramePr>
            <a:graphicFrameLocks noChangeAspect="1"/>
          </p:cNvGraphicFramePr>
          <p:nvPr/>
        </p:nvGraphicFramePr>
        <p:xfrm>
          <a:off x="2971800" y="4762500"/>
          <a:ext cx="2968625" cy="66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88840" imgH="228600" progId="Equation.3">
                  <p:embed/>
                </p:oleObj>
              </mc:Choice>
              <mc:Fallback>
                <p:oleObj name="Rovnice" r:id="rId3" imgW="888840" imgH="228600" progId="Equation.3">
                  <p:embed/>
                  <p:pic>
                    <p:nvPicPr>
                      <p:cNvPr id="22630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62500"/>
                        <a:ext cx="2968625" cy="665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263042" name="Object 2"/>
          <p:cNvGraphicFramePr>
            <a:graphicFrameLocks noChangeAspect="1"/>
          </p:cNvGraphicFramePr>
          <p:nvPr/>
        </p:nvGraphicFramePr>
        <p:xfrm>
          <a:off x="3371850" y="939800"/>
          <a:ext cx="21436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761669" imgH="215806" progId="Equation.3">
                  <p:embed/>
                </p:oleObj>
              </mc:Choice>
              <mc:Fallback>
                <p:oleObj name="Rovnice" r:id="rId5" imgW="761669" imgH="215806" progId="Equation.3">
                  <p:embed/>
                  <p:pic>
                    <p:nvPicPr>
                      <p:cNvPr id="2263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939800"/>
                        <a:ext cx="2143637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1)						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stejnou počáteční fázi:</a:t>
            </a:r>
          </a:p>
          <a:p>
            <a:pPr lvl="1"/>
            <a:br>
              <a:rPr lang="cs-CZ" sz="2800" dirty="0"/>
            </a:br>
            <a:endParaRPr lang="cs-CZ" sz="2800" dirty="0"/>
          </a:p>
          <a:p>
            <a:pPr lvl="0"/>
            <a:r>
              <a:rPr lang="cs-CZ" sz="2800" dirty="0"/>
              <a:t>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104900" y="673100"/>
          <a:ext cx="13112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58720" imgH="228600" progId="Equation.3">
                  <p:embed/>
                </p:oleObj>
              </mc:Choice>
              <mc:Fallback>
                <p:oleObj name="Rovnice" r:id="rId3" imgW="55872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673100"/>
                        <a:ext cx="1311275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96" name="Object 1"/>
          <p:cNvGraphicFramePr>
            <a:graphicFrameLocks noChangeAspect="1"/>
          </p:cNvGraphicFramePr>
          <p:nvPr/>
        </p:nvGraphicFramePr>
        <p:xfrm>
          <a:off x="2713037" y="699293"/>
          <a:ext cx="11033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69800" imgH="203040" progId="Equation.3">
                  <p:embed/>
                </p:oleObj>
              </mc:Choice>
              <mc:Fallback>
                <p:oleObj name="Rovnice" r:id="rId5" imgW="469800" imgH="203040" progId="Equation.3">
                  <p:embed/>
                  <p:pic>
                    <p:nvPicPr>
                      <p:cNvPr id="226099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7" y="699293"/>
                        <a:ext cx="1103313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371600" y="2762250"/>
          <a:ext cx="6047014" cy="371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1)						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stejnou počáteční fázi: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y</a:t>
            </a:r>
            <a:r>
              <a:rPr lang="cs-CZ" sz="2600" baseline="-25000" dirty="0"/>
              <a:t>m  </a:t>
            </a:r>
            <a:r>
              <a:rPr lang="cs-CZ" sz="2600" dirty="0"/>
              <a:t>je maximální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výsledné kmitání má stejnou počáteční fázi jako jeho složky</a:t>
            </a:r>
          </a:p>
          <a:p>
            <a:pPr lvl="1"/>
            <a:br>
              <a:rPr lang="cs-CZ" sz="2800" dirty="0"/>
            </a:br>
            <a:endParaRPr lang="cs-CZ" sz="2800" dirty="0"/>
          </a:p>
          <a:p>
            <a:pPr lvl="0"/>
            <a:r>
              <a:rPr lang="cs-CZ" sz="2800" dirty="0"/>
              <a:t>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104900" y="673100"/>
          <a:ext cx="13112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58720" imgH="228600" progId="Equation.3">
                  <p:embed/>
                </p:oleObj>
              </mc:Choice>
              <mc:Fallback>
                <p:oleObj name="Rovnice" r:id="rId3" imgW="55872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673100"/>
                        <a:ext cx="1311275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95" name="Object 3"/>
          <p:cNvGraphicFramePr>
            <a:graphicFrameLocks noChangeAspect="1"/>
          </p:cNvGraphicFramePr>
          <p:nvPr/>
        </p:nvGraphicFramePr>
        <p:xfrm>
          <a:off x="3460750" y="1739900"/>
          <a:ext cx="195094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914400" imgH="228600" progId="Equation.3">
                  <p:embed/>
                </p:oleObj>
              </mc:Choice>
              <mc:Fallback>
                <p:oleObj name="Rovnice" r:id="rId5" imgW="914400" imgH="228600" progId="Equation.3">
                  <p:embed/>
                  <p:pic>
                    <p:nvPicPr>
                      <p:cNvPr id="2260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739900"/>
                        <a:ext cx="1950940" cy="46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96" name="Object 1"/>
          <p:cNvGraphicFramePr>
            <a:graphicFrameLocks noChangeAspect="1"/>
          </p:cNvGraphicFramePr>
          <p:nvPr/>
        </p:nvGraphicFramePr>
        <p:xfrm>
          <a:off x="2713037" y="699293"/>
          <a:ext cx="11033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69800" imgH="203040" progId="Equation.3">
                  <p:embed/>
                </p:oleObj>
              </mc:Choice>
              <mc:Fallback>
                <p:oleObj name="Rovnice" r:id="rId7" imgW="469800" imgH="203040" progId="Equation.3">
                  <p:embed/>
                  <p:pic>
                    <p:nvPicPr>
                      <p:cNvPr id="226099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7" y="699293"/>
                        <a:ext cx="1103313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371600" y="2762250"/>
          <a:ext cx="6047014" cy="371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směr</a:t>
            </a:r>
            <a:r>
              <a:rPr lang="cs-CZ" sz="3000" dirty="0"/>
              <a:t> rychlosti – tečna ke kružnici</a:t>
            </a:r>
          </a:p>
          <a:p>
            <a:pPr>
              <a:buNone/>
            </a:pPr>
            <a:r>
              <a:rPr lang="cs-CZ" sz="3000" b="1" dirty="0"/>
              <a:t>velikost</a:t>
            </a:r>
            <a:r>
              <a:rPr lang="cs-CZ" sz="3000" dirty="0"/>
              <a:t> rychlosti – konstantní</a:t>
            </a:r>
          </a:p>
          <a:p>
            <a:pPr>
              <a:buNone/>
            </a:pPr>
            <a:endParaRPr lang="cs-CZ" sz="3000" b="1" dirty="0"/>
          </a:p>
          <a:p>
            <a:pPr marL="0" indent="0">
              <a:buNone/>
            </a:pPr>
            <a:endParaRPr lang="cs-CZ" sz="3000" dirty="0"/>
          </a:p>
          <a:p>
            <a:pPr>
              <a:buNone/>
            </a:pPr>
            <a:r>
              <a:rPr lang="cs-CZ" sz="3000" dirty="0"/>
              <a:t> </a:t>
            </a:r>
          </a:p>
          <a:p>
            <a:pPr>
              <a:buNone/>
            </a:pPr>
            <a:r>
              <a:rPr lang="cs-CZ" sz="3000" dirty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190260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6720" imgH="177480" progId="Equation.3">
                  <p:embed/>
                </p:oleObj>
              </mc:Choice>
              <mc:Fallback>
                <p:oleObj name="Rovnice" r:id="rId2" imgW="126720" imgH="177480" progId="Equation.3">
                  <p:embed/>
                  <p:pic>
                    <p:nvPicPr>
                      <p:cNvPr id="19026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26720" imgH="139680" progId="Equation.3">
                  <p:embed/>
                </p:oleObj>
              </mc:Choice>
              <mc:Fallback>
                <p:oleObj name="Rovnice" r:id="rId6" imgW="126720" imgH="139680" progId="Equation.3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7480" imgH="215640" progId="Equation.3">
                  <p:embed/>
                </p:oleObj>
              </mc:Choice>
              <mc:Fallback>
                <p:oleObj name="Rovnice" r:id="rId8" imgW="177480" imgH="215640" progId="Equation.3">
                  <p:embed/>
                  <p:pic>
                    <p:nvPicPr>
                      <p:cNvPr id="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šipka 33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</a:t>
            </a:r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77480" imgH="215640" progId="Equation.3">
                  <p:embed/>
                </p:oleObj>
              </mc:Choice>
              <mc:Fallback>
                <p:oleObj name="Rovnice" r:id="rId10" imgW="177480" imgH="215640" progId="Equation.3">
                  <p:embed/>
                  <p:pic>
                    <p:nvPicPr>
                      <p:cNvPr id="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Přímá spojovací šipka 4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louk 30"/>
          <p:cNvSpPr/>
          <p:nvPr/>
        </p:nvSpPr>
        <p:spPr>
          <a:xfrm>
            <a:off x="5416550" y="1384300"/>
            <a:ext cx="3149600" cy="3111500"/>
          </a:xfrm>
          <a:prstGeom prst="arc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 animBg="1"/>
      <p:bldP spid="42" grpId="0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2)							</a:t>
            </a:r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opačnou počáteční fázi: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60993" name="Object 1"/>
          <p:cNvGraphicFramePr>
            <a:graphicFrameLocks noChangeAspect="1"/>
          </p:cNvGraphicFramePr>
          <p:nvPr/>
        </p:nvGraphicFramePr>
        <p:xfrm>
          <a:off x="2652713" y="717550"/>
          <a:ext cx="1163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03040" progId="Equation.3">
                  <p:embed/>
                </p:oleObj>
              </mc:Choice>
              <mc:Fallback>
                <p:oleObj name="Rovnice" r:id="rId3" imgW="495000" imgH="203040" progId="Equation.3">
                  <p:embed/>
                  <p:pic>
                    <p:nvPicPr>
                      <p:cNvPr id="22609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717550"/>
                        <a:ext cx="1163637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971550" y="673100"/>
          <a:ext cx="1519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647640" imgH="228600" progId="Equation.3">
                  <p:embed/>
                </p:oleObj>
              </mc:Choice>
              <mc:Fallback>
                <p:oleObj name="Rovnice" r:id="rId5" imgW="64764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73100"/>
                        <a:ext cx="1519237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416050" y="3073400"/>
          <a:ext cx="61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2)							</a:t>
            </a:r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opačnou počáteční fázi: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y</a:t>
            </a:r>
            <a:r>
              <a:rPr lang="cs-CZ" sz="2600" baseline="-25000" dirty="0"/>
              <a:t>m  </a:t>
            </a:r>
            <a:r>
              <a:rPr lang="cs-CZ" sz="2600" dirty="0"/>
              <a:t>je minimální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složené kmitání má stejnou počáteční fázi </a:t>
            </a:r>
            <a:br>
              <a:rPr lang="cs-CZ" sz="2600" dirty="0"/>
            </a:br>
            <a:r>
              <a:rPr lang="cs-CZ" sz="2600" dirty="0"/>
              <a:t>jako složka s větší amplitudou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60993" name="Object 1"/>
          <p:cNvGraphicFramePr>
            <a:graphicFrameLocks noChangeAspect="1"/>
          </p:cNvGraphicFramePr>
          <p:nvPr/>
        </p:nvGraphicFramePr>
        <p:xfrm>
          <a:off x="2652713" y="717550"/>
          <a:ext cx="1163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03040" progId="Equation.3">
                  <p:embed/>
                </p:oleObj>
              </mc:Choice>
              <mc:Fallback>
                <p:oleObj name="Rovnice" r:id="rId3" imgW="495000" imgH="203040" progId="Equation.3">
                  <p:embed/>
                  <p:pic>
                    <p:nvPicPr>
                      <p:cNvPr id="22609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717550"/>
                        <a:ext cx="1163637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971550" y="673100"/>
          <a:ext cx="1519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647640" imgH="228600" progId="Equation.3">
                  <p:embed/>
                </p:oleObj>
              </mc:Choice>
              <mc:Fallback>
                <p:oleObj name="Rovnice" r:id="rId5" imgW="64764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73100"/>
                        <a:ext cx="1519237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95" name="Object 3"/>
          <p:cNvGraphicFramePr>
            <a:graphicFrameLocks noChangeAspect="1"/>
          </p:cNvGraphicFramePr>
          <p:nvPr/>
        </p:nvGraphicFramePr>
        <p:xfrm>
          <a:off x="3194051" y="1739900"/>
          <a:ext cx="1995511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965160" imgH="253800" progId="Equation.3">
                  <p:embed/>
                </p:oleObj>
              </mc:Choice>
              <mc:Fallback>
                <p:oleObj name="Rovnice" r:id="rId7" imgW="965160" imgH="253800" progId="Equation.3">
                  <p:embed/>
                  <p:pic>
                    <p:nvPicPr>
                      <p:cNvPr id="2260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1" y="1739900"/>
                        <a:ext cx="1995511" cy="50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416050" y="3073400"/>
          <a:ext cx="61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2)</a:t>
            </a:r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opačnou počáteční fázi: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a stejnou amplitudu výchylky  y</a:t>
            </a:r>
            <a:r>
              <a:rPr lang="cs-CZ" sz="2600" baseline="-25000" dirty="0"/>
              <a:t>m1</a:t>
            </a:r>
            <a:r>
              <a:rPr lang="cs-CZ" sz="2600" dirty="0"/>
              <a:t> = y</a:t>
            </a:r>
            <a:r>
              <a:rPr lang="cs-CZ" sz="2600" baseline="-25000" dirty="0"/>
              <a:t>m2</a:t>
            </a:r>
            <a:r>
              <a:rPr lang="cs-CZ" sz="2600" dirty="0"/>
              <a:t> </a:t>
            </a:r>
          </a:p>
          <a:p>
            <a:pPr marL="711200" lvl="1" indent="-347663"/>
            <a:r>
              <a:rPr lang="cs-CZ" sz="2600" dirty="0"/>
              <a:t>	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60993" name="Object 1"/>
          <p:cNvGraphicFramePr>
            <a:graphicFrameLocks noChangeAspect="1"/>
          </p:cNvGraphicFramePr>
          <p:nvPr/>
        </p:nvGraphicFramePr>
        <p:xfrm>
          <a:off x="2652713" y="690562"/>
          <a:ext cx="1163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03040" progId="Equation.3">
                  <p:embed/>
                </p:oleObj>
              </mc:Choice>
              <mc:Fallback>
                <p:oleObj name="Rovnice" r:id="rId3" imgW="495000" imgH="203040" progId="Equation.3">
                  <p:embed/>
                  <p:pic>
                    <p:nvPicPr>
                      <p:cNvPr id="22609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690562"/>
                        <a:ext cx="1163637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971550" y="673100"/>
          <a:ext cx="1519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647640" imgH="228600" progId="Equation.3">
                  <p:embed/>
                </p:oleObj>
              </mc:Choice>
              <mc:Fallback>
                <p:oleObj name="Rovnice" r:id="rId5" imgW="64764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73100"/>
                        <a:ext cx="1519237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793750" y="2762250"/>
          <a:ext cx="61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b="1" dirty="0"/>
              <a:t> A) 2)</a:t>
            </a:r>
          </a:p>
          <a:p>
            <a:pPr lvl="0">
              <a:lnSpc>
                <a:spcPct val="150000"/>
              </a:lnSpc>
            </a:pPr>
            <a:r>
              <a:rPr lang="cs-CZ" sz="2800" b="1" dirty="0"/>
              <a:t> Mají-li skládaná kmitání opačnou počáteční fázi:</a:t>
            </a:r>
          </a:p>
          <a:p>
            <a:pPr marL="711200" lvl="1" indent="-347663">
              <a:buFont typeface="Arial" pitchFamily="34" charset="0"/>
              <a:buChar char="•"/>
            </a:pPr>
            <a:r>
              <a:rPr lang="cs-CZ" sz="2600" dirty="0"/>
              <a:t>a stejnou amplitudu výchylky  y</a:t>
            </a:r>
            <a:r>
              <a:rPr lang="cs-CZ" sz="2600" baseline="-25000" dirty="0"/>
              <a:t>m1</a:t>
            </a:r>
            <a:r>
              <a:rPr lang="cs-CZ" sz="2600" dirty="0"/>
              <a:t> = y</a:t>
            </a:r>
            <a:r>
              <a:rPr lang="cs-CZ" sz="2600" baseline="-25000" dirty="0"/>
              <a:t>m2</a:t>
            </a:r>
            <a:r>
              <a:rPr lang="cs-CZ" sz="2600" dirty="0"/>
              <a:t> </a:t>
            </a:r>
          </a:p>
          <a:p>
            <a:pPr marL="711200" lvl="1" indent="-347663"/>
            <a:r>
              <a:rPr lang="cs-CZ" sz="2600" dirty="0"/>
              <a:t>	je výsledná výchylka nulová a kmitání zaniká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60993" name="Object 1"/>
          <p:cNvGraphicFramePr>
            <a:graphicFrameLocks noChangeAspect="1"/>
          </p:cNvGraphicFramePr>
          <p:nvPr/>
        </p:nvGraphicFramePr>
        <p:xfrm>
          <a:off x="2674938" y="717550"/>
          <a:ext cx="1163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03040" progId="Equation.3">
                  <p:embed/>
                </p:oleObj>
              </mc:Choice>
              <mc:Fallback>
                <p:oleObj name="Rovnice" r:id="rId3" imgW="495000" imgH="203040" progId="Equation.3">
                  <p:embed/>
                  <p:pic>
                    <p:nvPicPr>
                      <p:cNvPr id="22609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717550"/>
                        <a:ext cx="1163637" cy="427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971550" y="673100"/>
          <a:ext cx="1519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647640" imgH="228600" progId="Equation.3">
                  <p:embed/>
                </p:oleObj>
              </mc:Choice>
              <mc:Fallback>
                <p:oleObj name="Rovnice" r:id="rId5" imgW="64764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73100"/>
                        <a:ext cx="1519237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793750" y="2762250"/>
          <a:ext cx="61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3000" b="1" dirty="0"/>
              <a:t>			B)</a:t>
            </a:r>
          </a:p>
          <a:p>
            <a:pPr lvl="0" algn="ctr"/>
            <a:r>
              <a:rPr lang="cs-CZ" sz="3000" dirty="0"/>
              <a:t>Je-li úhlová frekvence různá,</a:t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sp>
        <p:nvSpPr>
          <p:cNvPr id="22630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263042" name="Object 2"/>
          <p:cNvGraphicFramePr>
            <a:graphicFrameLocks noChangeAspect="1"/>
          </p:cNvGraphicFramePr>
          <p:nvPr/>
        </p:nvGraphicFramePr>
        <p:xfrm>
          <a:off x="3505200" y="673100"/>
          <a:ext cx="1393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15640" progId="Equation.3">
                  <p:embed/>
                </p:oleObj>
              </mc:Choice>
              <mc:Fallback>
                <p:oleObj name="Rovnice" r:id="rId3" imgW="495000" imgH="215640" progId="Equation.3">
                  <p:embed/>
                  <p:pic>
                    <p:nvPicPr>
                      <p:cNvPr id="2263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73100"/>
                        <a:ext cx="139382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527050" y="2184400"/>
          <a:ext cx="8045450" cy="44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6350" y="495300"/>
            <a:ext cx="900271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3000" b="1" dirty="0"/>
              <a:t>			B)</a:t>
            </a:r>
          </a:p>
          <a:p>
            <a:pPr lvl="0" algn="ctr"/>
            <a:r>
              <a:rPr lang="cs-CZ" sz="3000" dirty="0"/>
              <a:t>Je-li úhlová frekvence různá,</a:t>
            </a:r>
            <a:br>
              <a:rPr lang="cs-CZ" sz="3000" dirty="0"/>
            </a:br>
            <a:r>
              <a:rPr lang="cs-CZ" sz="3000" dirty="0"/>
              <a:t>pak výsledné kmitání není harmonické.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sp>
        <p:nvSpPr>
          <p:cNvPr id="22630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263042" name="Object 2"/>
          <p:cNvGraphicFramePr>
            <a:graphicFrameLocks noChangeAspect="1"/>
          </p:cNvGraphicFramePr>
          <p:nvPr/>
        </p:nvGraphicFramePr>
        <p:xfrm>
          <a:off x="3505200" y="673100"/>
          <a:ext cx="1393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15640" progId="Equation.3">
                  <p:embed/>
                </p:oleObj>
              </mc:Choice>
              <mc:Fallback>
                <p:oleObj name="Rovnice" r:id="rId3" imgW="495000" imgH="215640" progId="Equation.3">
                  <p:embed/>
                  <p:pic>
                    <p:nvPicPr>
                      <p:cNvPr id="2263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73100"/>
                        <a:ext cx="139382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527050" y="2184400"/>
          <a:ext cx="8045450" cy="44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1288" y="495300"/>
            <a:ext cx="90027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prstClr val="black"/>
                </a:solidFill>
              </a:rPr>
              <a:t>RÁZY </a:t>
            </a:r>
            <a:endParaRPr lang="cs-CZ" sz="3200" dirty="0"/>
          </a:p>
          <a:p>
            <a:pPr lvl="0"/>
            <a:r>
              <a:rPr lang="cs-CZ" sz="3000" dirty="0"/>
              <a:t>vznikají, když se skládají dvě kmitání, </a:t>
            </a:r>
            <a:br>
              <a:rPr lang="cs-CZ" sz="3000" dirty="0"/>
            </a:br>
            <a:r>
              <a:rPr lang="cs-CZ" sz="3000" dirty="0"/>
              <a:t>jejichž úhlové frekvence se velmi málo liší.</a:t>
            </a:r>
          </a:p>
          <a:p>
            <a:pPr lvl="0"/>
            <a:endParaRPr lang="cs-CZ" sz="3000" dirty="0"/>
          </a:p>
          <a:p>
            <a:pPr lvl="0"/>
            <a:endParaRPr lang="cs-CZ" sz="3000" dirty="0"/>
          </a:p>
          <a:p>
            <a:pPr lvl="0"/>
            <a:r>
              <a:rPr lang="cs-CZ" sz="3000" b="1" dirty="0"/>
              <a:t>Př.: </a:t>
            </a:r>
          </a:p>
          <a:p>
            <a:pPr marL="625475" lvl="0"/>
            <a:r>
              <a:rPr lang="cs-CZ" sz="3000" dirty="0"/>
              <a:t>Složení dvou kmitání se stejnou amplitudou </a:t>
            </a:r>
            <a:br>
              <a:rPr lang="cs-CZ" sz="3000" dirty="0"/>
            </a:br>
            <a:r>
              <a:rPr lang="cs-CZ" sz="3000" dirty="0"/>
              <a:t>a periodami 1s a 1,1 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256897" name="Object 2"/>
          <p:cNvGraphicFramePr>
            <a:graphicFrameLocks noChangeAspect="1"/>
          </p:cNvGraphicFramePr>
          <p:nvPr/>
        </p:nvGraphicFramePr>
        <p:xfrm>
          <a:off x="7239000" y="1162050"/>
          <a:ext cx="1393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95000" imgH="215640" progId="Equation.3">
                  <p:embed/>
                </p:oleObj>
              </mc:Choice>
              <mc:Fallback>
                <p:oleObj name="Rovnice" r:id="rId3" imgW="495000" imgH="215640" progId="Equation.3">
                  <p:embed/>
                  <p:pic>
                    <p:nvPicPr>
                      <p:cNvPr id="22568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62050"/>
                        <a:ext cx="139382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800" dirty="0"/>
              <a:t>Časový diagram prvního kmitání.</a:t>
            </a:r>
          </a:p>
          <a:p>
            <a:pPr lvl="0"/>
            <a:endParaRPr lang="cs-CZ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443265" name="Object 1"/>
          <p:cNvGraphicFramePr>
            <a:graphicFrameLocks noChangeAspect="1"/>
          </p:cNvGraphicFramePr>
          <p:nvPr/>
        </p:nvGraphicFramePr>
        <p:xfrm>
          <a:off x="6232525" y="1296988"/>
          <a:ext cx="2686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04840" imgH="215640" progId="Equation.3">
                  <p:embed/>
                </p:oleObj>
              </mc:Choice>
              <mc:Fallback>
                <p:oleObj name="Rovnice" r:id="rId3" imgW="1104840" imgH="215640" progId="Equation.3">
                  <p:embed/>
                  <p:pic>
                    <p:nvPicPr>
                      <p:cNvPr id="24432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1296988"/>
                        <a:ext cx="26860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6" name="Object 23"/>
          <p:cNvGraphicFramePr>
            <a:graphicFrameLocks noChangeAspect="1"/>
          </p:cNvGraphicFramePr>
          <p:nvPr/>
        </p:nvGraphicFramePr>
        <p:xfrm>
          <a:off x="1646238" y="1296194"/>
          <a:ext cx="13700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596880" imgH="228600" progId="Equation.3">
                  <p:embed/>
                </p:oleObj>
              </mc:Choice>
              <mc:Fallback>
                <p:oleObj name="Rovnice" r:id="rId5" imgW="596880" imgH="228600" progId="Equation.3">
                  <p:embed/>
                  <p:pic>
                    <p:nvPicPr>
                      <p:cNvPr id="244326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296194"/>
                        <a:ext cx="1370012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7" name="Object 3"/>
          <p:cNvGraphicFramePr>
            <a:graphicFrameLocks noChangeAspect="1"/>
          </p:cNvGraphicFramePr>
          <p:nvPr/>
        </p:nvGraphicFramePr>
        <p:xfrm>
          <a:off x="227013" y="1296406"/>
          <a:ext cx="1046876" cy="45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31640" imgH="215640" progId="Equation.3">
                  <p:embed/>
                </p:oleObj>
              </mc:Choice>
              <mc:Fallback>
                <p:oleObj name="Rovnice" r:id="rId7" imgW="431640" imgH="215640" progId="Equation.3">
                  <p:embed/>
                  <p:pic>
                    <p:nvPicPr>
                      <p:cNvPr id="2443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296406"/>
                        <a:ext cx="1046876" cy="45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8" name="Object 4"/>
          <p:cNvGraphicFramePr>
            <a:graphicFrameLocks noChangeAspect="1"/>
          </p:cNvGraphicFramePr>
          <p:nvPr/>
        </p:nvGraphicFramePr>
        <p:xfrm>
          <a:off x="3259138" y="1131888"/>
          <a:ext cx="27368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193760" imgH="393480" progId="Equation.3">
                  <p:embed/>
                </p:oleObj>
              </mc:Choice>
              <mc:Fallback>
                <p:oleObj name="Rovnice" r:id="rId9" imgW="1193760" imgH="393480" progId="Equation.3">
                  <p:embed/>
                  <p:pic>
                    <p:nvPicPr>
                      <p:cNvPr id="2443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131888"/>
                        <a:ext cx="273685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438150" y="3028950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4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4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4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443266" name="Object 23"/>
          <p:cNvGraphicFramePr>
            <a:graphicFrameLocks noChangeAspect="1"/>
          </p:cNvGraphicFramePr>
          <p:nvPr/>
        </p:nvGraphicFramePr>
        <p:xfrm>
          <a:off x="1646238" y="1296194"/>
          <a:ext cx="13700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96880" imgH="228600" progId="Equation.3">
                  <p:embed/>
                </p:oleObj>
              </mc:Choice>
              <mc:Fallback>
                <p:oleObj name="Rovnice" r:id="rId3" imgW="596880" imgH="228600" progId="Equation.3">
                  <p:embed/>
                  <p:pic>
                    <p:nvPicPr>
                      <p:cNvPr id="244326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296194"/>
                        <a:ext cx="1370012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7" name="Object 3"/>
          <p:cNvGraphicFramePr>
            <a:graphicFrameLocks noChangeAspect="1"/>
          </p:cNvGraphicFramePr>
          <p:nvPr/>
        </p:nvGraphicFramePr>
        <p:xfrm>
          <a:off x="227013" y="1296406"/>
          <a:ext cx="1046876" cy="45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31640" imgH="215640" progId="Equation.3">
                  <p:embed/>
                </p:oleObj>
              </mc:Choice>
              <mc:Fallback>
                <p:oleObj name="Rovnice" r:id="rId5" imgW="431640" imgH="215640" progId="Equation.3">
                  <p:embed/>
                  <p:pic>
                    <p:nvPicPr>
                      <p:cNvPr id="2443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296406"/>
                        <a:ext cx="1046876" cy="45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9" name="Object 5"/>
          <p:cNvGraphicFramePr>
            <a:graphicFrameLocks noChangeAspect="1"/>
          </p:cNvGraphicFramePr>
          <p:nvPr/>
        </p:nvGraphicFramePr>
        <p:xfrm>
          <a:off x="6154738" y="2208213"/>
          <a:ext cx="2873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180800" imgH="215640" progId="Equation.3">
                  <p:embed/>
                </p:oleObj>
              </mc:Choice>
              <mc:Fallback>
                <p:oleObj name="Rovnice" r:id="rId7" imgW="1180800" imgH="215640" progId="Equation.3">
                  <p:embed/>
                  <p:pic>
                    <p:nvPicPr>
                      <p:cNvPr id="2443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2208213"/>
                        <a:ext cx="28733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0" name="Object 23"/>
          <p:cNvGraphicFramePr>
            <a:graphicFrameLocks noChangeAspect="1"/>
          </p:cNvGraphicFramePr>
          <p:nvPr/>
        </p:nvGraphicFramePr>
        <p:xfrm>
          <a:off x="1628775" y="2207419"/>
          <a:ext cx="1400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609480" imgH="228600" progId="Equation.3">
                  <p:embed/>
                </p:oleObj>
              </mc:Choice>
              <mc:Fallback>
                <p:oleObj name="Rovnice" r:id="rId9" imgW="609480" imgH="228600" progId="Equation.3">
                  <p:embed/>
                  <p:pic>
                    <p:nvPicPr>
                      <p:cNvPr id="244327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207419"/>
                        <a:ext cx="14001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1" name="Object 7"/>
          <p:cNvGraphicFramePr>
            <a:graphicFrameLocks noChangeAspect="1"/>
          </p:cNvGraphicFramePr>
          <p:nvPr/>
        </p:nvGraphicFramePr>
        <p:xfrm>
          <a:off x="227013" y="2207419"/>
          <a:ext cx="1292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533160" imgH="215640" progId="Equation.3">
                  <p:embed/>
                </p:oleObj>
              </mc:Choice>
              <mc:Fallback>
                <p:oleObj name="Rovnice" r:id="rId11" imgW="533160" imgH="215640" progId="Equation.3">
                  <p:embed/>
                  <p:pic>
                    <p:nvPicPr>
                      <p:cNvPr id="2443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07419"/>
                        <a:ext cx="129222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2" name="Object 8"/>
          <p:cNvGraphicFramePr>
            <a:graphicFrameLocks noChangeAspect="1"/>
          </p:cNvGraphicFramePr>
          <p:nvPr/>
        </p:nvGraphicFramePr>
        <p:xfrm>
          <a:off x="3167063" y="2017713"/>
          <a:ext cx="2940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1282680" imgH="419040" progId="Equation.3">
                  <p:embed/>
                </p:oleObj>
              </mc:Choice>
              <mc:Fallback>
                <p:oleObj name="Rovnice" r:id="rId13" imgW="1282680" imgH="419040" progId="Equation.3">
                  <p:embed/>
                  <p:pic>
                    <p:nvPicPr>
                      <p:cNvPr id="2443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017713"/>
                        <a:ext cx="2940050" cy="833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438150" y="3028950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43273" name="Object 1"/>
          <p:cNvGraphicFramePr>
            <a:graphicFrameLocks noChangeAspect="1"/>
          </p:cNvGraphicFramePr>
          <p:nvPr/>
        </p:nvGraphicFramePr>
        <p:xfrm>
          <a:off x="6232525" y="1296988"/>
          <a:ext cx="2686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104840" imgH="215640" progId="Equation.3">
                  <p:embed/>
                </p:oleObj>
              </mc:Choice>
              <mc:Fallback>
                <p:oleObj name="Rovnice" r:id="rId16" imgW="1104840" imgH="215640" progId="Equation.3">
                  <p:embed/>
                  <p:pic>
                    <p:nvPicPr>
                      <p:cNvPr id="2443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1296988"/>
                        <a:ext cx="26860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4" name="Object 4"/>
          <p:cNvGraphicFramePr>
            <a:graphicFrameLocks noChangeAspect="1"/>
          </p:cNvGraphicFramePr>
          <p:nvPr/>
        </p:nvGraphicFramePr>
        <p:xfrm>
          <a:off x="3259138" y="1131888"/>
          <a:ext cx="27368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1193760" imgH="393480" progId="Equation.3">
                  <p:embed/>
                </p:oleObj>
              </mc:Choice>
              <mc:Fallback>
                <p:oleObj name="Rovnice" r:id="rId18" imgW="1193760" imgH="393480" progId="Equation.3">
                  <p:embed/>
                  <p:pic>
                    <p:nvPicPr>
                      <p:cNvPr id="24432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131888"/>
                        <a:ext cx="273685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800" dirty="0"/>
              <a:t>Časový diagram druhého kmitání.</a:t>
            </a:r>
          </a:p>
          <a:p>
            <a:pPr lvl="0"/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4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4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4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443266" name="Object 23"/>
          <p:cNvGraphicFramePr>
            <a:graphicFrameLocks noChangeAspect="1"/>
          </p:cNvGraphicFramePr>
          <p:nvPr/>
        </p:nvGraphicFramePr>
        <p:xfrm>
          <a:off x="1646238" y="1296194"/>
          <a:ext cx="13700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96880" imgH="228600" progId="Equation.3">
                  <p:embed/>
                </p:oleObj>
              </mc:Choice>
              <mc:Fallback>
                <p:oleObj name="Rovnice" r:id="rId3" imgW="596880" imgH="228600" progId="Equation.3">
                  <p:embed/>
                  <p:pic>
                    <p:nvPicPr>
                      <p:cNvPr id="244326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296194"/>
                        <a:ext cx="1370012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7" name="Object 3"/>
          <p:cNvGraphicFramePr>
            <a:graphicFrameLocks noChangeAspect="1"/>
          </p:cNvGraphicFramePr>
          <p:nvPr/>
        </p:nvGraphicFramePr>
        <p:xfrm>
          <a:off x="227013" y="1296406"/>
          <a:ext cx="1046876" cy="45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31640" imgH="215640" progId="Equation.3">
                  <p:embed/>
                </p:oleObj>
              </mc:Choice>
              <mc:Fallback>
                <p:oleObj name="Rovnice" r:id="rId5" imgW="431640" imgH="215640" progId="Equation.3">
                  <p:embed/>
                  <p:pic>
                    <p:nvPicPr>
                      <p:cNvPr id="2443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296406"/>
                        <a:ext cx="1046876" cy="45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0" name="Object 23"/>
          <p:cNvGraphicFramePr>
            <a:graphicFrameLocks noChangeAspect="1"/>
          </p:cNvGraphicFramePr>
          <p:nvPr/>
        </p:nvGraphicFramePr>
        <p:xfrm>
          <a:off x="1628775" y="2207419"/>
          <a:ext cx="1400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09480" imgH="228600" progId="Equation.3">
                  <p:embed/>
                </p:oleObj>
              </mc:Choice>
              <mc:Fallback>
                <p:oleObj name="Rovnice" r:id="rId7" imgW="609480" imgH="228600" progId="Equation.3">
                  <p:embed/>
                  <p:pic>
                    <p:nvPicPr>
                      <p:cNvPr id="244327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207419"/>
                        <a:ext cx="14001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1" name="Object 7"/>
          <p:cNvGraphicFramePr>
            <a:graphicFrameLocks noChangeAspect="1"/>
          </p:cNvGraphicFramePr>
          <p:nvPr/>
        </p:nvGraphicFramePr>
        <p:xfrm>
          <a:off x="227013" y="2207419"/>
          <a:ext cx="1292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533160" imgH="215640" progId="Equation.3">
                  <p:embed/>
                </p:oleObj>
              </mc:Choice>
              <mc:Fallback>
                <p:oleObj name="Rovnice" r:id="rId9" imgW="533160" imgH="215640" progId="Equation.3">
                  <p:embed/>
                  <p:pic>
                    <p:nvPicPr>
                      <p:cNvPr id="2443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07419"/>
                        <a:ext cx="129222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438150" y="3028950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76046" name="Object 14"/>
          <p:cNvGraphicFramePr>
            <a:graphicFrameLocks noChangeAspect="1"/>
          </p:cNvGraphicFramePr>
          <p:nvPr/>
        </p:nvGraphicFramePr>
        <p:xfrm>
          <a:off x="6154738" y="2208213"/>
          <a:ext cx="2873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180800" imgH="215640" progId="Equation.3">
                  <p:embed/>
                </p:oleObj>
              </mc:Choice>
              <mc:Fallback>
                <p:oleObj name="Rovnice" r:id="rId12" imgW="1180800" imgH="215640" progId="Equation.3">
                  <p:embed/>
                  <p:pic>
                    <p:nvPicPr>
                      <p:cNvPr id="2476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2208213"/>
                        <a:ext cx="28733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6047" name="Object 15"/>
          <p:cNvGraphicFramePr>
            <a:graphicFrameLocks noChangeAspect="1"/>
          </p:cNvGraphicFramePr>
          <p:nvPr/>
        </p:nvGraphicFramePr>
        <p:xfrm>
          <a:off x="3167063" y="2017713"/>
          <a:ext cx="2940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82680" imgH="419040" progId="Equation.3">
                  <p:embed/>
                </p:oleObj>
              </mc:Choice>
              <mc:Fallback>
                <p:oleObj name="Rovnice" r:id="rId14" imgW="1282680" imgH="419040" progId="Equation.3">
                  <p:embed/>
                  <p:pic>
                    <p:nvPicPr>
                      <p:cNvPr id="24760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017713"/>
                        <a:ext cx="2940050" cy="833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6048" name="Object 1"/>
          <p:cNvGraphicFramePr>
            <a:graphicFrameLocks noChangeAspect="1"/>
          </p:cNvGraphicFramePr>
          <p:nvPr/>
        </p:nvGraphicFramePr>
        <p:xfrm>
          <a:off x="6232525" y="1296988"/>
          <a:ext cx="2686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104840" imgH="215640" progId="Equation.3">
                  <p:embed/>
                </p:oleObj>
              </mc:Choice>
              <mc:Fallback>
                <p:oleObj name="Rovnice" r:id="rId16" imgW="1104840" imgH="215640" progId="Equation.3">
                  <p:embed/>
                  <p:pic>
                    <p:nvPicPr>
                      <p:cNvPr id="247604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1296988"/>
                        <a:ext cx="26860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6049" name="Object 4"/>
          <p:cNvGraphicFramePr>
            <a:graphicFrameLocks noChangeAspect="1"/>
          </p:cNvGraphicFramePr>
          <p:nvPr/>
        </p:nvGraphicFramePr>
        <p:xfrm>
          <a:off x="3259138" y="1131888"/>
          <a:ext cx="27368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1193760" imgH="393480" progId="Equation.3">
                  <p:embed/>
                </p:oleObj>
              </mc:Choice>
              <mc:Fallback>
                <p:oleObj name="Rovnice" r:id="rId18" imgW="1193760" imgH="393480" progId="Equation.3">
                  <p:embed/>
                  <p:pic>
                    <p:nvPicPr>
                      <p:cNvPr id="24760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131888"/>
                        <a:ext cx="273685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směr</a:t>
            </a:r>
            <a:r>
              <a:rPr lang="cs-CZ" sz="3000" dirty="0"/>
              <a:t> rychlosti – tečna ke kružnici</a:t>
            </a:r>
          </a:p>
          <a:p>
            <a:pPr>
              <a:buNone/>
            </a:pPr>
            <a:r>
              <a:rPr lang="cs-CZ" sz="3000" b="1" dirty="0"/>
              <a:t>velikost</a:t>
            </a:r>
            <a:r>
              <a:rPr lang="cs-CZ" sz="3000" dirty="0"/>
              <a:t> rychlosti – konstantní</a:t>
            </a:r>
          </a:p>
          <a:p>
            <a:pPr>
              <a:buNone/>
            </a:pPr>
            <a:endParaRPr lang="cs-CZ" sz="3000" b="1" dirty="0"/>
          </a:p>
          <a:p>
            <a:pPr>
              <a:buNone/>
            </a:pPr>
            <a:r>
              <a:rPr lang="cs-CZ" sz="3000" b="1" dirty="0"/>
              <a:t>úhlová dráha</a:t>
            </a:r>
            <a:r>
              <a:rPr lang="cs-CZ" sz="3000" dirty="0"/>
              <a:t> Δ</a:t>
            </a:r>
            <a:r>
              <a:rPr lang="el-GR" sz="3000" dirty="0"/>
              <a:t>ϕ</a:t>
            </a:r>
            <a:endParaRPr lang="cs-CZ" sz="3000" dirty="0"/>
          </a:p>
          <a:p>
            <a:pPr>
              <a:buNone/>
            </a:pPr>
            <a:r>
              <a:rPr lang="cs-CZ" sz="3000" dirty="0"/>
              <a:t>(středový úhel) </a:t>
            </a:r>
          </a:p>
          <a:p>
            <a:pPr marL="0" indent="0">
              <a:buNone/>
            </a:pPr>
            <a:r>
              <a:rPr lang="cs-CZ" sz="3000" dirty="0"/>
              <a:t>poměr délky oblouku </a:t>
            </a:r>
            <a:br>
              <a:rPr lang="cs-CZ" sz="3000" dirty="0"/>
            </a:br>
            <a:r>
              <a:rPr lang="cs-CZ" sz="3000" dirty="0"/>
              <a:t>kružnice a poloměru</a:t>
            </a:r>
          </a:p>
          <a:p>
            <a:pPr marL="0" indent="0">
              <a:buNone/>
            </a:pPr>
            <a:endParaRPr lang="cs-CZ" sz="3000" dirty="0"/>
          </a:p>
          <a:p>
            <a:pPr>
              <a:buNone/>
            </a:pPr>
            <a:r>
              <a:rPr lang="cs-CZ" sz="3000" dirty="0"/>
              <a:t> </a:t>
            </a:r>
          </a:p>
          <a:p>
            <a:pPr>
              <a:buNone/>
            </a:pPr>
            <a:r>
              <a:rPr lang="cs-CZ" sz="3000" dirty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190260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6720" imgH="177480" progId="Equation.3">
                  <p:embed/>
                </p:oleObj>
              </mc:Choice>
              <mc:Fallback>
                <p:oleObj name="Rovnice" r:id="rId2" imgW="126720" imgH="177480" progId="Equation.3">
                  <p:embed/>
                  <p:pic>
                    <p:nvPicPr>
                      <p:cNvPr id="19026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08" name="Object 16"/>
          <p:cNvGraphicFramePr>
            <a:graphicFrameLocks noChangeAspect="1"/>
          </p:cNvGraphicFramePr>
          <p:nvPr/>
        </p:nvGraphicFramePr>
        <p:xfrm>
          <a:off x="1240930" y="5118100"/>
          <a:ext cx="18481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583920" imgH="393480" progId="Equation.3">
                  <p:embed/>
                </p:oleObj>
              </mc:Choice>
              <mc:Fallback>
                <p:oleObj name="Rovnice" r:id="rId4" imgW="583920" imgH="393480" progId="Equation.3">
                  <p:embed/>
                  <p:pic>
                    <p:nvPicPr>
                      <p:cNvPr id="19026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930" y="5118100"/>
                        <a:ext cx="1848137" cy="124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10" name="Object 18"/>
          <p:cNvGraphicFramePr>
            <a:graphicFrameLocks noChangeAspect="1"/>
          </p:cNvGraphicFramePr>
          <p:nvPr/>
        </p:nvGraphicFramePr>
        <p:xfrm>
          <a:off x="3460750" y="5651500"/>
          <a:ext cx="262769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66680" imgH="215640" progId="Equation.3">
                  <p:embed/>
                </p:oleObj>
              </mc:Choice>
              <mc:Fallback>
                <p:oleObj name="Rovnice" r:id="rId6" imgW="1066680" imgH="215640" progId="Equation.3">
                  <p:embed/>
                  <p:pic>
                    <p:nvPicPr>
                      <p:cNvPr id="19026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5651500"/>
                        <a:ext cx="262769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35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115287"/>
          <a:ext cx="643927" cy="53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241200" imgH="203040" progId="Equation.3">
                  <p:embed/>
                </p:oleObj>
              </mc:Choice>
              <mc:Fallback>
                <p:oleObj name="Rovnice" r:id="rId8" imgW="241200" imgH="203040" progId="Equation.3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115287"/>
                        <a:ext cx="643927" cy="537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9680" imgH="164880" progId="Equation.3">
                  <p:embed/>
                </p:oleObj>
              </mc:Choice>
              <mc:Fallback>
                <p:oleObj name="Rovnice" r:id="rId10" imgW="139680" imgH="164880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26720" imgH="139680" progId="Equation.3">
                  <p:embed/>
                </p:oleObj>
              </mc:Choice>
              <mc:Fallback>
                <p:oleObj name="Rovnice" r:id="rId12" imgW="126720" imgH="139680" progId="Equation.3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77480" imgH="215640" progId="Equation.3">
                  <p:embed/>
                </p:oleObj>
              </mc:Choice>
              <mc:Fallback>
                <p:oleObj name="Rovnice" r:id="rId14" imgW="177480" imgH="215640" progId="Equation.3">
                  <p:embed/>
                  <p:pic>
                    <p:nvPicPr>
                      <p:cNvPr id="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šipka 33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</a:t>
            </a:r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77480" imgH="215640" progId="Equation.3">
                  <p:embed/>
                </p:oleObj>
              </mc:Choice>
              <mc:Fallback>
                <p:oleObj name="Rovnice" r:id="rId16" imgW="177480" imgH="215640" progId="Equation.3">
                  <p:embed/>
                  <p:pic>
                    <p:nvPicPr>
                      <p:cNvPr id="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blouk 45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7343163" y="2851150"/>
          <a:ext cx="5625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203040" imgH="177480" progId="Equation.3">
                  <p:embed/>
                </p:oleObj>
              </mc:Choice>
              <mc:Fallback>
                <p:oleObj name="Rovnice" r:id="rId18" imgW="203040" imgH="177480" progId="Equation.3">
                  <p:embed/>
                  <p:pic>
                    <p:nvPicPr>
                      <p:cNvPr id="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163" y="2851150"/>
                        <a:ext cx="5625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0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0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800" dirty="0"/>
              <a:t>Časový diagram složeného kmitání s blízkou frekvencí složek.</a:t>
            </a:r>
          </a:p>
          <a:p>
            <a:pPr lvl="0"/>
            <a:endParaRPr lang="cs-CZ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2443265" name="Object 1"/>
          <p:cNvGraphicFramePr>
            <a:graphicFrameLocks noChangeAspect="1"/>
          </p:cNvGraphicFramePr>
          <p:nvPr/>
        </p:nvGraphicFramePr>
        <p:xfrm>
          <a:off x="6232525" y="1296988"/>
          <a:ext cx="2686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04840" imgH="215640" progId="Equation.3">
                  <p:embed/>
                </p:oleObj>
              </mc:Choice>
              <mc:Fallback>
                <p:oleObj name="Rovnice" r:id="rId3" imgW="1104840" imgH="215640" progId="Equation.3">
                  <p:embed/>
                  <p:pic>
                    <p:nvPicPr>
                      <p:cNvPr id="24432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1296988"/>
                        <a:ext cx="26860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6" name="Object 23"/>
          <p:cNvGraphicFramePr>
            <a:graphicFrameLocks noChangeAspect="1"/>
          </p:cNvGraphicFramePr>
          <p:nvPr/>
        </p:nvGraphicFramePr>
        <p:xfrm>
          <a:off x="1646238" y="1296194"/>
          <a:ext cx="13700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596880" imgH="228600" progId="Equation.3">
                  <p:embed/>
                </p:oleObj>
              </mc:Choice>
              <mc:Fallback>
                <p:oleObj name="Rovnice" r:id="rId5" imgW="596880" imgH="228600" progId="Equation.3">
                  <p:embed/>
                  <p:pic>
                    <p:nvPicPr>
                      <p:cNvPr id="244326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296194"/>
                        <a:ext cx="1370012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7" name="Object 3"/>
          <p:cNvGraphicFramePr>
            <a:graphicFrameLocks noChangeAspect="1"/>
          </p:cNvGraphicFramePr>
          <p:nvPr/>
        </p:nvGraphicFramePr>
        <p:xfrm>
          <a:off x="227013" y="1296406"/>
          <a:ext cx="1046876" cy="45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31640" imgH="215640" progId="Equation.3">
                  <p:embed/>
                </p:oleObj>
              </mc:Choice>
              <mc:Fallback>
                <p:oleObj name="Rovnice" r:id="rId7" imgW="431640" imgH="215640" progId="Equation.3">
                  <p:embed/>
                  <p:pic>
                    <p:nvPicPr>
                      <p:cNvPr id="2443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296406"/>
                        <a:ext cx="1046876" cy="45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8" name="Object 4"/>
          <p:cNvGraphicFramePr>
            <a:graphicFrameLocks noChangeAspect="1"/>
          </p:cNvGraphicFramePr>
          <p:nvPr/>
        </p:nvGraphicFramePr>
        <p:xfrm>
          <a:off x="3259138" y="1131888"/>
          <a:ext cx="27368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193760" imgH="393480" progId="Equation.3">
                  <p:embed/>
                </p:oleObj>
              </mc:Choice>
              <mc:Fallback>
                <p:oleObj name="Rovnice" r:id="rId9" imgW="1193760" imgH="393480" progId="Equation.3">
                  <p:embed/>
                  <p:pic>
                    <p:nvPicPr>
                      <p:cNvPr id="2443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131888"/>
                        <a:ext cx="273685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69" name="Object 5"/>
          <p:cNvGraphicFramePr>
            <a:graphicFrameLocks noChangeAspect="1"/>
          </p:cNvGraphicFramePr>
          <p:nvPr/>
        </p:nvGraphicFramePr>
        <p:xfrm>
          <a:off x="6154738" y="2208213"/>
          <a:ext cx="2873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180800" imgH="215640" progId="Equation.3">
                  <p:embed/>
                </p:oleObj>
              </mc:Choice>
              <mc:Fallback>
                <p:oleObj name="Rovnice" r:id="rId11" imgW="1180800" imgH="215640" progId="Equation.3">
                  <p:embed/>
                  <p:pic>
                    <p:nvPicPr>
                      <p:cNvPr id="2443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2208213"/>
                        <a:ext cx="28733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0" name="Object 23"/>
          <p:cNvGraphicFramePr>
            <a:graphicFrameLocks noChangeAspect="1"/>
          </p:cNvGraphicFramePr>
          <p:nvPr/>
        </p:nvGraphicFramePr>
        <p:xfrm>
          <a:off x="1628775" y="2207419"/>
          <a:ext cx="1400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609480" imgH="228600" progId="Equation.3">
                  <p:embed/>
                </p:oleObj>
              </mc:Choice>
              <mc:Fallback>
                <p:oleObj name="Rovnice" r:id="rId13" imgW="609480" imgH="228600" progId="Equation.3">
                  <p:embed/>
                  <p:pic>
                    <p:nvPicPr>
                      <p:cNvPr id="244327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207419"/>
                        <a:ext cx="140017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1" name="Object 7"/>
          <p:cNvGraphicFramePr>
            <a:graphicFrameLocks noChangeAspect="1"/>
          </p:cNvGraphicFramePr>
          <p:nvPr/>
        </p:nvGraphicFramePr>
        <p:xfrm>
          <a:off x="227013" y="2207419"/>
          <a:ext cx="1292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533160" imgH="215640" progId="Equation.3">
                  <p:embed/>
                </p:oleObj>
              </mc:Choice>
              <mc:Fallback>
                <p:oleObj name="Rovnice" r:id="rId15" imgW="533160" imgH="215640" progId="Equation.3">
                  <p:embed/>
                  <p:pic>
                    <p:nvPicPr>
                      <p:cNvPr id="2443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07419"/>
                        <a:ext cx="1292225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3272" name="Object 8"/>
          <p:cNvGraphicFramePr>
            <a:graphicFrameLocks noChangeAspect="1"/>
          </p:cNvGraphicFramePr>
          <p:nvPr/>
        </p:nvGraphicFramePr>
        <p:xfrm>
          <a:off x="3167063" y="2017713"/>
          <a:ext cx="2940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282680" imgH="419040" progId="Equation.3">
                  <p:embed/>
                </p:oleObj>
              </mc:Choice>
              <mc:Fallback>
                <p:oleObj name="Rovnice" r:id="rId17" imgW="1282680" imgH="419040" progId="Equation.3">
                  <p:embed/>
                  <p:pic>
                    <p:nvPicPr>
                      <p:cNvPr id="2443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017713"/>
                        <a:ext cx="2940050" cy="833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438150" y="3028950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673100"/>
            <a:ext cx="90027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cs-CZ" sz="2800" dirty="0"/>
              <a:t>Amplituda výchylky výsledného kmitání </a:t>
            </a:r>
            <a:br>
              <a:rPr lang="cs-CZ" sz="2800" dirty="0"/>
            </a:br>
            <a:r>
              <a:rPr lang="cs-CZ" sz="2800" dirty="0"/>
              <a:t>se periodicky zvětšuje a zmenšuje.</a:t>
            </a:r>
          </a:p>
          <a:p>
            <a:pPr lvl="0" algn="ctr"/>
            <a:endParaRPr lang="cs-CZ" sz="2800" dirty="0"/>
          </a:p>
          <a:p>
            <a:pPr lvl="0" algn="ctr"/>
            <a:r>
              <a:rPr lang="cs-CZ" sz="2800" dirty="0"/>
              <a:t>Během jedné periody dosáhne složené kmitání maximální amplitudy dvakrát, frekvence rázů je  dvojnásobná: f = f</a:t>
            </a:r>
            <a:r>
              <a:rPr lang="cs-CZ" sz="2800" baseline="-25000" dirty="0"/>
              <a:t>1</a:t>
            </a:r>
            <a:r>
              <a:rPr lang="cs-CZ" sz="2800" dirty="0"/>
              <a:t> – f</a:t>
            </a:r>
            <a:r>
              <a:rPr lang="cs-CZ" sz="2800" baseline="-25000" dirty="0"/>
              <a:t>2</a:t>
            </a:r>
            <a:br>
              <a:rPr lang="cs-CZ" sz="2800" baseline="-25000" dirty="0"/>
            </a:br>
            <a:endParaRPr lang="cs-CZ" sz="2800" dirty="0"/>
          </a:p>
          <a:p>
            <a:pPr lvl="0" algn="ctr"/>
            <a:endParaRPr lang="cs-CZ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438150" y="3028950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1.5. SLOŽENÉ KMITÁNÍ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850900"/>
            <a:ext cx="8439150" cy="3980951"/>
          </a:xfrm>
          <a:prstGeom prst="rect">
            <a:avLst/>
          </a:prstGeom>
          <a:noFill/>
          <a:ln w="38100">
            <a:solidFill>
              <a:srgbClr val="FF64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40300"/>
            <a:ext cx="90027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cs-CZ" sz="2800" dirty="0"/>
              <a:t>Rázy vzniklé na strunách kytary.</a:t>
            </a:r>
          </a:p>
          <a:p>
            <a:pPr lvl="0" algn="ctr"/>
            <a:endParaRPr lang="cs-CZ" sz="2800" dirty="0"/>
          </a:p>
          <a:p>
            <a:pPr algn="ctr"/>
            <a:r>
              <a:rPr lang="cs-CZ" sz="2800" dirty="0"/>
              <a:t>software EdLab čidlo - mikrofon</a:t>
            </a:r>
          </a:p>
          <a:p>
            <a:pPr lvl="0" algn="ctr"/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60750" y="6341836"/>
            <a:ext cx="333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2000" dirty="0">
                <a:solidFill>
                  <a:prstClr val="black"/>
                </a:solidFill>
                <a:ea typeface="Calibri"/>
                <a:cs typeface="Times New Roman"/>
                <a:hlinkClick r:id="rId4"/>
              </a:rPr>
              <a:t>ANIMACE KMITÁNÍ</a:t>
            </a:r>
            <a:endParaRPr lang="cs-CZ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850007"/>
            <a:ext cx="90027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/>
              <a:t>Příčinou kmitavého pohybu </a:t>
            </a:r>
            <a:br>
              <a:rPr lang="cs-CZ" sz="3200" dirty="0"/>
            </a:br>
            <a:r>
              <a:rPr lang="cs-CZ" sz="3200" dirty="0"/>
              <a:t>je síla pružnosti (pružina) nebo síla tíhová (kyvadlo). 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Pomocí druhého Newtonova pohybového zákona můžeme určit velikost síly:  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br>
              <a:rPr lang="cs-CZ" sz="3200" dirty="0"/>
            </a:br>
            <a:r>
              <a:rPr lang="cs-CZ" sz="3200" b="1" dirty="0"/>
              <a:t>pohybová rovnice harmonického kmitání</a:t>
            </a:r>
            <a:r>
              <a:rPr lang="cs-CZ" sz="3200" dirty="0"/>
              <a:t> 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1.6. DYNAMIKA KMITAVÉHO POHYBU </a:t>
            </a:r>
          </a:p>
        </p:txBody>
      </p:sp>
      <p:graphicFrame>
        <p:nvGraphicFramePr>
          <p:cNvPr id="2254850" name="Object 2"/>
          <p:cNvGraphicFramePr>
            <a:graphicFrameLocks noChangeAspect="1"/>
          </p:cNvGraphicFramePr>
          <p:nvPr/>
        </p:nvGraphicFramePr>
        <p:xfrm>
          <a:off x="2749550" y="3962400"/>
          <a:ext cx="362389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17440" imgH="228600" progId="Equation.3">
                  <p:embed/>
                </p:oleObj>
              </mc:Choice>
              <mc:Fallback>
                <p:oleObj name="Rovnice" r:id="rId3" imgW="1117440" imgH="228600" progId="Equation.3">
                  <p:embed/>
                  <p:pic>
                    <p:nvPicPr>
                      <p:cNvPr id="225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3962400"/>
                        <a:ext cx="362389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KMITÁNÍ ZPŮSOBENÉ TÍHOVOU SILOU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mechanický oscilátor</a:t>
            </a:r>
            <a:r>
              <a:rPr lang="cs-CZ" sz="2800" dirty="0"/>
              <a:t>  (MO)</a:t>
            </a:r>
            <a:br>
              <a:rPr lang="cs-CZ" sz="2800" dirty="0"/>
            </a:br>
            <a:r>
              <a:rPr lang="cs-CZ" sz="2800" dirty="0"/>
              <a:t>realizujeme závažím zavěšeným na pružině </a:t>
            </a:r>
          </a:p>
          <a:p>
            <a:r>
              <a:rPr lang="cs-CZ" sz="2800" dirty="0" err="1"/>
              <a:t>l</a:t>
            </a:r>
            <a:r>
              <a:rPr lang="cs-CZ" sz="2800" baseline="-25000" dirty="0" err="1"/>
              <a:t>o</a:t>
            </a:r>
            <a:r>
              <a:rPr lang="cs-CZ" sz="2800" baseline="-25000" dirty="0"/>
              <a:t> </a:t>
            </a:r>
            <a:r>
              <a:rPr lang="cs-CZ" sz="2800" dirty="0"/>
              <a:t>– délka pružiny</a:t>
            </a:r>
          </a:p>
          <a:p>
            <a:r>
              <a:rPr lang="cs-CZ" sz="2800" dirty="0" err="1"/>
              <a:t>Δl</a:t>
            </a:r>
            <a:r>
              <a:rPr lang="cs-CZ" sz="2800" dirty="0"/>
              <a:t> – prodloužení pružiny po zavěšení tělesa</a:t>
            </a:r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olný tvar 35"/>
          <p:cNvSpPr/>
          <p:nvPr/>
        </p:nvSpPr>
        <p:spPr>
          <a:xfrm>
            <a:off x="4083050" y="2362200"/>
            <a:ext cx="738188" cy="24447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>
            <a:off x="260350" y="5118100"/>
            <a:ext cx="6667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parametry MO</a:t>
            </a:r>
            <a:endParaRPr lang="cs-CZ" sz="2800" dirty="0"/>
          </a:p>
          <a:p>
            <a:pPr lvl="0"/>
            <a:r>
              <a:rPr lang="cs-CZ" sz="2800" dirty="0"/>
              <a:t>m – hmotnost tělesa zavěšeného na pružině </a:t>
            </a:r>
          </a:p>
          <a:p>
            <a:pPr lvl="0"/>
            <a:r>
              <a:rPr lang="cs-CZ" sz="2800" dirty="0"/>
              <a:t>k – tuhost pružiny</a:t>
            </a:r>
          </a:p>
        </p:txBody>
      </p:sp>
      <p:cxnSp>
        <p:nvCxnSpPr>
          <p:cNvPr id="79" name="Přímá spojovací čára 78"/>
          <p:cNvCxnSpPr/>
          <p:nvPr/>
        </p:nvCxnSpPr>
        <p:spPr>
          <a:xfrm rot="10800000">
            <a:off x="2359200" y="4851400"/>
            <a:ext cx="6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 rot="5400000">
            <a:off x="1816894" y="2940050"/>
            <a:ext cx="1154906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 rot="5400000">
            <a:off x="1727200" y="4184650"/>
            <a:ext cx="13335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3"/>
          <p:cNvGraphicFramePr>
            <a:graphicFrameLocks noChangeAspect="1"/>
          </p:cNvGraphicFramePr>
          <p:nvPr/>
        </p:nvGraphicFramePr>
        <p:xfrm>
          <a:off x="1963738" y="3046413"/>
          <a:ext cx="287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26720" imgH="228600" progId="Equation.3">
                  <p:embed/>
                </p:oleObj>
              </mc:Choice>
              <mc:Fallback>
                <p:oleObj name="Rovnice" r:id="rId2" imgW="126720" imgH="228600" progId="Equation.3">
                  <p:embed/>
                  <p:pic>
                    <p:nvPicPr>
                      <p:cNvPr id="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046413"/>
                        <a:ext cx="287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/>
        </p:nvGraphicFramePr>
        <p:xfrm>
          <a:off x="1892300" y="4214813"/>
          <a:ext cx="430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0440" imgH="177480" progId="Equation.3">
                  <p:embed/>
                </p:oleObj>
              </mc:Choice>
              <mc:Fallback>
                <p:oleObj name="Rovnice" r:id="rId4" imgW="190440" imgH="177480" progId="Equation.3">
                  <p:embed/>
                  <p:pic>
                    <p:nvPicPr>
                      <p:cNvPr id="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214813"/>
                        <a:ext cx="4302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Přímá spojovací čára 83"/>
          <p:cNvCxnSpPr/>
          <p:nvPr/>
        </p:nvCxnSpPr>
        <p:spPr>
          <a:xfrm rot="10800000">
            <a:off x="2393950" y="3517900"/>
            <a:ext cx="72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Volný tvar 84"/>
          <p:cNvSpPr/>
          <p:nvPr/>
        </p:nvSpPr>
        <p:spPr>
          <a:xfrm>
            <a:off x="2794000" y="2362200"/>
            <a:ext cx="738188" cy="12001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571409"/>
              <a:gd name="connsiteX1" fmla="*/ 352425 w 738188"/>
              <a:gd name="connsiteY1" fmla="*/ 133350 h 1571409"/>
              <a:gd name="connsiteX2" fmla="*/ 9525 w 738188"/>
              <a:gd name="connsiteY2" fmla="*/ 223837 h 1571409"/>
              <a:gd name="connsiteX3" fmla="*/ 723900 w 738188"/>
              <a:gd name="connsiteY3" fmla="*/ 271462 h 1571409"/>
              <a:gd name="connsiteX4" fmla="*/ 14288 w 738188"/>
              <a:gd name="connsiteY4" fmla="*/ 342900 h 1571409"/>
              <a:gd name="connsiteX5" fmla="*/ 714375 w 738188"/>
              <a:gd name="connsiteY5" fmla="*/ 409575 h 1571409"/>
              <a:gd name="connsiteX6" fmla="*/ 9525 w 738188"/>
              <a:gd name="connsiteY6" fmla="*/ 457200 h 1571409"/>
              <a:gd name="connsiteX7" fmla="*/ 719138 w 738188"/>
              <a:gd name="connsiteY7" fmla="*/ 514350 h 1571409"/>
              <a:gd name="connsiteX8" fmla="*/ 4763 w 738188"/>
              <a:gd name="connsiteY8" fmla="*/ 581025 h 1571409"/>
              <a:gd name="connsiteX9" fmla="*/ 723900 w 738188"/>
              <a:gd name="connsiteY9" fmla="*/ 628650 h 1571409"/>
              <a:gd name="connsiteX10" fmla="*/ 4763 w 738188"/>
              <a:gd name="connsiteY10" fmla="*/ 671512 h 1571409"/>
              <a:gd name="connsiteX11" fmla="*/ 719138 w 738188"/>
              <a:gd name="connsiteY11" fmla="*/ 723900 h 1571409"/>
              <a:gd name="connsiteX12" fmla="*/ 0 w 738188"/>
              <a:gd name="connsiteY12" fmla="*/ 781050 h 1571409"/>
              <a:gd name="connsiteX13" fmla="*/ 714375 w 738188"/>
              <a:gd name="connsiteY13" fmla="*/ 838200 h 1571409"/>
              <a:gd name="connsiteX14" fmla="*/ 9525 w 738188"/>
              <a:gd name="connsiteY14" fmla="*/ 876300 h 1571409"/>
              <a:gd name="connsiteX15" fmla="*/ 728663 w 738188"/>
              <a:gd name="connsiteY15" fmla="*/ 938212 h 1571409"/>
              <a:gd name="connsiteX16" fmla="*/ 9525 w 738188"/>
              <a:gd name="connsiteY16" fmla="*/ 985837 h 1571409"/>
              <a:gd name="connsiteX17" fmla="*/ 738188 w 738188"/>
              <a:gd name="connsiteY17" fmla="*/ 1042987 h 1571409"/>
              <a:gd name="connsiteX18" fmla="*/ 23813 w 738188"/>
              <a:gd name="connsiteY18" fmla="*/ 1081087 h 1571409"/>
              <a:gd name="connsiteX19" fmla="*/ 723900 w 738188"/>
              <a:gd name="connsiteY19" fmla="*/ 1128712 h 1571409"/>
              <a:gd name="connsiteX20" fmla="*/ 9525 w 738188"/>
              <a:gd name="connsiteY20" fmla="*/ 1171575 h 1571409"/>
              <a:gd name="connsiteX21" fmla="*/ 719138 w 738188"/>
              <a:gd name="connsiteY21" fmla="*/ 1223962 h 1571409"/>
              <a:gd name="connsiteX22" fmla="*/ 4763 w 738188"/>
              <a:gd name="connsiteY22" fmla="*/ 1257300 h 1571409"/>
              <a:gd name="connsiteX23" fmla="*/ 723900 w 738188"/>
              <a:gd name="connsiteY23" fmla="*/ 1347787 h 1571409"/>
              <a:gd name="connsiteX24" fmla="*/ 9525 w 738188"/>
              <a:gd name="connsiteY24" fmla="*/ 1371600 h 1571409"/>
              <a:gd name="connsiteX25" fmla="*/ 723900 w 738188"/>
              <a:gd name="connsiteY25" fmla="*/ 1423987 h 1571409"/>
              <a:gd name="connsiteX26" fmla="*/ 338138 w 738188"/>
              <a:gd name="connsiteY26" fmla="*/ 1462087 h 1571409"/>
              <a:gd name="connsiteX27" fmla="*/ 338138 w 738188"/>
              <a:gd name="connsiteY27" fmla="*/ 1571409 h 157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571409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571409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85580" name="Object 10"/>
          <p:cNvGraphicFramePr>
            <a:graphicFrameLocks noChangeAspect="1"/>
          </p:cNvGraphicFramePr>
          <p:nvPr/>
        </p:nvGraphicFramePr>
        <p:xfrm>
          <a:off x="260350" y="2451100"/>
          <a:ext cx="124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622080" imgH="228600" progId="Equation.3">
                  <p:embed/>
                </p:oleObj>
              </mc:Choice>
              <mc:Fallback>
                <p:oleObj name="Rovnice" r:id="rId6" imgW="622080" imgH="228600" progId="Equation.3">
                  <p:embed/>
                  <p:pic>
                    <p:nvPicPr>
                      <p:cNvPr id="22855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451100"/>
                        <a:ext cx="1244600" cy="441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Elipsa 48"/>
          <p:cNvSpPr/>
          <p:nvPr/>
        </p:nvSpPr>
        <p:spPr>
          <a:xfrm>
            <a:off x="4179888" y="4605338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8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36" grpId="0" animBg="1"/>
      <p:bldP spid="78" grpId="0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af 47"/>
          <p:cNvGraphicFramePr/>
          <p:nvPr/>
        </p:nvGraphicFramePr>
        <p:xfrm>
          <a:off x="4305300" y="3162300"/>
          <a:ext cx="48387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KMITÁNÍ ZPŮSOBENÉ SILOU PRUŽNOSTI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 rot="10800000">
            <a:off x="2359200" y="4851400"/>
            <a:ext cx="6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rgbClr val="0000FF"/>
                </a:solidFill>
              </a:rPr>
              <a:t>F</a:t>
            </a:r>
            <a:r>
              <a:rPr lang="cs-CZ" sz="2800" b="1" baseline="-25000" dirty="0" err="1">
                <a:solidFill>
                  <a:srgbClr val="0000FF"/>
                </a:solidFill>
              </a:rPr>
              <a:t>p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b="1" dirty="0">
                <a:solidFill>
                  <a:srgbClr val="0000FF"/>
                </a:solidFill>
              </a:rPr>
              <a:t>– síla pružnosti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dirty="0"/>
              <a:t>brání deformaci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2800" dirty="0"/>
              <a:t> přímo úměrná tuhosti </a:t>
            </a:r>
            <a:r>
              <a:rPr lang="cs-CZ" sz="2800" b="1" dirty="0"/>
              <a:t>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2800" dirty="0"/>
              <a:t> z </a:t>
            </a:r>
            <a:r>
              <a:rPr lang="cs-CZ" sz="2800" dirty="0" err="1"/>
              <a:t>Hookova</a:t>
            </a:r>
            <a:r>
              <a:rPr lang="cs-CZ" sz="2800" dirty="0"/>
              <a:t> zákona –  přímo úměrná prodloužení pružiny </a:t>
            </a:r>
            <a:r>
              <a:rPr lang="cs-CZ" sz="2800" dirty="0" err="1"/>
              <a:t>Δl</a:t>
            </a:r>
            <a:r>
              <a:rPr lang="cs-CZ" sz="2800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2800" dirty="0"/>
              <a:t> velikost se mění, směřuje nahoru (při zavěšení pružiny)  	</a:t>
            </a:r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olný tvar 34"/>
          <p:cNvSpPr/>
          <p:nvPr/>
        </p:nvSpPr>
        <p:spPr>
          <a:xfrm>
            <a:off x="2794000" y="2362200"/>
            <a:ext cx="738188" cy="12001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571409"/>
              <a:gd name="connsiteX1" fmla="*/ 352425 w 738188"/>
              <a:gd name="connsiteY1" fmla="*/ 133350 h 1571409"/>
              <a:gd name="connsiteX2" fmla="*/ 9525 w 738188"/>
              <a:gd name="connsiteY2" fmla="*/ 223837 h 1571409"/>
              <a:gd name="connsiteX3" fmla="*/ 723900 w 738188"/>
              <a:gd name="connsiteY3" fmla="*/ 271462 h 1571409"/>
              <a:gd name="connsiteX4" fmla="*/ 14288 w 738188"/>
              <a:gd name="connsiteY4" fmla="*/ 342900 h 1571409"/>
              <a:gd name="connsiteX5" fmla="*/ 714375 w 738188"/>
              <a:gd name="connsiteY5" fmla="*/ 409575 h 1571409"/>
              <a:gd name="connsiteX6" fmla="*/ 9525 w 738188"/>
              <a:gd name="connsiteY6" fmla="*/ 457200 h 1571409"/>
              <a:gd name="connsiteX7" fmla="*/ 719138 w 738188"/>
              <a:gd name="connsiteY7" fmla="*/ 514350 h 1571409"/>
              <a:gd name="connsiteX8" fmla="*/ 4763 w 738188"/>
              <a:gd name="connsiteY8" fmla="*/ 581025 h 1571409"/>
              <a:gd name="connsiteX9" fmla="*/ 723900 w 738188"/>
              <a:gd name="connsiteY9" fmla="*/ 628650 h 1571409"/>
              <a:gd name="connsiteX10" fmla="*/ 4763 w 738188"/>
              <a:gd name="connsiteY10" fmla="*/ 671512 h 1571409"/>
              <a:gd name="connsiteX11" fmla="*/ 719138 w 738188"/>
              <a:gd name="connsiteY11" fmla="*/ 723900 h 1571409"/>
              <a:gd name="connsiteX12" fmla="*/ 0 w 738188"/>
              <a:gd name="connsiteY12" fmla="*/ 781050 h 1571409"/>
              <a:gd name="connsiteX13" fmla="*/ 714375 w 738188"/>
              <a:gd name="connsiteY13" fmla="*/ 838200 h 1571409"/>
              <a:gd name="connsiteX14" fmla="*/ 9525 w 738188"/>
              <a:gd name="connsiteY14" fmla="*/ 876300 h 1571409"/>
              <a:gd name="connsiteX15" fmla="*/ 728663 w 738188"/>
              <a:gd name="connsiteY15" fmla="*/ 938212 h 1571409"/>
              <a:gd name="connsiteX16" fmla="*/ 9525 w 738188"/>
              <a:gd name="connsiteY16" fmla="*/ 985837 h 1571409"/>
              <a:gd name="connsiteX17" fmla="*/ 738188 w 738188"/>
              <a:gd name="connsiteY17" fmla="*/ 1042987 h 1571409"/>
              <a:gd name="connsiteX18" fmla="*/ 23813 w 738188"/>
              <a:gd name="connsiteY18" fmla="*/ 1081087 h 1571409"/>
              <a:gd name="connsiteX19" fmla="*/ 723900 w 738188"/>
              <a:gd name="connsiteY19" fmla="*/ 1128712 h 1571409"/>
              <a:gd name="connsiteX20" fmla="*/ 9525 w 738188"/>
              <a:gd name="connsiteY20" fmla="*/ 1171575 h 1571409"/>
              <a:gd name="connsiteX21" fmla="*/ 719138 w 738188"/>
              <a:gd name="connsiteY21" fmla="*/ 1223962 h 1571409"/>
              <a:gd name="connsiteX22" fmla="*/ 4763 w 738188"/>
              <a:gd name="connsiteY22" fmla="*/ 1257300 h 1571409"/>
              <a:gd name="connsiteX23" fmla="*/ 723900 w 738188"/>
              <a:gd name="connsiteY23" fmla="*/ 1347787 h 1571409"/>
              <a:gd name="connsiteX24" fmla="*/ 9525 w 738188"/>
              <a:gd name="connsiteY24" fmla="*/ 1371600 h 1571409"/>
              <a:gd name="connsiteX25" fmla="*/ 723900 w 738188"/>
              <a:gd name="connsiteY25" fmla="*/ 1423987 h 1571409"/>
              <a:gd name="connsiteX26" fmla="*/ 338138 w 738188"/>
              <a:gd name="connsiteY26" fmla="*/ 1462087 h 1571409"/>
              <a:gd name="connsiteX27" fmla="*/ 338138 w 738188"/>
              <a:gd name="connsiteY27" fmla="*/ 1571409 h 157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571409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571409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4083050" y="2362200"/>
            <a:ext cx="738188" cy="24447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5416550" y="2362200"/>
            <a:ext cx="738188" cy="13335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5400000">
            <a:off x="1816894" y="2940050"/>
            <a:ext cx="1154906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5400000">
            <a:off x="1727200" y="4184650"/>
            <a:ext cx="13335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olný tvar 45"/>
          <p:cNvSpPr/>
          <p:nvPr/>
        </p:nvSpPr>
        <p:spPr>
          <a:xfrm>
            <a:off x="6794500" y="2362200"/>
            <a:ext cx="738188" cy="33782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179888" y="4605338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rot="16200000" flipV="1">
            <a:off x="4017963" y="4450557"/>
            <a:ext cx="8001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a 50"/>
          <p:cNvSpPr/>
          <p:nvPr/>
        </p:nvSpPr>
        <p:spPr>
          <a:xfrm>
            <a:off x="5505450" y="3651250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ovací šipka 52"/>
          <p:cNvCxnSpPr/>
          <p:nvPr/>
        </p:nvCxnSpPr>
        <p:spPr>
          <a:xfrm rot="16200000" flipV="1">
            <a:off x="5516960" y="3669904"/>
            <a:ext cx="454025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a 53"/>
          <p:cNvSpPr/>
          <p:nvPr/>
        </p:nvSpPr>
        <p:spPr>
          <a:xfrm>
            <a:off x="6913563" y="5541962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ovací šipka 55"/>
          <p:cNvCxnSpPr/>
          <p:nvPr/>
        </p:nvCxnSpPr>
        <p:spPr>
          <a:xfrm rot="5400000" flipH="1" flipV="1">
            <a:off x="6468268" y="5103020"/>
            <a:ext cx="1355725" cy="793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85571" name="Object 3"/>
          <p:cNvGraphicFramePr>
            <a:graphicFrameLocks noChangeAspect="1"/>
          </p:cNvGraphicFramePr>
          <p:nvPr/>
        </p:nvGraphicFramePr>
        <p:xfrm>
          <a:off x="1963738" y="3046413"/>
          <a:ext cx="287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6720" imgH="228600" progId="Equation.3">
                  <p:embed/>
                </p:oleObj>
              </mc:Choice>
              <mc:Fallback>
                <p:oleObj name="Rovnice" r:id="rId3" imgW="126720" imgH="228600" progId="Equation.3">
                  <p:embed/>
                  <p:pic>
                    <p:nvPicPr>
                      <p:cNvPr id="228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046413"/>
                        <a:ext cx="287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/>
        </p:nvGraphicFramePr>
        <p:xfrm>
          <a:off x="1892300" y="4214813"/>
          <a:ext cx="430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90440" imgH="177480" progId="Equation.3">
                  <p:embed/>
                </p:oleObj>
              </mc:Choice>
              <mc:Fallback>
                <p:oleObj name="Rovnice" r:id="rId5" imgW="190440" imgH="177480" progId="Equation.3">
                  <p:embed/>
                  <p:pic>
                    <p:nvPicPr>
                      <p:cNvPr id="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214813"/>
                        <a:ext cx="4302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Přímá spojovací čára 75"/>
          <p:cNvCxnSpPr/>
          <p:nvPr/>
        </p:nvCxnSpPr>
        <p:spPr>
          <a:xfrm rot="10800000">
            <a:off x="2393950" y="3517900"/>
            <a:ext cx="72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86603" name="Object 7"/>
          <p:cNvGraphicFramePr>
            <a:graphicFrameLocks noChangeAspect="1"/>
          </p:cNvGraphicFramePr>
          <p:nvPr/>
        </p:nvGraphicFramePr>
        <p:xfrm>
          <a:off x="249238" y="3028950"/>
          <a:ext cx="13684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72840" imgH="901440" progId="Equation.3">
                  <p:embed/>
                </p:oleObj>
              </mc:Choice>
              <mc:Fallback>
                <p:oleObj name="Rovnice" r:id="rId7" imgW="672840" imgH="901440" progId="Equation.3">
                  <p:embed/>
                  <p:pic>
                    <p:nvPicPr>
                      <p:cNvPr id="22866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28950"/>
                        <a:ext cx="1368425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6605" name="Object 10"/>
          <p:cNvGraphicFramePr>
            <a:graphicFrameLocks noChangeAspect="1"/>
          </p:cNvGraphicFramePr>
          <p:nvPr/>
        </p:nvGraphicFramePr>
        <p:xfrm>
          <a:off x="260350" y="2451100"/>
          <a:ext cx="124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622080" imgH="228600" progId="Equation.3">
                  <p:embed/>
                </p:oleObj>
              </mc:Choice>
              <mc:Fallback>
                <p:oleObj name="Rovnice" r:id="rId9" imgW="622080" imgH="228600" progId="Equation.3">
                  <p:embed/>
                  <p:pic>
                    <p:nvPicPr>
                      <p:cNvPr id="228660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451100"/>
                        <a:ext cx="1244600" cy="441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19" grpId="0" uiExpand="1" build="p"/>
      <p:bldP spid="37" grpId="0" animBg="1"/>
      <p:bldP spid="46" grpId="0" animBg="1"/>
      <p:bldP spid="51" grpId="0" animBg="1"/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af 47"/>
          <p:cNvGraphicFramePr/>
          <p:nvPr/>
        </p:nvGraphicFramePr>
        <p:xfrm>
          <a:off x="4305300" y="3162300"/>
          <a:ext cx="48387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Přímá spojovací čára 21"/>
          <p:cNvCxnSpPr/>
          <p:nvPr/>
        </p:nvCxnSpPr>
        <p:spPr>
          <a:xfrm rot="10800000">
            <a:off x="2359200" y="4851400"/>
            <a:ext cx="6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F</a:t>
            </a:r>
            <a:r>
              <a:rPr lang="cs-CZ" sz="2800" b="1" baseline="-25000" dirty="0">
                <a:solidFill>
                  <a:srgbClr val="FF0000"/>
                </a:solidFill>
              </a:rPr>
              <a:t>G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– </a:t>
            </a:r>
            <a:r>
              <a:rPr lang="cs-CZ" sz="2800" b="1" dirty="0">
                <a:solidFill>
                  <a:srgbClr val="FF0000"/>
                </a:solidFill>
              </a:rPr>
              <a:t>tíhová síla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stále stejná velikost a směr svisle dolů</a:t>
            </a:r>
          </a:p>
          <a:p>
            <a:pPr>
              <a:tabLst>
                <a:tab pos="2514600" algn="l"/>
                <a:tab pos="3225800" algn="l"/>
              </a:tabLst>
            </a:pPr>
            <a:r>
              <a:rPr lang="cs-CZ" sz="2800" dirty="0"/>
              <a:t>	v rovnovážné poloze platí: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olný tvar 35"/>
          <p:cNvSpPr/>
          <p:nvPr/>
        </p:nvSpPr>
        <p:spPr>
          <a:xfrm>
            <a:off x="4083050" y="2362200"/>
            <a:ext cx="738188" cy="24447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5416550" y="2362200"/>
            <a:ext cx="738188" cy="13335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6794500" y="2362200"/>
            <a:ext cx="738188" cy="33782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179888" y="4605338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ovací šipka 44"/>
          <p:cNvCxnSpPr/>
          <p:nvPr/>
        </p:nvCxnSpPr>
        <p:spPr>
          <a:xfrm rot="5400000">
            <a:off x="4017963" y="5255419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16200000" flipV="1">
            <a:off x="4017963" y="4450557"/>
            <a:ext cx="8001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a 50"/>
          <p:cNvSpPr/>
          <p:nvPr/>
        </p:nvSpPr>
        <p:spPr>
          <a:xfrm>
            <a:off x="5505450" y="3651250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šipka 51"/>
          <p:cNvCxnSpPr/>
          <p:nvPr/>
        </p:nvCxnSpPr>
        <p:spPr>
          <a:xfrm rot="5400000">
            <a:off x="5343525" y="4301331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rot="16200000" flipV="1">
            <a:off x="5516960" y="3669904"/>
            <a:ext cx="454025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a 53"/>
          <p:cNvSpPr/>
          <p:nvPr/>
        </p:nvSpPr>
        <p:spPr>
          <a:xfrm>
            <a:off x="6913563" y="5541962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ovací šipka 54"/>
          <p:cNvCxnSpPr/>
          <p:nvPr/>
        </p:nvCxnSpPr>
        <p:spPr>
          <a:xfrm rot="5400000">
            <a:off x="6749256" y="6188868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5400000" flipH="1" flipV="1">
            <a:off x="6468268" y="5103020"/>
            <a:ext cx="1355725" cy="793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olný tvar 37"/>
          <p:cNvSpPr/>
          <p:nvPr/>
        </p:nvSpPr>
        <p:spPr>
          <a:xfrm>
            <a:off x="2794000" y="2362200"/>
            <a:ext cx="738188" cy="12001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571409"/>
              <a:gd name="connsiteX1" fmla="*/ 352425 w 738188"/>
              <a:gd name="connsiteY1" fmla="*/ 133350 h 1571409"/>
              <a:gd name="connsiteX2" fmla="*/ 9525 w 738188"/>
              <a:gd name="connsiteY2" fmla="*/ 223837 h 1571409"/>
              <a:gd name="connsiteX3" fmla="*/ 723900 w 738188"/>
              <a:gd name="connsiteY3" fmla="*/ 271462 h 1571409"/>
              <a:gd name="connsiteX4" fmla="*/ 14288 w 738188"/>
              <a:gd name="connsiteY4" fmla="*/ 342900 h 1571409"/>
              <a:gd name="connsiteX5" fmla="*/ 714375 w 738188"/>
              <a:gd name="connsiteY5" fmla="*/ 409575 h 1571409"/>
              <a:gd name="connsiteX6" fmla="*/ 9525 w 738188"/>
              <a:gd name="connsiteY6" fmla="*/ 457200 h 1571409"/>
              <a:gd name="connsiteX7" fmla="*/ 719138 w 738188"/>
              <a:gd name="connsiteY7" fmla="*/ 514350 h 1571409"/>
              <a:gd name="connsiteX8" fmla="*/ 4763 w 738188"/>
              <a:gd name="connsiteY8" fmla="*/ 581025 h 1571409"/>
              <a:gd name="connsiteX9" fmla="*/ 723900 w 738188"/>
              <a:gd name="connsiteY9" fmla="*/ 628650 h 1571409"/>
              <a:gd name="connsiteX10" fmla="*/ 4763 w 738188"/>
              <a:gd name="connsiteY10" fmla="*/ 671512 h 1571409"/>
              <a:gd name="connsiteX11" fmla="*/ 719138 w 738188"/>
              <a:gd name="connsiteY11" fmla="*/ 723900 h 1571409"/>
              <a:gd name="connsiteX12" fmla="*/ 0 w 738188"/>
              <a:gd name="connsiteY12" fmla="*/ 781050 h 1571409"/>
              <a:gd name="connsiteX13" fmla="*/ 714375 w 738188"/>
              <a:gd name="connsiteY13" fmla="*/ 838200 h 1571409"/>
              <a:gd name="connsiteX14" fmla="*/ 9525 w 738188"/>
              <a:gd name="connsiteY14" fmla="*/ 876300 h 1571409"/>
              <a:gd name="connsiteX15" fmla="*/ 728663 w 738188"/>
              <a:gd name="connsiteY15" fmla="*/ 938212 h 1571409"/>
              <a:gd name="connsiteX16" fmla="*/ 9525 w 738188"/>
              <a:gd name="connsiteY16" fmla="*/ 985837 h 1571409"/>
              <a:gd name="connsiteX17" fmla="*/ 738188 w 738188"/>
              <a:gd name="connsiteY17" fmla="*/ 1042987 h 1571409"/>
              <a:gd name="connsiteX18" fmla="*/ 23813 w 738188"/>
              <a:gd name="connsiteY18" fmla="*/ 1081087 h 1571409"/>
              <a:gd name="connsiteX19" fmla="*/ 723900 w 738188"/>
              <a:gd name="connsiteY19" fmla="*/ 1128712 h 1571409"/>
              <a:gd name="connsiteX20" fmla="*/ 9525 w 738188"/>
              <a:gd name="connsiteY20" fmla="*/ 1171575 h 1571409"/>
              <a:gd name="connsiteX21" fmla="*/ 719138 w 738188"/>
              <a:gd name="connsiteY21" fmla="*/ 1223962 h 1571409"/>
              <a:gd name="connsiteX22" fmla="*/ 4763 w 738188"/>
              <a:gd name="connsiteY22" fmla="*/ 1257300 h 1571409"/>
              <a:gd name="connsiteX23" fmla="*/ 723900 w 738188"/>
              <a:gd name="connsiteY23" fmla="*/ 1347787 h 1571409"/>
              <a:gd name="connsiteX24" fmla="*/ 9525 w 738188"/>
              <a:gd name="connsiteY24" fmla="*/ 1371600 h 1571409"/>
              <a:gd name="connsiteX25" fmla="*/ 723900 w 738188"/>
              <a:gd name="connsiteY25" fmla="*/ 1423987 h 1571409"/>
              <a:gd name="connsiteX26" fmla="*/ 338138 w 738188"/>
              <a:gd name="connsiteY26" fmla="*/ 1462087 h 1571409"/>
              <a:gd name="connsiteX27" fmla="*/ 338138 w 738188"/>
              <a:gd name="connsiteY27" fmla="*/ 1571409 h 157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571409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571409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šipka 40"/>
          <p:cNvCxnSpPr/>
          <p:nvPr/>
        </p:nvCxnSpPr>
        <p:spPr>
          <a:xfrm rot="5400000">
            <a:off x="1816894" y="2940050"/>
            <a:ext cx="1154906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5400000">
            <a:off x="1727200" y="4184650"/>
            <a:ext cx="13335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1963738" y="3046413"/>
          <a:ext cx="287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6720" imgH="228600" progId="Equation.3">
                  <p:embed/>
                </p:oleObj>
              </mc:Choice>
              <mc:Fallback>
                <p:oleObj name="Rovnice" r:id="rId3" imgW="126720" imgH="228600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046413"/>
                        <a:ext cx="287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1892300" y="4214813"/>
          <a:ext cx="430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90440" imgH="177480" progId="Equation.3">
                  <p:embed/>
                </p:oleObj>
              </mc:Choice>
              <mc:Fallback>
                <p:oleObj name="Rovnice" r:id="rId5" imgW="190440" imgH="177480" progId="Equation.3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214813"/>
                        <a:ext cx="4302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Přímá spojovací čára 57"/>
          <p:cNvCxnSpPr/>
          <p:nvPr/>
        </p:nvCxnSpPr>
        <p:spPr>
          <a:xfrm rot="10800000">
            <a:off x="2393950" y="3517900"/>
            <a:ext cx="72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87628" name="Object 7"/>
          <p:cNvGraphicFramePr>
            <a:graphicFrameLocks noChangeAspect="1"/>
          </p:cNvGraphicFramePr>
          <p:nvPr/>
        </p:nvGraphicFramePr>
        <p:xfrm>
          <a:off x="249238" y="3028950"/>
          <a:ext cx="13684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72840" imgH="901440" progId="Equation.3">
                  <p:embed/>
                </p:oleObj>
              </mc:Choice>
              <mc:Fallback>
                <p:oleObj name="Rovnice" r:id="rId7" imgW="672840" imgH="901440" progId="Equation.3">
                  <p:embed/>
                  <p:pic>
                    <p:nvPicPr>
                      <p:cNvPr id="22876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28950"/>
                        <a:ext cx="1368425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7630" name="Object 10"/>
          <p:cNvGraphicFramePr>
            <a:graphicFrameLocks noChangeAspect="1"/>
          </p:cNvGraphicFramePr>
          <p:nvPr/>
        </p:nvGraphicFramePr>
        <p:xfrm>
          <a:off x="260350" y="2451100"/>
          <a:ext cx="124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622080" imgH="228600" progId="Equation.3">
                  <p:embed/>
                </p:oleObj>
              </mc:Choice>
              <mc:Fallback>
                <p:oleObj name="Rovnice" r:id="rId9" imgW="622080" imgH="228600" progId="Equation.3">
                  <p:embed/>
                  <p:pic>
                    <p:nvPicPr>
                      <p:cNvPr id="22876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451100"/>
                        <a:ext cx="1244600" cy="441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7632" name="Object 8"/>
          <p:cNvGraphicFramePr>
            <a:graphicFrameLocks noChangeAspect="1"/>
          </p:cNvGraphicFramePr>
          <p:nvPr/>
        </p:nvGraphicFramePr>
        <p:xfrm>
          <a:off x="7150100" y="1206500"/>
          <a:ext cx="1790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901440" imgH="457200" progId="Equation.3">
                  <p:embed/>
                </p:oleObj>
              </mc:Choice>
              <mc:Fallback>
                <p:oleObj name="Rovnice" r:id="rId11" imgW="901440" imgH="457200" progId="Equation.3">
                  <p:embed/>
                  <p:pic>
                    <p:nvPicPr>
                      <p:cNvPr id="2287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206500"/>
                        <a:ext cx="1790700" cy="86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KMITÁNÍ ZPŮSOBENÉ SILOU PRUŽNOSTI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8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af 47"/>
          <p:cNvGraphicFramePr/>
          <p:nvPr/>
        </p:nvGraphicFramePr>
        <p:xfrm>
          <a:off x="4305300" y="3162300"/>
          <a:ext cx="48387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Přímá spojovací čára 21"/>
          <p:cNvCxnSpPr/>
          <p:nvPr/>
        </p:nvCxnSpPr>
        <p:spPr>
          <a:xfrm rot="10800000">
            <a:off x="2359200" y="4851400"/>
            <a:ext cx="6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F – výsledná síla </a:t>
            </a:r>
            <a:r>
              <a:rPr lang="cs-CZ" sz="2800" dirty="0"/>
              <a:t>– vektorový součet tíhové síly a síly pružnosti</a:t>
            </a:r>
          </a:p>
          <a:p>
            <a:pPr indent="274638">
              <a:buFont typeface="Arial" pitchFamily="34" charset="0"/>
              <a:buChar char="•"/>
            </a:pPr>
            <a:r>
              <a:rPr lang="cs-CZ" sz="2800" dirty="0"/>
              <a:t>je příčinou harmonického kmitání MO</a:t>
            </a:r>
          </a:p>
          <a:p>
            <a:pPr indent="274638">
              <a:buFont typeface="Arial" pitchFamily="34" charset="0"/>
              <a:buChar char="•"/>
            </a:pPr>
            <a:r>
              <a:rPr lang="cs-CZ" sz="2800" dirty="0"/>
              <a:t>je přímo úměrná výchylce oscilátoru z RP </a:t>
            </a:r>
          </a:p>
          <a:p>
            <a:pPr indent="274638">
              <a:buFont typeface="Arial" pitchFamily="34" charset="0"/>
              <a:buChar char="•"/>
            </a:pPr>
            <a:r>
              <a:rPr lang="cs-CZ" sz="2800" dirty="0"/>
              <a:t>stále směřuje do RP</a:t>
            </a:r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3177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olný tvar 35"/>
          <p:cNvSpPr/>
          <p:nvPr/>
        </p:nvSpPr>
        <p:spPr>
          <a:xfrm>
            <a:off x="4083050" y="2362200"/>
            <a:ext cx="738188" cy="24447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5416550" y="2362200"/>
            <a:ext cx="738188" cy="13335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6794500" y="2362200"/>
            <a:ext cx="738188" cy="337820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604962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604962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179888" y="4605338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ovací šipka 44"/>
          <p:cNvCxnSpPr/>
          <p:nvPr/>
        </p:nvCxnSpPr>
        <p:spPr>
          <a:xfrm rot="5400000">
            <a:off x="4017963" y="5255419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16200000" flipV="1">
            <a:off x="4017963" y="4450557"/>
            <a:ext cx="8001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a 50"/>
          <p:cNvSpPr/>
          <p:nvPr/>
        </p:nvSpPr>
        <p:spPr>
          <a:xfrm>
            <a:off x="5505450" y="3651250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šipka 51"/>
          <p:cNvCxnSpPr/>
          <p:nvPr/>
        </p:nvCxnSpPr>
        <p:spPr>
          <a:xfrm rot="5400000">
            <a:off x="5343525" y="4301331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rot="16200000" flipV="1">
            <a:off x="5516960" y="3669904"/>
            <a:ext cx="454025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a 53"/>
          <p:cNvSpPr/>
          <p:nvPr/>
        </p:nvSpPr>
        <p:spPr>
          <a:xfrm>
            <a:off x="6913563" y="5541962"/>
            <a:ext cx="488950" cy="488950"/>
          </a:xfrm>
          <a:prstGeom prst="ellipse">
            <a:avLst/>
          </a:prstGeom>
          <a:gradFill flip="none" rotWithShape="1">
            <a:gsLst>
              <a:gs pos="0">
                <a:srgbClr val="32C832">
                  <a:shade val="30000"/>
                  <a:satMod val="115000"/>
                </a:srgbClr>
              </a:gs>
              <a:gs pos="50000">
                <a:srgbClr val="32C832">
                  <a:shade val="67500"/>
                  <a:satMod val="115000"/>
                </a:srgbClr>
              </a:gs>
              <a:gs pos="100000">
                <a:srgbClr val="32C8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ovací šipka 54"/>
          <p:cNvCxnSpPr/>
          <p:nvPr/>
        </p:nvCxnSpPr>
        <p:spPr>
          <a:xfrm rot="5400000">
            <a:off x="6749256" y="6188868"/>
            <a:ext cx="8001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5400000" flipH="1" flipV="1">
            <a:off x="6468268" y="5103020"/>
            <a:ext cx="1355725" cy="793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16200000" flipH="1">
            <a:off x="5576888" y="4071937"/>
            <a:ext cx="337343" cy="7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 rot="16200000" flipV="1">
            <a:off x="6861969" y="5495131"/>
            <a:ext cx="5778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 rot="10800000">
            <a:off x="3869950" y="5784850"/>
            <a:ext cx="3591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10800000">
            <a:off x="3806400" y="3917950"/>
            <a:ext cx="2232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3384550" y="4198938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39680" imgH="164880" progId="Equation.3">
                  <p:embed/>
                </p:oleObj>
              </mc:Choice>
              <mc:Fallback>
                <p:oleObj name="Rovnice" r:id="rId3" imgW="139680" imgH="164880" progId="Equation.3">
                  <p:embed/>
                  <p:pic>
                    <p:nvPicPr>
                      <p:cNvPr id="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4198938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"/>
          <p:cNvGraphicFramePr>
            <a:graphicFrameLocks noChangeAspect="1"/>
          </p:cNvGraphicFramePr>
          <p:nvPr/>
        </p:nvGraphicFramePr>
        <p:xfrm>
          <a:off x="3149600" y="5118100"/>
          <a:ext cx="546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241200" imgH="164880" progId="Equation.3">
                  <p:embed/>
                </p:oleObj>
              </mc:Choice>
              <mc:Fallback>
                <p:oleObj name="Rovnice" r:id="rId5" imgW="241200" imgH="164880" progId="Equation.3">
                  <p:embed/>
                  <p:pic>
                    <p:nvPicPr>
                      <p:cNvPr id="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118100"/>
                        <a:ext cx="5461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6599" name="Object 7"/>
          <p:cNvGraphicFramePr>
            <a:graphicFrameLocks noChangeAspect="1"/>
          </p:cNvGraphicFramePr>
          <p:nvPr/>
        </p:nvGraphicFramePr>
        <p:xfrm>
          <a:off x="249238" y="3028950"/>
          <a:ext cx="1368000" cy="165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72840" imgH="901440" progId="Equation.3">
                  <p:embed/>
                </p:oleObj>
              </mc:Choice>
              <mc:Fallback>
                <p:oleObj name="Rovnice" r:id="rId7" imgW="672840" imgH="901440" progId="Equation.3">
                  <p:embed/>
                  <p:pic>
                    <p:nvPicPr>
                      <p:cNvPr id="2286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28950"/>
                        <a:ext cx="1368000" cy="16573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6600" name="Object 8"/>
          <p:cNvGraphicFramePr>
            <a:graphicFrameLocks noChangeAspect="1"/>
          </p:cNvGraphicFramePr>
          <p:nvPr/>
        </p:nvGraphicFramePr>
        <p:xfrm>
          <a:off x="7150100" y="1206500"/>
          <a:ext cx="1790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901440" imgH="457200" progId="Equation.3">
                  <p:embed/>
                </p:oleObj>
              </mc:Choice>
              <mc:Fallback>
                <p:oleObj name="Rovnice" r:id="rId9" imgW="901440" imgH="457200" progId="Equation.3">
                  <p:embed/>
                  <p:pic>
                    <p:nvPicPr>
                      <p:cNvPr id="228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206500"/>
                        <a:ext cx="1790700" cy="86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6602" name="Object 10"/>
          <p:cNvGraphicFramePr>
            <a:graphicFrameLocks noChangeAspect="1"/>
          </p:cNvGraphicFramePr>
          <p:nvPr/>
        </p:nvGraphicFramePr>
        <p:xfrm>
          <a:off x="260350" y="2451100"/>
          <a:ext cx="1244600" cy="44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622080" imgH="228600" progId="Equation.3">
                  <p:embed/>
                </p:oleObj>
              </mc:Choice>
              <mc:Fallback>
                <p:oleObj name="Rovnice" r:id="rId11" imgW="622080" imgH="228600" progId="Equation.3">
                  <p:embed/>
                  <p:pic>
                    <p:nvPicPr>
                      <p:cNvPr id="22866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451100"/>
                        <a:ext cx="1244600" cy="441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Volný tvar 37"/>
          <p:cNvSpPr/>
          <p:nvPr/>
        </p:nvSpPr>
        <p:spPr>
          <a:xfrm>
            <a:off x="2794000" y="2362200"/>
            <a:ext cx="738188" cy="1200150"/>
          </a:xfrm>
          <a:custGeom>
            <a:avLst/>
            <a:gdLst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886851"/>
              <a:gd name="connsiteY0" fmla="*/ 0 h 1604962"/>
              <a:gd name="connsiteX1" fmla="*/ 352425 w 886851"/>
              <a:gd name="connsiteY1" fmla="*/ 133350 h 1604962"/>
              <a:gd name="connsiteX2" fmla="*/ 9525 w 886851"/>
              <a:gd name="connsiteY2" fmla="*/ 223837 h 1604962"/>
              <a:gd name="connsiteX3" fmla="*/ 723900 w 886851"/>
              <a:gd name="connsiteY3" fmla="*/ 271462 h 1604962"/>
              <a:gd name="connsiteX4" fmla="*/ 14288 w 886851"/>
              <a:gd name="connsiteY4" fmla="*/ 342900 h 1604962"/>
              <a:gd name="connsiteX5" fmla="*/ 714375 w 886851"/>
              <a:gd name="connsiteY5" fmla="*/ 409575 h 1604962"/>
              <a:gd name="connsiteX6" fmla="*/ 9525 w 886851"/>
              <a:gd name="connsiteY6" fmla="*/ 457200 h 1604962"/>
              <a:gd name="connsiteX7" fmla="*/ 719138 w 886851"/>
              <a:gd name="connsiteY7" fmla="*/ 514350 h 1604962"/>
              <a:gd name="connsiteX8" fmla="*/ 4763 w 886851"/>
              <a:gd name="connsiteY8" fmla="*/ 581025 h 1604962"/>
              <a:gd name="connsiteX9" fmla="*/ 723900 w 886851"/>
              <a:gd name="connsiteY9" fmla="*/ 628650 h 1604962"/>
              <a:gd name="connsiteX10" fmla="*/ 4763 w 886851"/>
              <a:gd name="connsiteY10" fmla="*/ 671512 h 1604962"/>
              <a:gd name="connsiteX11" fmla="*/ 719138 w 886851"/>
              <a:gd name="connsiteY11" fmla="*/ 723900 h 1604962"/>
              <a:gd name="connsiteX12" fmla="*/ 0 w 886851"/>
              <a:gd name="connsiteY12" fmla="*/ 781050 h 1604962"/>
              <a:gd name="connsiteX13" fmla="*/ 714375 w 886851"/>
              <a:gd name="connsiteY13" fmla="*/ 838200 h 1604962"/>
              <a:gd name="connsiteX14" fmla="*/ 9525 w 886851"/>
              <a:gd name="connsiteY14" fmla="*/ 876300 h 1604962"/>
              <a:gd name="connsiteX15" fmla="*/ 728663 w 886851"/>
              <a:gd name="connsiteY15" fmla="*/ 938212 h 1604962"/>
              <a:gd name="connsiteX16" fmla="*/ 9525 w 886851"/>
              <a:gd name="connsiteY16" fmla="*/ 985837 h 1604962"/>
              <a:gd name="connsiteX17" fmla="*/ 738188 w 886851"/>
              <a:gd name="connsiteY17" fmla="*/ 1042987 h 1604962"/>
              <a:gd name="connsiteX18" fmla="*/ 23813 w 886851"/>
              <a:gd name="connsiteY18" fmla="*/ 1081087 h 1604962"/>
              <a:gd name="connsiteX19" fmla="*/ 723900 w 886851"/>
              <a:gd name="connsiteY19" fmla="*/ 1128712 h 1604962"/>
              <a:gd name="connsiteX20" fmla="*/ 9525 w 886851"/>
              <a:gd name="connsiteY20" fmla="*/ 1171575 h 1604962"/>
              <a:gd name="connsiteX21" fmla="*/ 719138 w 886851"/>
              <a:gd name="connsiteY21" fmla="*/ 1223962 h 1604962"/>
              <a:gd name="connsiteX22" fmla="*/ 4763 w 886851"/>
              <a:gd name="connsiteY22" fmla="*/ 1257300 h 1604962"/>
              <a:gd name="connsiteX23" fmla="*/ 723900 w 886851"/>
              <a:gd name="connsiteY23" fmla="*/ 1347787 h 1604962"/>
              <a:gd name="connsiteX24" fmla="*/ 9525 w 886851"/>
              <a:gd name="connsiteY24" fmla="*/ 1371600 h 1604962"/>
              <a:gd name="connsiteX25" fmla="*/ 723900 w 886851"/>
              <a:gd name="connsiteY25" fmla="*/ 1423987 h 1604962"/>
              <a:gd name="connsiteX26" fmla="*/ 338138 w 886851"/>
              <a:gd name="connsiteY26" fmla="*/ 1462087 h 1604962"/>
              <a:gd name="connsiteX27" fmla="*/ 338138 w 886851"/>
              <a:gd name="connsiteY27" fmla="*/ 1604962 h 1604962"/>
              <a:gd name="connsiteX0" fmla="*/ 352425 w 738188"/>
              <a:gd name="connsiteY0" fmla="*/ 0 h 1604962"/>
              <a:gd name="connsiteX1" fmla="*/ 352425 w 738188"/>
              <a:gd name="connsiteY1" fmla="*/ 133350 h 1604962"/>
              <a:gd name="connsiteX2" fmla="*/ 9525 w 738188"/>
              <a:gd name="connsiteY2" fmla="*/ 223837 h 1604962"/>
              <a:gd name="connsiteX3" fmla="*/ 723900 w 738188"/>
              <a:gd name="connsiteY3" fmla="*/ 271462 h 1604962"/>
              <a:gd name="connsiteX4" fmla="*/ 14288 w 738188"/>
              <a:gd name="connsiteY4" fmla="*/ 342900 h 1604962"/>
              <a:gd name="connsiteX5" fmla="*/ 714375 w 738188"/>
              <a:gd name="connsiteY5" fmla="*/ 409575 h 1604962"/>
              <a:gd name="connsiteX6" fmla="*/ 9525 w 738188"/>
              <a:gd name="connsiteY6" fmla="*/ 457200 h 1604962"/>
              <a:gd name="connsiteX7" fmla="*/ 719138 w 738188"/>
              <a:gd name="connsiteY7" fmla="*/ 514350 h 1604962"/>
              <a:gd name="connsiteX8" fmla="*/ 4763 w 738188"/>
              <a:gd name="connsiteY8" fmla="*/ 581025 h 1604962"/>
              <a:gd name="connsiteX9" fmla="*/ 723900 w 738188"/>
              <a:gd name="connsiteY9" fmla="*/ 628650 h 1604962"/>
              <a:gd name="connsiteX10" fmla="*/ 4763 w 738188"/>
              <a:gd name="connsiteY10" fmla="*/ 671512 h 1604962"/>
              <a:gd name="connsiteX11" fmla="*/ 719138 w 738188"/>
              <a:gd name="connsiteY11" fmla="*/ 723900 h 1604962"/>
              <a:gd name="connsiteX12" fmla="*/ 0 w 738188"/>
              <a:gd name="connsiteY12" fmla="*/ 781050 h 1604962"/>
              <a:gd name="connsiteX13" fmla="*/ 714375 w 738188"/>
              <a:gd name="connsiteY13" fmla="*/ 838200 h 1604962"/>
              <a:gd name="connsiteX14" fmla="*/ 9525 w 738188"/>
              <a:gd name="connsiteY14" fmla="*/ 876300 h 1604962"/>
              <a:gd name="connsiteX15" fmla="*/ 728663 w 738188"/>
              <a:gd name="connsiteY15" fmla="*/ 938212 h 1604962"/>
              <a:gd name="connsiteX16" fmla="*/ 9525 w 738188"/>
              <a:gd name="connsiteY16" fmla="*/ 985837 h 1604962"/>
              <a:gd name="connsiteX17" fmla="*/ 738188 w 738188"/>
              <a:gd name="connsiteY17" fmla="*/ 1042987 h 1604962"/>
              <a:gd name="connsiteX18" fmla="*/ 23813 w 738188"/>
              <a:gd name="connsiteY18" fmla="*/ 1081087 h 1604962"/>
              <a:gd name="connsiteX19" fmla="*/ 723900 w 738188"/>
              <a:gd name="connsiteY19" fmla="*/ 1128712 h 1604962"/>
              <a:gd name="connsiteX20" fmla="*/ 9525 w 738188"/>
              <a:gd name="connsiteY20" fmla="*/ 1171575 h 1604962"/>
              <a:gd name="connsiteX21" fmla="*/ 719138 w 738188"/>
              <a:gd name="connsiteY21" fmla="*/ 1223962 h 1604962"/>
              <a:gd name="connsiteX22" fmla="*/ 4763 w 738188"/>
              <a:gd name="connsiteY22" fmla="*/ 1257300 h 1604962"/>
              <a:gd name="connsiteX23" fmla="*/ 723900 w 738188"/>
              <a:gd name="connsiteY23" fmla="*/ 1347787 h 1604962"/>
              <a:gd name="connsiteX24" fmla="*/ 9525 w 738188"/>
              <a:gd name="connsiteY24" fmla="*/ 1371600 h 1604962"/>
              <a:gd name="connsiteX25" fmla="*/ 723900 w 738188"/>
              <a:gd name="connsiteY25" fmla="*/ 1423987 h 1604962"/>
              <a:gd name="connsiteX26" fmla="*/ 338138 w 738188"/>
              <a:gd name="connsiteY26" fmla="*/ 1462087 h 1604962"/>
              <a:gd name="connsiteX27" fmla="*/ 338138 w 738188"/>
              <a:gd name="connsiteY27" fmla="*/ 1604962 h 1604962"/>
              <a:gd name="connsiteX0" fmla="*/ 352425 w 738188"/>
              <a:gd name="connsiteY0" fmla="*/ 0 h 1571409"/>
              <a:gd name="connsiteX1" fmla="*/ 352425 w 738188"/>
              <a:gd name="connsiteY1" fmla="*/ 133350 h 1571409"/>
              <a:gd name="connsiteX2" fmla="*/ 9525 w 738188"/>
              <a:gd name="connsiteY2" fmla="*/ 223837 h 1571409"/>
              <a:gd name="connsiteX3" fmla="*/ 723900 w 738188"/>
              <a:gd name="connsiteY3" fmla="*/ 271462 h 1571409"/>
              <a:gd name="connsiteX4" fmla="*/ 14288 w 738188"/>
              <a:gd name="connsiteY4" fmla="*/ 342900 h 1571409"/>
              <a:gd name="connsiteX5" fmla="*/ 714375 w 738188"/>
              <a:gd name="connsiteY5" fmla="*/ 409575 h 1571409"/>
              <a:gd name="connsiteX6" fmla="*/ 9525 w 738188"/>
              <a:gd name="connsiteY6" fmla="*/ 457200 h 1571409"/>
              <a:gd name="connsiteX7" fmla="*/ 719138 w 738188"/>
              <a:gd name="connsiteY7" fmla="*/ 514350 h 1571409"/>
              <a:gd name="connsiteX8" fmla="*/ 4763 w 738188"/>
              <a:gd name="connsiteY8" fmla="*/ 581025 h 1571409"/>
              <a:gd name="connsiteX9" fmla="*/ 723900 w 738188"/>
              <a:gd name="connsiteY9" fmla="*/ 628650 h 1571409"/>
              <a:gd name="connsiteX10" fmla="*/ 4763 w 738188"/>
              <a:gd name="connsiteY10" fmla="*/ 671512 h 1571409"/>
              <a:gd name="connsiteX11" fmla="*/ 719138 w 738188"/>
              <a:gd name="connsiteY11" fmla="*/ 723900 h 1571409"/>
              <a:gd name="connsiteX12" fmla="*/ 0 w 738188"/>
              <a:gd name="connsiteY12" fmla="*/ 781050 h 1571409"/>
              <a:gd name="connsiteX13" fmla="*/ 714375 w 738188"/>
              <a:gd name="connsiteY13" fmla="*/ 838200 h 1571409"/>
              <a:gd name="connsiteX14" fmla="*/ 9525 w 738188"/>
              <a:gd name="connsiteY14" fmla="*/ 876300 h 1571409"/>
              <a:gd name="connsiteX15" fmla="*/ 728663 w 738188"/>
              <a:gd name="connsiteY15" fmla="*/ 938212 h 1571409"/>
              <a:gd name="connsiteX16" fmla="*/ 9525 w 738188"/>
              <a:gd name="connsiteY16" fmla="*/ 985837 h 1571409"/>
              <a:gd name="connsiteX17" fmla="*/ 738188 w 738188"/>
              <a:gd name="connsiteY17" fmla="*/ 1042987 h 1571409"/>
              <a:gd name="connsiteX18" fmla="*/ 23813 w 738188"/>
              <a:gd name="connsiteY18" fmla="*/ 1081087 h 1571409"/>
              <a:gd name="connsiteX19" fmla="*/ 723900 w 738188"/>
              <a:gd name="connsiteY19" fmla="*/ 1128712 h 1571409"/>
              <a:gd name="connsiteX20" fmla="*/ 9525 w 738188"/>
              <a:gd name="connsiteY20" fmla="*/ 1171575 h 1571409"/>
              <a:gd name="connsiteX21" fmla="*/ 719138 w 738188"/>
              <a:gd name="connsiteY21" fmla="*/ 1223962 h 1571409"/>
              <a:gd name="connsiteX22" fmla="*/ 4763 w 738188"/>
              <a:gd name="connsiteY22" fmla="*/ 1257300 h 1571409"/>
              <a:gd name="connsiteX23" fmla="*/ 723900 w 738188"/>
              <a:gd name="connsiteY23" fmla="*/ 1347787 h 1571409"/>
              <a:gd name="connsiteX24" fmla="*/ 9525 w 738188"/>
              <a:gd name="connsiteY24" fmla="*/ 1371600 h 1571409"/>
              <a:gd name="connsiteX25" fmla="*/ 723900 w 738188"/>
              <a:gd name="connsiteY25" fmla="*/ 1423987 h 1571409"/>
              <a:gd name="connsiteX26" fmla="*/ 338138 w 738188"/>
              <a:gd name="connsiteY26" fmla="*/ 1462087 h 1571409"/>
              <a:gd name="connsiteX27" fmla="*/ 338138 w 738188"/>
              <a:gd name="connsiteY27" fmla="*/ 1571409 h 157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88" h="1571409">
                <a:moveTo>
                  <a:pt x="352425" y="0"/>
                </a:moveTo>
                <a:lnTo>
                  <a:pt x="352425" y="133350"/>
                </a:lnTo>
                <a:lnTo>
                  <a:pt x="9525" y="223837"/>
                </a:lnTo>
                <a:lnTo>
                  <a:pt x="723900" y="271462"/>
                </a:lnTo>
                <a:lnTo>
                  <a:pt x="14288" y="342900"/>
                </a:lnTo>
                <a:lnTo>
                  <a:pt x="714375" y="409575"/>
                </a:lnTo>
                <a:lnTo>
                  <a:pt x="9525" y="457200"/>
                </a:lnTo>
                <a:lnTo>
                  <a:pt x="719138" y="514350"/>
                </a:lnTo>
                <a:lnTo>
                  <a:pt x="4763" y="581025"/>
                </a:lnTo>
                <a:lnTo>
                  <a:pt x="723900" y="628650"/>
                </a:lnTo>
                <a:lnTo>
                  <a:pt x="4763" y="671512"/>
                </a:lnTo>
                <a:lnTo>
                  <a:pt x="719138" y="723900"/>
                </a:lnTo>
                <a:cubicBezTo>
                  <a:pt x="479435" y="743076"/>
                  <a:pt x="240468" y="781050"/>
                  <a:pt x="0" y="781050"/>
                </a:cubicBezTo>
                <a:lnTo>
                  <a:pt x="714375" y="838200"/>
                </a:lnTo>
                <a:lnTo>
                  <a:pt x="9525" y="876300"/>
                </a:lnTo>
                <a:lnTo>
                  <a:pt x="728663" y="938212"/>
                </a:lnTo>
                <a:lnTo>
                  <a:pt x="9525" y="985837"/>
                </a:lnTo>
                <a:lnTo>
                  <a:pt x="738188" y="1042987"/>
                </a:lnTo>
                <a:lnTo>
                  <a:pt x="23813" y="1081087"/>
                </a:lnTo>
                <a:lnTo>
                  <a:pt x="723900" y="1128712"/>
                </a:lnTo>
                <a:lnTo>
                  <a:pt x="9525" y="1171575"/>
                </a:lnTo>
                <a:lnTo>
                  <a:pt x="719138" y="1223962"/>
                </a:lnTo>
                <a:lnTo>
                  <a:pt x="4763" y="1257300"/>
                </a:lnTo>
                <a:lnTo>
                  <a:pt x="723900" y="1347787"/>
                </a:lnTo>
                <a:lnTo>
                  <a:pt x="9525" y="1371600"/>
                </a:lnTo>
                <a:lnTo>
                  <a:pt x="723900" y="1423987"/>
                </a:lnTo>
                <a:cubicBezTo>
                  <a:pt x="595328" y="1436844"/>
                  <a:pt x="467351" y="1462087"/>
                  <a:pt x="338138" y="1462087"/>
                </a:cubicBezTo>
                <a:lnTo>
                  <a:pt x="338138" y="1571409"/>
                </a:ln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šipka 40"/>
          <p:cNvCxnSpPr/>
          <p:nvPr/>
        </p:nvCxnSpPr>
        <p:spPr>
          <a:xfrm rot="5400000">
            <a:off x="1816894" y="2940050"/>
            <a:ext cx="1154906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5400000">
            <a:off x="1727200" y="4184650"/>
            <a:ext cx="13335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1963738" y="3046413"/>
          <a:ext cx="287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126720" imgH="228600" progId="Equation.3">
                  <p:embed/>
                </p:oleObj>
              </mc:Choice>
              <mc:Fallback>
                <p:oleObj name="Rovnice" r:id="rId13" imgW="126720" imgH="228600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046413"/>
                        <a:ext cx="287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1892300" y="4214813"/>
          <a:ext cx="430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190440" imgH="177480" progId="Equation.3">
                  <p:embed/>
                </p:oleObj>
              </mc:Choice>
              <mc:Fallback>
                <p:oleObj name="Rovnice" r:id="rId15" imgW="190440" imgH="177480" progId="Equation.3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214813"/>
                        <a:ext cx="4302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Přímá spojovací šipka 46"/>
          <p:cNvCxnSpPr/>
          <p:nvPr/>
        </p:nvCxnSpPr>
        <p:spPr>
          <a:xfrm rot="16200000" flipH="1">
            <a:off x="3348348" y="5310949"/>
            <a:ext cx="936000" cy="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rot="16200000" flipH="1">
            <a:off x="3348348" y="4385948"/>
            <a:ext cx="936000" cy="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2393950" y="3517900"/>
            <a:ext cx="72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2349500" y="5903893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68275">
              <a:buFont typeface="Arial" pitchFamily="34" charset="0"/>
              <a:buChar char="•"/>
            </a:pPr>
            <a:r>
              <a:rPr lang="cs-CZ" sz="2800" dirty="0"/>
              <a:t>v RP nulová</a:t>
            </a:r>
          </a:p>
          <a:p>
            <a:pPr lvl="1" indent="168275">
              <a:buFont typeface="Arial" pitchFamily="34" charset="0"/>
              <a:buChar char="•"/>
            </a:pPr>
            <a:r>
              <a:rPr lang="cs-CZ" sz="2800" dirty="0"/>
              <a:t>v KP maximální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KMITÁNÍ ZPŮSOBENÉ SILOU PRUŽNOSTI</a:t>
            </a:r>
          </a:p>
        </p:txBody>
      </p:sp>
      <p:graphicFrame>
        <p:nvGraphicFramePr>
          <p:cNvPr id="2342922" name="Object 10"/>
          <p:cNvGraphicFramePr>
            <a:graphicFrameLocks noChangeAspect="1"/>
          </p:cNvGraphicFramePr>
          <p:nvPr/>
        </p:nvGraphicFramePr>
        <p:xfrm>
          <a:off x="249238" y="5457825"/>
          <a:ext cx="2411412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180800" imgH="672840" progId="Equation.3">
                  <p:embed/>
                </p:oleObj>
              </mc:Choice>
              <mc:Fallback>
                <p:oleObj name="Rovnice" r:id="rId17" imgW="1180800" imgH="672840" progId="Equation.3">
                  <p:embed/>
                  <p:pic>
                    <p:nvPicPr>
                      <p:cNvPr id="234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457825"/>
                        <a:ext cx="2411412" cy="130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2923" name="Object 9"/>
          <p:cNvGraphicFramePr>
            <a:graphicFrameLocks noChangeAspect="1"/>
          </p:cNvGraphicFramePr>
          <p:nvPr/>
        </p:nvGraphicFramePr>
        <p:xfrm>
          <a:off x="249238" y="4851400"/>
          <a:ext cx="15827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774360" imgH="266400" progId="Equation.3">
                  <p:embed/>
                </p:oleObj>
              </mc:Choice>
              <mc:Fallback>
                <p:oleObj name="Rovnice" r:id="rId19" imgW="774360" imgH="266400" progId="Equation.3">
                  <p:embed/>
                  <p:pic>
                    <p:nvPicPr>
                      <p:cNvPr id="23429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4851400"/>
                        <a:ext cx="1582737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4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4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628650"/>
            <a:ext cx="915035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Úhlová frekvence závisí jen na parametrech </a:t>
            </a:r>
            <a:br>
              <a:rPr lang="cs-CZ" sz="2800" dirty="0"/>
            </a:br>
            <a:r>
              <a:rPr lang="cs-CZ" sz="2800" dirty="0"/>
              <a:t>volně kmitajícího MO. </a:t>
            </a:r>
          </a:p>
          <a:p>
            <a:r>
              <a:rPr lang="cs-CZ" sz="2800" dirty="0"/>
              <a:t>Takové kmitání označujeme jako </a:t>
            </a:r>
            <a:r>
              <a:rPr lang="cs-CZ" sz="2800" b="1" dirty="0"/>
              <a:t>vlastní kmitání oscilátoru.</a:t>
            </a:r>
          </a:p>
          <a:p>
            <a:endParaRPr lang="cs-CZ" sz="2800" dirty="0"/>
          </a:p>
          <a:p>
            <a:endParaRPr lang="cs-CZ" sz="5400" dirty="0"/>
          </a:p>
          <a:p>
            <a:pPr lvl="0">
              <a:lnSpc>
                <a:spcPct val="150000"/>
              </a:lnSpc>
            </a:pPr>
            <a:r>
              <a:rPr lang="cs-CZ" sz="2800" b="1" dirty="0"/>
              <a:t>vlastní úhlová frekvence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b="1" dirty="0"/>
              <a:t> 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cs-CZ" sz="2800" b="1" dirty="0"/>
              <a:t>vlastní perioda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b="1" dirty="0"/>
              <a:t> 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cs-CZ" sz="2800" b="1" dirty="0"/>
              <a:t>vlastní frekvence</a:t>
            </a:r>
            <a:endParaRPr lang="cs-CZ" sz="2800" dirty="0"/>
          </a:p>
        </p:txBody>
      </p:sp>
      <p:graphicFrame>
        <p:nvGraphicFramePr>
          <p:cNvPr id="2343941" name="Object 5"/>
          <p:cNvGraphicFramePr>
            <a:graphicFrameLocks noChangeAspect="1"/>
          </p:cNvGraphicFramePr>
          <p:nvPr/>
        </p:nvGraphicFramePr>
        <p:xfrm>
          <a:off x="4097429" y="3028833"/>
          <a:ext cx="1511300" cy="99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609480" imgH="444240" progId="Equation.3">
                  <p:embed/>
                </p:oleObj>
              </mc:Choice>
              <mc:Fallback>
                <p:oleObj name="Rovnice" r:id="rId2" imgW="609480" imgH="444240" progId="Equation.3">
                  <p:embed/>
                  <p:pic>
                    <p:nvPicPr>
                      <p:cNvPr id="2343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429" y="3028833"/>
                        <a:ext cx="1511300" cy="9987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720261" y="4318000"/>
          <a:ext cx="1888468" cy="99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761760" imgH="444240" progId="Equation.3">
                  <p:embed/>
                </p:oleObj>
              </mc:Choice>
              <mc:Fallback>
                <p:oleObj name="Rovnice" r:id="rId4" imgW="761760" imgH="444240" progId="Equation.3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261" y="4318000"/>
                        <a:ext cx="1888468" cy="9987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594100" y="5607050"/>
          <a:ext cx="2014629" cy="99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812520" imgH="444240" progId="Equation.3">
                  <p:embed/>
                </p:oleObj>
              </mc:Choice>
              <mc:Fallback>
                <p:oleObj name="Rovnice" r:id="rId6" imgW="812520" imgH="44424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607050"/>
                        <a:ext cx="2014629" cy="9987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3944" name="Object 8"/>
          <p:cNvGraphicFramePr>
            <a:graphicFrameLocks noChangeAspect="1"/>
          </p:cNvGraphicFramePr>
          <p:nvPr/>
        </p:nvGraphicFramePr>
        <p:xfrm>
          <a:off x="615950" y="2092325"/>
          <a:ext cx="4681538" cy="6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498320" imgH="228600" progId="Equation.3">
                  <p:embed/>
                </p:oleObj>
              </mc:Choice>
              <mc:Fallback>
                <p:oleObj name="Rovnice" r:id="rId8" imgW="1498320" imgH="228600" progId="Equation.3">
                  <p:embed/>
                  <p:pic>
                    <p:nvPicPr>
                      <p:cNvPr id="234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2092325"/>
                        <a:ext cx="4681538" cy="6851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KMITÁNÍ ZPŮSOBENÉ SILOU PRUŽNOSTI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942012" y="2130114"/>
          <a:ext cx="1785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571320" imgH="203040" progId="Equation.3">
                  <p:embed/>
                </p:oleObj>
              </mc:Choice>
              <mc:Fallback>
                <p:oleObj name="Rovnice" r:id="rId10" imgW="571320" imgH="20304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2130114"/>
                        <a:ext cx="1785938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775325" y="3000375"/>
          <a:ext cx="23939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965160" imgH="469800" progId="Equation.3">
                  <p:embed/>
                </p:oleObj>
              </mc:Choice>
              <mc:Fallback>
                <p:oleObj name="Rovnice" r:id="rId12" imgW="965160" imgH="4698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000375"/>
                        <a:ext cx="2393950" cy="1055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75325" y="4289425"/>
          <a:ext cx="267652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079280" imgH="469800" progId="Equation.3">
                  <p:embed/>
                </p:oleObj>
              </mc:Choice>
              <mc:Fallback>
                <p:oleObj name="Rovnice" r:id="rId14" imgW="1079280" imgH="46980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4289425"/>
                        <a:ext cx="2676525" cy="1055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4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628650"/>
            <a:ext cx="9150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KYVADLO </a:t>
            </a:r>
          </a:p>
          <a:p>
            <a:r>
              <a:rPr lang="cs-CZ" sz="2800" dirty="0"/>
              <a:t>je jakékoliv těleso zavěšené nad těžištěm. </a:t>
            </a:r>
            <a:br>
              <a:rPr lang="cs-CZ" sz="2800" dirty="0"/>
            </a:br>
            <a:r>
              <a:rPr lang="cs-CZ" sz="2800" dirty="0"/>
              <a:t>Pokud je vychýleno z rovnovážné polohy, koná kývavý pohyb.</a:t>
            </a:r>
          </a:p>
          <a:p>
            <a:endParaRPr lang="cs-CZ" sz="2800" dirty="0"/>
          </a:p>
        </p:txBody>
      </p:sp>
      <p:pic>
        <p:nvPicPr>
          <p:cNvPr id="2466818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065866"/>
            <a:ext cx="3422650" cy="4563536"/>
          </a:xfrm>
          <a:prstGeom prst="rect">
            <a:avLst/>
          </a:prstGeom>
          <a:noFill/>
          <a:ln w="38100">
            <a:solidFill>
              <a:srgbClr val="FF64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4083050" y="502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Obr.: 6 - Animace pohybu Foucaultova kyvadla, dokazujícího rotaci Země </a:t>
            </a:r>
            <a:br>
              <a:rPr lang="cs-CZ" sz="2400" dirty="0"/>
            </a:br>
            <a:r>
              <a:rPr lang="cs-CZ" sz="2400" dirty="0"/>
              <a:t>kolem osy </a:t>
            </a:r>
            <a:r>
              <a:rPr lang="cs-CZ" sz="2400" i="1" dirty="0"/>
              <a:t>Foucault </a:t>
            </a:r>
            <a:r>
              <a:rPr lang="cs-CZ" sz="2400" i="1" dirty="0" err="1"/>
              <a:t>pendulum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4038600" y="1962150"/>
            <a:ext cx="4622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err="1"/>
              <a:t>Foucaultovo</a:t>
            </a:r>
            <a:r>
              <a:rPr lang="cs-CZ" sz="3000" b="1" dirty="0"/>
              <a:t> kyvadlo</a:t>
            </a:r>
          </a:p>
          <a:p>
            <a:endParaRPr lang="cs-CZ" sz="2800" b="1" dirty="0"/>
          </a:p>
          <a:p>
            <a:r>
              <a:rPr lang="cs-CZ" sz="2800" dirty="0"/>
              <a:t>Rovina kyvu kyvadla se během jeho pohybu zachovává.</a:t>
            </a:r>
            <a:endParaRPr lang="cs-CZ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7175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dirty="0"/>
              <a:t> </a:t>
            </a:r>
            <a:r>
              <a:rPr lang="cs-CZ" sz="3000" b="1" dirty="0"/>
              <a:t>úhlová rychlost </a:t>
            </a:r>
          </a:p>
          <a:p>
            <a:pPr marL="0" indent="0">
              <a:buNone/>
            </a:pPr>
            <a:r>
              <a:rPr lang="cs-CZ" sz="3000" dirty="0"/>
              <a:t>podíl úhlové dráhy, </a:t>
            </a:r>
            <a:br>
              <a:rPr lang="cs-CZ" sz="3000" dirty="0"/>
            </a:br>
            <a:r>
              <a:rPr lang="cs-CZ" sz="3000" dirty="0"/>
              <a:t>kterou </a:t>
            </a:r>
            <a:r>
              <a:rPr lang="cs-CZ" sz="3000" dirty="0" err="1"/>
              <a:t>průvodič</a:t>
            </a:r>
            <a:r>
              <a:rPr lang="cs-CZ" sz="3000" dirty="0"/>
              <a:t> opíše </a:t>
            </a:r>
            <a:br>
              <a:rPr lang="cs-CZ" sz="3000" dirty="0"/>
            </a:br>
            <a:r>
              <a:rPr lang="cs-CZ" sz="3000" dirty="0"/>
              <a:t>za dobu </a:t>
            </a:r>
            <a:r>
              <a:rPr lang="cs-CZ" sz="3000" dirty="0" err="1"/>
              <a:t>Δt</a:t>
            </a:r>
            <a:r>
              <a:rPr lang="cs-CZ" sz="3000" dirty="0"/>
              <a:t> a této doby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dirty="0"/>
              <a:t> 		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dirty="0"/>
              <a:t>Je-li  	</a:t>
            </a:r>
            <a:r>
              <a:rPr lang="cs-CZ" sz="3000" dirty="0" err="1"/>
              <a:t>Δs</a:t>
            </a:r>
            <a:r>
              <a:rPr lang="cs-CZ" sz="3000" dirty="0"/>
              <a:t> = r</a:t>
            </a:r>
            <a:r>
              <a:rPr lang="en-US" sz="3000" dirty="0"/>
              <a:t>         </a:t>
            </a:r>
            <a:r>
              <a:rPr lang="cs-CZ" sz="3000" dirty="0"/>
              <a:t>pak</a:t>
            </a:r>
            <a:r>
              <a:rPr lang="en-US" sz="3000" dirty="0"/>
              <a:t>  </a:t>
            </a:r>
            <a:r>
              <a:rPr lang="cs-CZ" sz="3000" dirty="0"/>
              <a:t> Δ</a:t>
            </a:r>
            <a:r>
              <a:rPr lang="el-GR" sz="3000" dirty="0"/>
              <a:t>ϕ</a:t>
            </a:r>
            <a:r>
              <a:rPr lang="cs-CZ" sz="3000" dirty="0"/>
              <a:t>  = 1 rad </a:t>
            </a:r>
          </a:p>
          <a:p>
            <a:pPr>
              <a:buNone/>
            </a:pPr>
            <a:r>
              <a:rPr lang="cs-CZ" sz="3000" b="1" dirty="0"/>
              <a:t>Plný úhel:</a:t>
            </a:r>
            <a:endParaRPr lang="en-US" sz="3000" b="1" dirty="0"/>
          </a:p>
          <a:p>
            <a:pPr>
              <a:buNone/>
            </a:pPr>
            <a:r>
              <a:rPr lang="en-US" sz="3000" dirty="0"/>
              <a:t>	</a:t>
            </a:r>
            <a:r>
              <a:rPr lang="cs-CZ" sz="3000" dirty="0"/>
              <a:t>	</a:t>
            </a:r>
            <a:r>
              <a:rPr lang="cs-CZ" sz="3000" dirty="0" err="1"/>
              <a:t>Δs</a:t>
            </a:r>
            <a:r>
              <a:rPr lang="cs-CZ" sz="3000" dirty="0"/>
              <a:t> = 2πr    pak </a:t>
            </a:r>
            <a:r>
              <a:rPr lang="en-US" sz="3000" dirty="0"/>
              <a:t>  </a:t>
            </a:r>
            <a:r>
              <a:rPr lang="cs-CZ" sz="3000" dirty="0"/>
              <a:t>Δ</a:t>
            </a:r>
            <a:r>
              <a:rPr lang="el-GR" sz="3000" dirty="0"/>
              <a:t>ϕ</a:t>
            </a:r>
            <a:r>
              <a:rPr lang="cs-CZ" sz="3000" dirty="0"/>
              <a:t> =  2π rad = 360</a:t>
            </a:r>
            <a:r>
              <a:rPr lang="cs-CZ" sz="3000" baseline="30000" dirty="0"/>
              <a:t>0</a:t>
            </a:r>
            <a:r>
              <a:rPr lang="cs-CZ" sz="3000" dirty="0"/>
              <a:t> </a:t>
            </a:r>
          </a:p>
          <a:p>
            <a:pPr>
              <a:buNone/>
            </a:pPr>
            <a:endParaRPr lang="cs-CZ" sz="3000" dirty="0"/>
          </a:p>
          <a:p>
            <a:pPr>
              <a:buNone/>
            </a:pPr>
            <a:r>
              <a:rPr lang="cs-CZ" sz="3000" dirty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1902609" name="Object 17"/>
          <p:cNvGraphicFramePr>
            <a:graphicFrameLocks noChangeAspect="1"/>
          </p:cNvGraphicFramePr>
          <p:nvPr/>
        </p:nvGraphicFramePr>
        <p:xfrm>
          <a:off x="571500" y="2806700"/>
          <a:ext cx="12871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33160" imgH="393480" progId="Equation.3">
                  <p:embed/>
                </p:oleObj>
              </mc:Choice>
              <mc:Fallback>
                <p:oleObj name="Rovnice" r:id="rId2" imgW="533160" imgH="393480" progId="Equation.3">
                  <p:embed/>
                  <p:pic>
                    <p:nvPicPr>
                      <p:cNvPr id="19026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806700"/>
                        <a:ext cx="1287112" cy="950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11" name="Object 19"/>
          <p:cNvGraphicFramePr>
            <a:graphicFrameLocks noChangeAspect="1"/>
          </p:cNvGraphicFramePr>
          <p:nvPr/>
        </p:nvGraphicFramePr>
        <p:xfrm>
          <a:off x="527050" y="4006850"/>
          <a:ext cx="2725737" cy="5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54080" imgH="228600" progId="Equation.3">
                  <p:embed/>
                </p:oleObj>
              </mc:Choice>
              <mc:Fallback>
                <p:oleObj name="Rovnice" r:id="rId4" imgW="1054080" imgH="228600" progId="Equation.3">
                  <p:embed/>
                  <p:pic>
                    <p:nvPicPr>
                      <p:cNvPr id="19026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006850"/>
                        <a:ext cx="2725737" cy="591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26720" imgH="177480" progId="Equation.3">
                  <p:embed/>
                </p:oleObj>
              </mc:Choice>
              <mc:Fallback>
                <p:oleObj name="Rovnice" r:id="rId6" imgW="126720" imgH="177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28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115286"/>
          <a:ext cx="643926" cy="53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241200" imgH="203040" progId="Equation.3">
                  <p:embed/>
                </p:oleObj>
              </mc:Choice>
              <mc:Fallback>
                <p:oleObj name="Rovnice" r:id="rId8" imgW="241200" imgH="203040" progId="Equation.3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115286"/>
                        <a:ext cx="643926" cy="537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9680" imgH="164880" progId="Equation.3">
                  <p:embed/>
                </p:oleObj>
              </mc:Choice>
              <mc:Fallback>
                <p:oleObj name="Rovnice" r:id="rId10" imgW="139680" imgH="164880" progId="Equation.3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26720" imgH="139680" progId="Equation.3">
                  <p:embed/>
                </p:oleObj>
              </mc:Choice>
              <mc:Fallback>
                <p:oleObj name="Rovnice" r:id="rId12" imgW="126720" imgH="139680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77480" imgH="215640" progId="Equation.3">
                  <p:embed/>
                </p:oleObj>
              </mc:Choice>
              <mc:Fallback>
                <p:oleObj name="Rovnice" r:id="rId14" imgW="177480" imgH="215640" progId="Equation.3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šipka 26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</a:t>
            </a:r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77480" imgH="215640" progId="Equation.3">
                  <p:embed/>
                </p:oleObj>
              </mc:Choice>
              <mc:Fallback>
                <p:oleObj name="Rovnice" r:id="rId16" imgW="177480" imgH="215640" progId="Equation.3">
                  <p:embed/>
                  <p:pic>
                    <p:nvPicPr>
                      <p:cNvPr id="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7343163" y="2851150"/>
          <a:ext cx="5625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203040" imgH="177480" progId="Equation.3">
                  <p:embed/>
                </p:oleObj>
              </mc:Choice>
              <mc:Fallback>
                <p:oleObj name="Rovnice" r:id="rId18" imgW="203040" imgH="177480" progId="Equation.3">
                  <p:embed/>
                  <p:pic>
                    <p:nvPicPr>
                      <p:cNvPr id="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163" y="2851150"/>
                        <a:ext cx="5625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82600" y="4895850"/>
            <a:ext cx="8134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Obr.: 7, 8 - Animace Foucaultova kyvadla z pařížského </a:t>
            </a:r>
            <a:r>
              <a:rPr lang="cs-CZ" sz="2000" dirty="0" err="1"/>
              <a:t>Panthéonu</a:t>
            </a:r>
            <a:endParaRPr lang="cs-CZ" sz="2000" dirty="0"/>
          </a:p>
          <a:p>
            <a:pPr algn="ctr"/>
            <a:br>
              <a:rPr lang="cs-CZ" sz="2000" dirty="0"/>
            </a:br>
            <a:r>
              <a:rPr lang="cs-CZ" sz="2000" dirty="0"/>
              <a:t>Standardní pohled	     		 </a:t>
            </a:r>
            <a:r>
              <a:rPr lang="cs-CZ" sz="2000" dirty="0" err="1"/>
              <a:t>Pohled</a:t>
            </a:r>
            <a:r>
              <a:rPr lang="cs-CZ" sz="2000" dirty="0"/>
              <a:t> z oscilační roviny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15900" y="1162050"/>
            <a:ext cx="8564033" cy="3556001"/>
            <a:chOff x="215900" y="1162050"/>
            <a:chExt cx="8564033" cy="3556001"/>
          </a:xfrm>
        </p:grpSpPr>
        <p:pic>
          <p:nvPicPr>
            <p:cNvPr id="2466820" name="Picture 4" descr="Soubor:Foucault-anim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900" y="1162050"/>
              <a:ext cx="4741333" cy="3556001"/>
            </a:xfrm>
            <a:prstGeom prst="rect">
              <a:avLst/>
            </a:prstGeom>
            <a:noFill/>
            <a:ln w="38100">
              <a:solidFill>
                <a:srgbClr val="FF6400"/>
              </a:solidFill>
            </a:ln>
          </p:spPr>
        </p:pic>
        <p:pic>
          <p:nvPicPr>
            <p:cNvPr id="2501634" name="Picture 2" descr="Soubor:Foucault-rotz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162050"/>
              <a:ext cx="4741333" cy="3556001"/>
            </a:xfrm>
            <a:prstGeom prst="rect">
              <a:avLst/>
            </a:prstGeom>
            <a:noFill/>
            <a:ln w="38100">
              <a:solidFill>
                <a:srgbClr val="FF6400"/>
              </a:solidFill>
            </a:ln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pic>
        <p:nvPicPr>
          <p:cNvPr id="2502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2762250"/>
            <a:ext cx="7812419" cy="2578100"/>
          </a:xfrm>
          <a:prstGeom prst="rect">
            <a:avLst/>
          </a:prstGeom>
          <a:solidFill>
            <a:schemeClr val="bg1"/>
          </a:solidFill>
          <a:ln w="31750">
            <a:solidFill>
              <a:srgbClr val="FF64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82650" y="1295400"/>
            <a:ext cx="68779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Balistick</a:t>
            </a:r>
            <a:r>
              <a:rPr lang="cs-CZ" sz="3000" b="1" dirty="0"/>
              <a:t>é kyvadlo </a:t>
            </a:r>
          </a:p>
          <a:p>
            <a:r>
              <a:rPr lang="cs-CZ" sz="3000" dirty="0"/>
              <a:t>je zařízení pro určování hybnosti projektilu.</a:t>
            </a:r>
            <a:endParaRPr lang="cs-CZ" sz="3000" b="1" dirty="0"/>
          </a:p>
        </p:txBody>
      </p:sp>
      <p:sp>
        <p:nvSpPr>
          <p:cNvPr id="6" name="Obdélník 5"/>
          <p:cNvSpPr/>
          <p:nvPr/>
        </p:nvSpPr>
        <p:spPr>
          <a:xfrm>
            <a:off x="704850" y="2851150"/>
            <a:ext cx="882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Obr.: 9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2550" y="1045270"/>
            <a:ext cx="4933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/>
              <a:t>Blackburnovo</a:t>
            </a:r>
            <a:r>
              <a:rPr lang="cs-CZ" sz="3200" b="1" dirty="0"/>
              <a:t> kyvadlo</a:t>
            </a:r>
          </a:p>
          <a:p>
            <a:endParaRPr lang="cs-CZ" sz="2800" b="1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 závěs ve tvaru písmene Y. </a:t>
            </a:r>
          </a:p>
          <a:p>
            <a:br>
              <a:rPr lang="cs-CZ" sz="2800" dirty="0"/>
            </a:br>
            <a:r>
              <a:rPr lang="cs-CZ" sz="2800" dirty="0"/>
              <a:t>K němu je připevněna </a:t>
            </a:r>
            <a:br>
              <a:rPr lang="cs-CZ" sz="2800" dirty="0"/>
            </a:br>
            <a:r>
              <a:rPr lang="cs-CZ" sz="2800" dirty="0"/>
              <a:t>nádobka se sypkým materiálem, který se po uvolnění kyvadla z výchozí pozice rovnoměrně odsypává a zaznamenává trajektorii pohybu.</a:t>
            </a:r>
          </a:p>
          <a:p>
            <a:endParaRPr lang="cs-CZ" sz="2800" b="1" dirty="0"/>
          </a:p>
        </p:txBody>
      </p:sp>
      <p:pic>
        <p:nvPicPr>
          <p:cNvPr id="2506754" name="Picture 2" descr="Blackb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984250"/>
            <a:ext cx="3175000" cy="5312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283200" y="5918200"/>
            <a:ext cx="10668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Obr.: 11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pic>
        <p:nvPicPr>
          <p:cNvPr id="2506756" name="Picture 4" descr="Lissaj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950" y="712198"/>
            <a:ext cx="3924754" cy="5961652"/>
          </a:xfrm>
          <a:prstGeom prst="rect">
            <a:avLst/>
          </a:prstGeom>
          <a:noFill/>
          <a:ln w="38100">
            <a:solidFill>
              <a:srgbClr val="FF64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88900" y="672207"/>
            <a:ext cx="510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Nastavíme-li délky závěsů kyvadel tak, aby jejich poměr byl vyjádřen podílem dvou celých čísel, bude kyvadlo opisovat jednoduché křivky → </a:t>
            </a:r>
            <a:r>
              <a:rPr lang="cs-CZ" sz="2400" b="1" dirty="0" err="1"/>
              <a:t>Lissajousovy</a:t>
            </a:r>
            <a:r>
              <a:rPr lang="cs-CZ" sz="2400" b="1" dirty="0"/>
              <a:t> obrazce. </a:t>
            </a:r>
          </a:p>
          <a:p>
            <a:endParaRPr lang="cs-CZ" sz="2400" dirty="0"/>
          </a:p>
          <a:p>
            <a:r>
              <a:rPr lang="cs-CZ" sz="2400" dirty="0"/>
              <a:t>Kyvadlo se kýve ve dvou na sebe navzájem kolmých směrech. </a:t>
            </a:r>
          </a:p>
          <a:p>
            <a:endParaRPr lang="cs-CZ" sz="2400" b="1" dirty="0"/>
          </a:p>
          <a:p>
            <a:r>
              <a:rPr lang="cs-CZ" sz="2400" b="1" dirty="0"/>
              <a:t>Využití</a:t>
            </a:r>
            <a:r>
              <a:rPr lang="cs-CZ" sz="2400" dirty="0"/>
              <a:t>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2400" dirty="0"/>
              <a:t>určení neznámé frekvence kmitů (Neznámé kmity se složí kolmo </a:t>
            </a:r>
            <a:br>
              <a:rPr lang="cs-CZ" sz="2400" dirty="0"/>
            </a:br>
            <a:r>
              <a:rPr lang="cs-CZ" sz="2400" dirty="0"/>
              <a:t>s kmity o známé frekvenci.)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2400" dirty="0"/>
              <a:t>kalibrace ladičky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2400" dirty="0"/>
              <a:t>zjištění rychlosti zvuku ve vzduchu</a:t>
            </a:r>
          </a:p>
          <a:p>
            <a:endParaRPr lang="cs-CZ" sz="2400" b="1" dirty="0"/>
          </a:p>
        </p:txBody>
      </p:sp>
      <p:sp>
        <p:nvSpPr>
          <p:cNvPr id="10" name="Obdélník 9"/>
          <p:cNvSpPr/>
          <p:nvPr/>
        </p:nvSpPr>
        <p:spPr>
          <a:xfrm>
            <a:off x="4083050" y="6348968"/>
            <a:ext cx="10668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Obr.: 12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628650"/>
            <a:ext cx="91503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Další druhy kyvadel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/>
              <a:t>Fyzické</a:t>
            </a:r>
            <a:r>
              <a:rPr lang="cs-CZ" sz="2800" dirty="0"/>
              <a:t> kyvadlo,</a:t>
            </a:r>
          </a:p>
          <a:p>
            <a:pPr marL="514350" lvl="0" indent="-514350"/>
            <a:r>
              <a:rPr lang="cs-CZ" sz="2800" dirty="0"/>
              <a:t>	u něhož je nutné vzít v úvahu jeho moment setrvačnosti 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cs-CZ" sz="2800" b="1" dirty="0"/>
              <a:t>Kónické</a:t>
            </a:r>
            <a:r>
              <a:rPr lang="cs-CZ" sz="2800" dirty="0"/>
              <a:t> kyvadlo, </a:t>
            </a:r>
          </a:p>
          <a:p>
            <a:pPr marL="514350" lvl="0" indent="-514350"/>
            <a:r>
              <a:rPr lang="cs-CZ" sz="2800" dirty="0"/>
              <a:t>	které opisuje při svém pohybu plášť kužele; </a:t>
            </a:r>
            <a:br>
              <a:rPr lang="cs-CZ" sz="2800" dirty="0"/>
            </a:br>
            <a:r>
              <a:rPr lang="cs-CZ" sz="2800" dirty="0"/>
              <a:t>vrchol kužele přitom leží v místě upevnění kyvadla 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cs-CZ" sz="2800" b="1" dirty="0"/>
              <a:t>Matematické</a:t>
            </a:r>
            <a:r>
              <a:rPr lang="cs-CZ" sz="2800" dirty="0"/>
              <a:t> kyvadlo,</a:t>
            </a:r>
          </a:p>
          <a:p>
            <a:pPr marL="514350" lvl="0" indent="-514350"/>
            <a:r>
              <a:rPr lang="cs-CZ" sz="2800" dirty="0"/>
              <a:t>	nejjednodušší typ; jedná se o </a:t>
            </a:r>
            <a:r>
              <a:rPr lang="cs-CZ" sz="2800" b="1" dirty="0"/>
              <a:t>HB</a:t>
            </a:r>
            <a:r>
              <a:rPr lang="cs-CZ" sz="2800" dirty="0"/>
              <a:t> na dlouhém závěsu</a:t>
            </a:r>
          </a:p>
          <a:p>
            <a:pPr marL="514350" lvl="0" indent="-514350"/>
            <a:r>
              <a:rPr lang="cs-CZ" sz="2800" dirty="0"/>
              <a:t> </a:t>
            </a:r>
          </a:p>
          <a:p>
            <a:pPr lvl="0"/>
            <a:r>
              <a:rPr lang="cs-CZ" sz="2800" dirty="0"/>
              <a:t>Omezíme se na malé výchylky, abychom mohli oblouk považovat za úsečku, </a:t>
            </a:r>
            <a:r>
              <a:rPr lang="cs-CZ" sz="2800" dirty="0">
                <a:sym typeface="Symbol"/>
              </a:rPr>
              <a:t></a:t>
            </a:r>
            <a:r>
              <a:rPr lang="cs-CZ" sz="2800" dirty="0"/>
              <a:t> &lt;5</a:t>
            </a:r>
            <a:r>
              <a:rPr lang="cs-CZ" sz="2800" baseline="30000" dirty="0"/>
              <a:t>0</a:t>
            </a:r>
            <a:r>
              <a:rPr lang="cs-CZ" sz="2800" dirty="0"/>
              <a:t>  (sin α  ≈ </a:t>
            </a:r>
            <a:r>
              <a:rPr lang="cs-CZ" sz="2800" dirty="0" err="1"/>
              <a:t>α</a:t>
            </a:r>
            <a:r>
              <a:rPr lang="cs-CZ" sz="2800" dirty="0"/>
              <a:t>).</a:t>
            </a:r>
          </a:p>
          <a:p>
            <a:pPr lvl="0"/>
            <a:r>
              <a:rPr lang="cs-CZ" sz="2800" b="1" dirty="0"/>
              <a:t>Zanedbáme </a:t>
            </a:r>
          </a:p>
          <a:p>
            <a:pPr marL="620713" lvl="0" indent="-261938">
              <a:buFont typeface="Arial" pitchFamily="34" charset="0"/>
              <a:buChar char="•"/>
            </a:pPr>
            <a:r>
              <a:rPr lang="cs-CZ" sz="2800" dirty="0"/>
              <a:t>tření v bodě závěsu </a:t>
            </a:r>
          </a:p>
          <a:p>
            <a:pPr marL="620713" lvl="0" indent="-261938">
              <a:buFont typeface="Arial" pitchFamily="34" charset="0"/>
              <a:buChar char="•"/>
            </a:pPr>
            <a:r>
              <a:rPr lang="cs-CZ" sz="2800" dirty="0"/>
              <a:t>i odporovou sílu vzduchu. </a:t>
            </a:r>
          </a:p>
        </p:txBody>
      </p:sp>
      <p:sp>
        <p:nvSpPr>
          <p:cNvPr id="10" name="Oblouk 9"/>
          <p:cNvSpPr/>
          <p:nvPr/>
        </p:nvSpPr>
        <p:spPr>
          <a:xfrm rot="10800000">
            <a:off x="4794250" y="-1549400"/>
            <a:ext cx="7596000" cy="7560000"/>
          </a:xfrm>
          <a:prstGeom prst="arc">
            <a:avLst>
              <a:gd name="adj1" fmla="val 16222486"/>
              <a:gd name="adj2" fmla="val 16515913"/>
            </a:avLst>
          </a:prstGeom>
          <a:solidFill>
            <a:srgbClr val="FF64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45986" name="Object 3"/>
          <p:cNvGraphicFramePr>
            <a:graphicFrameLocks noChangeAspect="1"/>
          </p:cNvGraphicFramePr>
          <p:nvPr/>
        </p:nvGraphicFramePr>
        <p:xfrm>
          <a:off x="8261350" y="5649913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139680" progId="Equation.3">
                  <p:embed/>
                </p:oleObj>
              </mc:Choice>
              <mc:Fallback>
                <p:oleObj name="Rovnice" r:id="rId3" imgW="152280" imgH="139680" progId="Equation.3">
                  <p:embed/>
                  <p:pic>
                    <p:nvPicPr>
                      <p:cNvPr id="23459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0" y="5649913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ovací čára 5"/>
          <p:cNvCxnSpPr/>
          <p:nvPr/>
        </p:nvCxnSpPr>
        <p:spPr>
          <a:xfrm rot="5400000">
            <a:off x="6527800" y="4318000"/>
            <a:ext cx="408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5400000">
            <a:off x="6394450" y="4140200"/>
            <a:ext cx="400050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8528050" y="6318250"/>
            <a:ext cx="88900" cy="889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172450" y="6273800"/>
            <a:ext cx="88900" cy="889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202613" y="6328569"/>
            <a:ext cx="36115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8231188" y="6437312"/>
          <a:ext cx="3159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39680" imgH="164880" progId="Equation.3">
                  <p:embed/>
                </p:oleObj>
              </mc:Choice>
              <mc:Fallback>
                <p:oleObj name="Rovnice" r:id="rId5" imgW="139680" imgH="16488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6437312"/>
                        <a:ext cx="315912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šipka 14"/>
          <p:cNvCxnSpPr/>
          <p:nvPr/>
        </p:nvCxnSpPr>
        <p:spPr>
          <a:xfrm rot="5400000">
            <a:off x="7905750" y="3383756"/>
            <a:ext cx="18669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8661400" y="1962944"/>
          <a:ext cx="3159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39680" imgH="203040" progId="Equation.3">
                  <p:embed/>
                </p:oleObj>
              </mc:Choice>
              <mc:Fallback>
                <p:oleObj name="Rovnice" r:id="rId7" imgW="139680" imgH="20304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00" y="1962944"/>
                        <a:ext cx="31591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4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10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ovací šipka 17"/>
          <p:cNvCxnSpPr/>
          <p:nvPr/>
        </p:nvCxnSpPr>
        <p:spPr>
          <a:xfrm rot="16200000" flipH="1">
            <a:off x="1098784" y="5922168"/>
            <a:ext cx="129063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V rovnovážné poloze kyvadla </a:t>
            </a:r>
          </a:p>
          <a:p>
            <a:pPr algn="ctr"/>
            <a:r>
              <a:rPr lang="cs-CZ" sz="3000" dirty="0"/>
              <a:t>je tíhová síla rovna tahové síle závěsu.</a:t>
            </a:r>
          </a:p>
          <a:p>
            <a:r>
              <a:rPr lang="cs-CZ" sz="2800" dirty="0"/>
              <a:t> l – délka kyvadla</a:t>
            </a:r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4955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1327150" y="3517900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8560" imgH="177480" progId="Equation.3">
                  <p:embed/>
                </p:oleObj>
              </mc:Choice>
              <mc:Fallback>
                <p:oleObj name="Rovnice" r:id="rId2" imgW="88560" imgH="177480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3517900"/>
                        <a:ext cx="20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cxnSp>
        <p:nvCxnSpPr>
          <p:cNvPr id="75" name="Přímá spojovací čára 74"/>
          <p:cNvCxnSpPr/>
          <p:nvPr/>
        </p:nvCxnSpPr>
        <p:spPr>
          <a:xfrm rot="5400000">
            <a:off x="430100" y="3962346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016000" y="2508249"/>
            <a:ext cx="15113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1672100" y="52196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77741" name="Object 13"/>
          <p:cNvGraphicFramePr>
            <a:graphicFrameLocks noChangeAspect="1"/>
          </p:cNvGraphicFramePr>
          <p:nvPr/>
        </p:nvGraphicFramePr>
        <p:xfrm>
          <a:off x="3771900" y="1606550"/>
          <a:ext cx="12588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495000" imgH="228600" progId="Equation.3">
                  <p:embed/>
                </p:oleObj>
              </mc:Choice>
              <mc:Fallback>
                <p:oleObj name="Rovnice" r:id="rId4" imgW="495000" imgH="228600" progId="Equation.3">
                  <p:embed/>
                  <p:pic>
                    <p:nvPicPr>
                      <p:cNvPr id="2377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606550"/>
                        <a:ext cx="1258887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905000" y="5562600"/>
          <a:ext cx="544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41200" imgH="253800" progId="Equation.3">
                  <p:embed/>
                </p:oleObj>
              </mc:Choice>
              <mc:Fallback>
                <p:oleObj name="Rovnice" r:id="rId6" imgW="241200" imgH="25380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62600"/>
                        <a:ext cx="544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1990725" y="4406900"/>
          <a:ext cx="3730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53800" progId="Equation.3">
                  <p:embed/>
                </p:oleObj>
              </mc:Choice>
              <mc:Fallback>
                <p:oleObj name="Rovnice" r:id="rId8" imgW="164880" imgH="25380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4406900"/>
                        <a:ext cx="3730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Přímá spojovací šipka 21"/>
          <p:cNvCxnSpPr/>
          <p:nvPr/>
        </p:nvCxnSpPr>
        <p:spPr>
          <a:xfrm rot="5400000" flipH="1" flipV="1">
            <a:off x="1098784" y="4561683"/>
            <a:ext cx="1290633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louk 125"/>
          <p:cNvSpPr/>
          <p:nvPr/>
        </p:nvSpPr>
        <p:spPr>
          <a:xfrm rot="10800000">
            <a:off x="331788" y="1126849"/>
            <a:ext cx="2880000" cy="2880000"/>
          </a:xfrm>
          <a:prstGeom prst="arc">
            <a:avLst>
              <a:gd name="adj1" fmla="val 16198229"/>
              <a:gd name="adj2" fmla="val 1757621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Příčinou kmitavého pohybu </a:t>
            </a:r>
            <a:br>
              <a:rPr lang="cs-CZ" sz="3000" dirty="0"/>
            </a:br>
            <a:r>
              <a:rPr lang="cs-CZ" sz="3000" dirty="0"/>
              <a:t>je pohybová složka </a:t>
            </a:r>
            <a:r>
              <a:rPr lang="cs-CZ" sz="3000" b="1" dirty="0"/>
              <a:t>F</a:t>
            </a:r>
            <a:r>
              <a:rPr lang="cs-CZ" sz="3000" dirty="0"/>
              <a:t> tíhové síly </a:t>
            </a:r>
            <a:r>
              <a:rPr lang="cs-CZ" sz="3000" b="1" dirty="0"/>
              <a:t>F</a:t>
            </a:r>
            <a:r>
              <a:rPr lang="cs-CZ" sz="3000" b="1" baseline="-25000" dirty="0"/>
              <a:t>G</a:t>
            </a:r>
            <a:r>
              <a:rPr lang="cs-CZ" sz="3000" dirty="0"/>
              <a:t>. </a:t>
            </a:r>
          </a:p>
          <a:p>
            <a:pPr algn="ctr"/>
            <a:r>
              <a:rPr lang="cs-CZ" sz="3000" dirty="0"/>
              <a:t>Síla </a:t>
            </a:r>
            <a:r>
              <a:rPr lang="cs-CZ" sz="3000" b="1" dirty="0"/>
              <a:t>F</a:t>
            </a:r>
            <a:r>
              <a:rPr lang="cs-CZ" sz="3000" dirty="0"/>
              <a:t> vzniká při vychýlení kyvadla z RP.</a:t>
            </a:r>
            <a:endParaRPr lang="cs-CZ" sz="2800" dirty="0"/>
          </a:p>
          <a:p>
            <a:pPr lvl="0"/>
            <a:r>
              <a:rPr lang="cs-CZ" sz="2800" dirty="0"/>
              <a:t>y – délka oblouku opsaného hmotným bodem – výchylka </a:t>
            </a:r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4955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1149350" y="464184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64184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971550" y="3740150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88560" imgH="177480" progId="Equation.3">
                  <p:embed/>
                </p:oleObj>
              </mc:Choice>
              <mc:Fallback>
                <p:oleObj name="Rovnice" r:id="rId4" imgW="88560" imgH="177480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40150"/>
                        <a:ext cx="20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/>
        </p:nvGraphicFramePr>
        <p:xfrm>
          <a:off x="1416050" y="353059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53059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Přímá spojovací čára 74"/>
          <p:cNvCxnSpPr/>
          <p:nvPr/>
        </p:nvCxnSpPr>
        <p:spPr>
          <a:xfrm rot="5400000">
            <a:off x="458047" y="3962346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>
            <a:off x="749300" y="5029200"/>
            <a:ext cx="10080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016000" y="2508249"/>
            <a:ext cx="15113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louk 88"/>
          <p:cNvSpPr/>
          <p:nvPr/>
        </p:nvSpPr>
        <p:spPr>
          <a:xfrm rot="10800000">
            <a:off x="-939799" y="-104101"/>
            <a:ext cx="5400000" cy="5400000"/>
          </a:xfrm>
          <a:prstGeom prst="arc">
            <a:avLst>
              <a:gd name="adj1" fmla="val 16198229"/>
              <a:gd name="adj2" fmla="val 17525457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54475" y="3355474"/>
            <a:ext cx="2392950" cy="100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ipsa 76"/>
          <p:cNvSpPr/>
          <p:nvPr/>
        </p:nvSpPr>
        <p:spPr>
          <a:xfrm>
            <a:off x="1716550" y="52196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Elipsa 134"/>
          <p:cNvSpPr/>
          <p:nvPr/>
        </p:nvSpPr>
        <p:spPr>
          <a:xfrm>
            <a:off x="704850" y="49867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89" grpId="0" animBg="1"/>
      <p:bldP spid="13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Přímá spojovací čára 101"/>
          <p:cNvCxnSpPr/>
          <p:nvPr/>
        </p:nvCxnSpPr>
        <p:spPr>
          <a:xfrm rot="5400000">
            <a:off x="-931862" y="3744912"/>
            <a:ext cx="3810000" cy="160337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louk 127"/>
          <p:cNvSpPr/>
          <p:nvPr/>
        </p:nvSpPr>
        <p:spPr>
          <a:xfrm>
            <a:off x="-117250" y="5384800"/>
            <a:ext cx="1800000" cy="1800000"/>
          </a:xfrm>
          <a:prstGeom prst="arc">
            <a:avLst>
              <a:gd name="adj1" fmla="val 16198229"/>
              <a:gd name="adj2" fmla="val 1761182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louk 126"/>
          <p:cNvSpPr/>
          <p:nvPr/>
        </p:nvSpPr>
        <p:spPr>
          <a:xfrm rot="10800000">
            <a:off x="-139699" y="4175349"/>
            <a:ext cx="1800000" cy="1800000"/>
          </a:xfrm>
          <a:prstGeom prst="arc">
            <a:avLst>
              <a:gd name="adj1" fmla="val 16198229"/>
              <a:gd name="adj2" fmla="val 17525457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blouk 125"/>
          <p:cNvSpPr/>
          <p:nvPr/>
        </p:nvSpPr>
        <p:spPr>
          <a:xfrm rot="10800000">
            <a:off x="331788" y="1126849"/>
            <a:ext cx="2880000" cy="2880000"/>
          </a:xfrm>
          <a:prstGeom prst="arc">
            <a:avLst>
              <a:gd name="adj1" fmla="val 16198229"/>
              <a:gd name="adj2" fmla="val 1757621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 rot="1395595">
            <a:off x="542560" y="5091803"/>
            <a:ext cx="488950" cy="11476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4955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1149350" y="464184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64184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958850" y="5846762"/>
          <a:ext cx="544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41200" imgH="253800" progId="Equation.3">
                  <p:embed/>
                </p:oleObj>
              </mc:Choice>
              <mc:Fallback>
                <p:oleObj name="Rovnice" r:id="rId4" imgW="241200" imgH="253800" progId="Equation.3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846762"/>
                        <a:ext cx="544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/>
        </p:nvGraphicFramePr>
        <p:xfrm>
          <a:off x="1416050" y="353059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53059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Přímá spojovací čára 74"/>
          <p:cNvCxnSpPr/>
          <p:nvPr/>
        </p:nvCxnSpPr>
        <p:spPr>
          <a:xfrm rot="5400000">
            <a:off x="458047" y="3962346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>
            <a:off x="749300" y="5029200"/>
            <a:ext cx="10080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016000" y="2508249"/>
            <a:ext cx="15113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louk 88"/>
          <p:cNvSpPr/>
          <p:nvPr/>
        </p:nvSpPr>
        <p:spPr>
          <a:xfrm rot="10800000">
            <a:off x="-939799" y="-104101"/>
            <a:ext cx="5400000" cy="5400000"/>
          </a:xfrm>
          <a:prstGeom prst="arc">
            <a:avLst>
              <a:gd name="adj1" fmla="val 16198229"/>
              <a:gd name="adj2" fmla="val 17525457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54475" y="3355474"/>
            <a:ext cx="2392950" cy="100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/>
          <p:cNvSpPr/>
          <p:nvPr/>
        </p:nvSpPr>
        <p:spPr>
          <a:xfrm>
            <a:off x="704850" y="49867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1716550" y="52196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5" name="Přímá spojovací čára 104"/>
          <p:cNvCxnSpPr/>
          <p:nvPr/>
        </p:nvCxnSpPr>
        <p:spPr>
          <a:xfrm rot="10800000">
            <a:off x="793752" y="5065264"/>
            <a:ext cx="630236" cy="271911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/>
          <p:nvPr/>
        </p:nvCxnSpPr>
        <p:spPr>
          <a:xfrm>
            <a:off x="766763" y="5037137"/>
            <a:ext cx="471487" cy="216693"/>
          </a:xfrm>
          <a:prstGeom prst="straightConnector1">
            <a:avLst/>
          </a:prstGeom>
          <a:ln w="38100">
            <a:solidFill>
              <a:srgbClr val="32C8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3"/>
          <p:cNvGraphicFramePr>
            <a:graphicFrameLocks noChangeAspect="1"/>
          </p:cNvGraphicFramePr>
          <p:nvPr/>
        </p:nvGraphicFramePr>
        <p:xfrm>
          <a:off x="393700" y="4495800"/>
          <a:ext cx="373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495800"/>
                        <a:ext cx="3730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3"/>
          <p:cNvGraphicFramePr>
            <a:graphicFrameLocks noChangeAspect="1"/>
          </p:cNvGraphicFramePr>
          <p:nvPr/>
        </p:nvGraphicFramePr>
        <p:xfrm>
          <a:off x="449262" y="56197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1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" y="56197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"/>
          <p:cNvGraphicFramePr>
            <a:graphicFrameLocks noChangeAspect="1"/>
          </p:cNvGraphicFramePr>
          <p:nvPr/>
        </p:nvGraphicFramePr>
        <p:xfrm>
          <a:off x="749300" y="54419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52280" imgH="139680" progId="Equation.3">
                  <p:embed/>
                </p:oleObj>
              </mc:Choice>
              <mc:Fallback>
                <p:oleObj name="Rovnice" r:id="rId11" imgW="152280" imgH="139680" progId="Equation.3">
                  <p:embed/>
                  <p:pic>
                    <p:nvPicPr>
                      <p:cNvPr id="1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4419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ovací šipka 49"/>
          <p:cNvCxnSpPr/>
          <p:nvPr/>
        </p:nvCxnSpPr>
        <p:spPr>
          <a:xfrm rot="5400000">
            <a:off x="28577" y="5360986"/>
            <a:ext cx="1038225" cy="42862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rot="16200000" flipH="1">
            <a:off x="130972" y="5663405"/>
            <a:ext cx="129063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5933" name="Object 3"/>
          <p:cNvGraphicFramePr>
            <a:graphicFrameLocks noChangeAspect="1"/>
          </p:cNvGraphicFramePr>
          <p:nvPr/>
        </p:nvGraphicFramePr>
        <p:xfrm>
          <a:off x="971550" y="3740150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88560" imgH="177480" progId="Equation.3">
                  <p:embed/>
                </p:oleObj>
              </mc:Choice>
              <mc:Fallback>
                <p:oleObj name="Rovnice" r:id="rId12" imgW="88560" imgH="177480" progId="Equation.3">
                  <p:embed/>
                  <p:pic>
                    <p:nvPicPr>
                      <p:cNvPr id="23859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40150"/>
                        <a:ext cx="20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69850" y="5162550"/>
          <a:ext cx="487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215640" imgH="253800" progId="Equation.3">
                  <p:embed/>
                </p:oleObj>
              </mc:Choice>
              <mc:Fallback>
                <p:oleObj name="Rovnice" r:id="rId14" imgW="215640" imgH="253800" progId="Equation.3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5162550"/>
                        <a:ext cx="4873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bdélník 35"/>
          <p:cNvSpPr/>
          <p:nvPr/>
        </p:nvSpPr>
        <p:spPr>
          <a:xfrm>
            <a:off x="1905000" y="281326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Tíhovou sílu rozložíme do dvou směrů.</a:t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Ve směru závěsu působí tahová síla vlákna </a:t>
            </a:r>
            <a:r>
              <a:rPr lang="cs-CZ" sz="2800" b="1" dirty="0" err="1"/>
              <a:t>F</a:t>
            </a:r>
            <a:r>
              <a:rPr lang="cs-CZ" sz="2800" b="1" baseline="-25000" dirty="0" err="1"/>
              <a:t>t</a:t>
            </a:r>
            <a:r>
              <a:rPr lang="cs-CZ" sz="2800" dirty="0"/>
              <a:t>, </a:t>
            </a:r>
            <a:br>
              <a:rPr lang="cs-CZ" sz="2800" dirty="0"/>
            </a:br>
            <a:r>
              <a:rPr lang="cs-CZ" sz="2800" dirty="0"/>
              <a:t>v kolmém směru síla </a:t>
            </a:r>
            <a:r>
              <a:rPr lang="cs-CZ" sz="2800" b="1" dirty="0"/>
              <a:t>F</a:t>
            </a:r>
            <a:r>
              <a:rPr lang="cs-CZ" sz="2800" dirty="0"/>
              <a:t>, která způsobuje kmitání.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Příčinou kmitavého pohybu </a:t>
            </a:r>
            <a:br>
              <a:rPr lang="cs-CZ" sz="3000" dirty="0"/>
            </a:br>
            <a:r>
              <a:rPr lang="cs-CZ" sz="3000" dirty="0"/>
              <a:t>je pohybová složka </a:t>
            </a:r>
            <a:r>
              <a:rPr lang="cs-CZ" sz="3000" b="1" dirty="0"/>
              <a:t>F</a:t>
            </a:r>
            <a:r>
              <a:rPr lang="cs-CZ" sz="3000" dirty="0"/>
              <a:t> tíhové síly </a:t>
            </a:r>
            <a:r>
              <a:rPr lang="cs-CZ" sz="3000" b="1" dirty="0"/>
              <a:t>F</a:t>
            </a:r>
            <a:r>
              <a:rPr lang="cs-CZ" sz="3000" b="1" baseline="-25000" dirty="0"/>
              <a:t>G</a:t>
            </a:r>
            <a:r>
              <a:rPr lang="cs-CZ" sz="3000" dirty="0"/>
              <a:t>. </a:t>
            </a:r>
          </a:p>
          <a:p>
            <a:pPr algn="ctr"/>
            <a:r>
              <a:rPr lang="cs-CZ" sz="3000" dirty="0"/>
              <a:t>Síla </a:t>
            </a:r>
            <a:r>
              <a:rPr lang="cs-CZ" sz="3000" b="1" dirty="0"/>
              <a:t>F</a:t>
            </a:r>
            <a:r>
              <a:rPr lang="cs-CZ" sz="3000" dirty="0"/>
              <a:t> vzniká při vychýlení kyvadla z RP.</a:t>
            </a:r>
            <a:endParaRPr lang="cs-CZ" sz="2800" dirty="0"/>
          </a:p>
          <a:p>
            <a:pPr lvl="0"/>
            <a:r>
              <a:rPr lang="cs-CZ" sz="2800" dirty="0"/>
              <a:t>y – délka oblouku opsaného hmotným bodem – výchylka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13" grpId="0" animBg="1"/>
      <p:bldP spid="3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Přímá spojovací čára 101"/>
          <p:cNvCxnSpPr/>
          <p:nvPr/>
        </p:nvCxnSpPr>
        <p:spPr>
          <a:xfrm rot="5400000">
            <a:off x="-931862" y="3744912"/>
            <a:ext cx="3810000" cy="160337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louk 127"/>
          <p:cNvSpPr/>
          <p:nvPr/>
        </p:nvSpPr>
        <p:spPr>
          <a:xfrm>
            <a:off x="-117250" y="5384800"/>
            <a:ext cx="1800000" cy="1800000"/>
          </a:xfrm>
          <a:prstGeom prst="arc">
            <a:avLst>
              <a:gd name="adj1" fmla="val 16198229"/>
              <a:gd name="adj2" fmla="val 1761182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louk 126"/>
          <p:cNvSpPr/>
          <p:nvPr/>
        </p:nvSpPr>
        <p:spPr>
          <a:xfrm rot="10800000">
            <a:off x="-139699" y="4175349"/>
            <a:ext cx="1800000" cy="1800000"/>
          </a:xfrm>
          <a:prstGeom prst="arc">
            <a:avLst>
              <a:gd name="adj1" fmla="val 16198229"/>
              <a:gd name="adj2" fmla="val 17525457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blouk 125"/>
          <p:cNvSpPr/>
          <p:nvPr/>
        </p:nvSpPr>
        <p:spPr>
          <a:xfrm rot="10800000">
            <a:off x="331788" y="1126849"/>
            <a:ext cx="2880000" cy="2880000"/>
          </a:xfrm>
          <a:prstGeom prst="arc">
            <a:avLst>
              <a:gd name="adj1" fmla="val 16198229"/>
              <a:gd name="adj2" fmla="val 1757621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 rot="1395595">
            <a:off x="542560" y="5091803"/>
            <a:ext cx="488950" cy="11476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4955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1149350" y="464184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64184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958850" y="5846762"/>
          <a:ext cx="544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41200" imgH="253800" progId="Equation.3">
                  <p:embed/>
                </p:oleObj>
              </mc:Choice>
              <mc:Fallback>
                <p:oleObj name="Rovnice" r:id="rId4" imgW="241200" imgH="253800" progId="Equation.3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846762"/>
                        <a:ext cx="544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bdélník 38"/>
          <p:cNvSpPr/>
          <p:nvPr/>
        </p:nvSpPr>
        <p:spPr>
          <a:xfrm>
            <a:off x="2527300" y="4851400"/>
            <a:ext cx="661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Znaménko mínus vyjadřuje, </a:t>
            </a:r>
            <a:br>
              <a:rPr lang="cs-CZ" sz="2800" dirty="0"/>
            </a:br>
            <a:r>
              <a:rPr lang="cs-CZ" sz="2800" dirty="0"/>
              <a:t>že síla je orientovaná opačně než výchylka. </a:t>
            </a:r>
          </a:p>
          <a:p>
            <a:pPr algn="ctr"/>
            <a:r>
              <a:rPr lang="cs-CZ" sz="2800" dirty="0"/>
              <a:t>Síla </a:t>
            </a:r>
            <a:r>
              <a:rPr lang="cs-CZ" sz="2800" b="1" dirty="0"/>
              <a:t>F</a:t>
            </a:r>
            <a:r>
              <a:rPr lang="cs-CZ" sz="2800" dirty="0"/>
              <a:t> působí vždy směrem do RP, </a:t>
            </a:r>
            <a:br>
              <a:rPr lang="cs-CZ" sz="2800" dirty="0"/>
            </a:br>
            <a:r>
              <a:rPr lang="cs-CZ" sz="2800" dirty="0"/>
              <a:t>zatímco výchylka se měří od RP. 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/>
        </p:nvGraphicFramePr>
        <p:xfrm>
          <a:off x="1416050" y="353059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53059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Přímá spojovací čára 74"/>
          <p:cNvCxnSpPr/>
          <p:nvPr/>
        </p:nvCxnSpPr>
        <p:spPr>
          <a:xfrm rot="5400000">
            <a:off x="458047" y="3962346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>
            <a:off x="749300" y="5029200"/>
            <a:ext cx="10080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016000" y="2508249"/>
            <a:ext cx="15113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louk 88"/>
          <p:cNvSpPr/>
          <p:nvPr/>
        </p:nvSpPr>
        <p:spPr>
          <a:xfrm rot="10800000">
            <a:off x="-939799" y="-104101"/>
            <a:ext cx="5400000" cy="5400000"/>
          </a:xfrm>
          <a:prstGeom prst="arc">
            <a:avLst>
              <a:gd name="adj1" fmla="val 16198229"/>
              <a:gd name="adj2" fmla="val 17525457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54475" y="3355474"/>
            <a:ext cx="2392950" cy="100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/>
          <p:cNvSpPr/>
          <p:nvPr/>
        </p:nvSpPr>
        <p:spPr>
          <a:xfrm>
            <a:off x="704850" y="49867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1716550" y="52196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5" name="Přímá spojovací čára 104"/>
          <p:cNvCxnSpPr/>
          <p:nvPr/>
        </p:nvCxnSpPr>
        <p:spPr>
          <a:xfrm rot="10800000">
            <a:off x="793752" y="5065264"/>
            <a:ext cx="630236" cy="271911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/>
          <p:nvPr/>
        </p:nvCxnSpPr>
        <p:spPr>
          <a:xfrm>
            <a:off x="766763" y="5037137"/>
            <a:ext cx="471487" cy="216693"/>
          </a:xfrm>
          <a:prstGeom prst="straightConnector1">
            <a:avLst/>
          </a:prstGeom>
          <a:ln w="38100">
            <a:solidFill>
              <a:srgbClr val="32C8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3"/>
          <p:cNvGraphicFramePr>
            <a:graphicFrameLocks noChangeAspect="1"/>
          </p:cNvGraphicFramePr>
          <p:nvPr/>
        </p:nvGraphicFramePr>
        <p:xfrm>
          <a:off x="393700" y="4495800"/>
          <a:ext cx="373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495800"/>
                        <a:ext cx="3730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3"/>
          <p:cNvGraphicFramePr>
            <a:graphicFrameLocks noChangeAspect="1"/>
          </p:cNvGraphicFramePr>
          <p:nvPr/>
        </p:nvGraphicFramePr>
        <p:xfrm>
          <a:off x="449262" y="56197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1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" y="56197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7746" name="Object 18"/>
          <p:cNvGraphicFramePr>
            <a:graphicFrameLocks noChangeAspect="1"/>
          </p:cNvGraphicFramePr>
          <p:nvPr/>
        </p:nvGraphicFramePr>
        <p:xfrm>
          <a:off x="2838450" y="2673350"/>
          <a:ext cx="2357326" cy="102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965160" imgH="431640" progId="Equation.3">
                  <p:embed/>
                </p:oleObj>
              </mc:Choice>
              <mc:Fallback>
                <p:oleObj name="Rovnice" r:id="rId11" imgW="965160" imgH="431640" progId="Equation.3">
                  <p:embed/>
                  <p:pic>
                    <p:nvPicPr>
                      <p:cNvPr id="23777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2673350"/>
                        <a:ext cx="2357326" cy="10246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7747" name="Object 19"/>
          <p:cNvGraphicFramePr>
            <a:graphicFrameLocks noChangeAspect="1"/>
          </p:cNvGraphicFramePr>
          <p:nvPr/>
        </p:nvGraphicFramePr>
        <p:xfrm>
          <a:off x="5816600" y="3784600"/>
          <a:ext cx="3024000" cy="84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1371600" imgH="393480" progId="Equation.3">
                  <p:embed/>
                </p:oleObj>
              </mc:Choice>
              <mc:Fallback>
                <p:oleObj name="Rovnice" r:id="rId13" imgW="1371600" imgH="393480" progId="Equation.3">
                  <p:embed/>
                  <p:pic>
                    <p:nvPicPr>
                      <p:cNvPr id="23777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784600"/>
                        <a:ext cx="3024000" cy="841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"/>
          <p:cNvGraphicFramePr>
            <a:graphicFrameLocks noChangeAspect="1"/>
          </p:cNvGraphicFramePr>
          <p:nvPr/>
        </p:nvGraphicFramePr>
        <p:xfrm>
          <a:off x="749300" y="54419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152280" imgH="139680" progId="Equation.3">
                  <p:embed/>
                </p:oleObj>
              </mc:Choice>
              <mc:Fallback>
                <p:oleObj name="Rovnice" r:id="rId15" imgW="152280" imgH="139680" progId="Equation.3">
                  <p:embed/>
                  <p:pic>
                    <p:nvPicPr>
                      <p:cNvPr id="1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4419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ovací šipka 49"/>
          <p:cNvCxnSpPr/>
          <p:nvPr/>
        </p:nvCxnSpPr>
        <p:spPr>
          <a:xfrm rot="5400000">
            <a:off x="28577" y="5360986"/>
            <a:ext cx="1038225" cy="42862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rot="16200000" flipH="1">
            <a:off x="130972" y="5663405"/>
            <a:ext cx="129063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Object 18"/>
          <p:cNvGraphicFramePr>
            <a:graphicFrameLocks noChangeAspect="1"/>
          </p:cNvGraphicFramePr>
          <p:nvPr/>
        </p:nvGraphicFramePr>
        <p:xfrm>
          <a:off x="2838450" y="3740150"/>
          <a:ext cx="2811587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104840" imgH="393480" progId="Equation.3">
                  <p:embed/>
                </p:oleObj>
              </mc:Choice>
              <mc:Fallback>
                <p:oleObj name="Rovnice" r:id="rId16" imgW="1104840" imgH="393480" progId="Equation.3">
                  <p:embed/>
                  <p:pic>
                    <p:nvPicPr>
                      <p:cNvPr id="1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3740150"/>
                        <a:ext cx="2811587" cy="9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Obdélník 133"/>
          <p:cNvSpPr/>
          <p:nvPr/>
        </p:nvSpPr>
        <p:spPr>
          <a:xfrm>
            <a:off x="5861050" y="2584450"/>
            <a:ext cx="297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pohybová rovnice</a:t>
            </a:r>
            <a:endParaRPr lang="cs-CZ" sz="2800" dirty="0"/>
          </a:p>
        </p:txBody>
      </p:sp>
      <p:graphicFrame>
        <p:nvGraphicFramePr>
          <p:cNvPr id="2377753" name="Object 25"/>
          <p:cNvGraphicFramePr>
            <a:graphicFrameLocks noChangeAspect="1"/>
          </p:cNvGraphicFramePr>
          <p:nvPr/>
        </p:nvGraphicFramePr>
        <p:xfrm>
          <a:off x="5816600" y="3073400"/>
          <a:ext cx="3024000" cy="59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1117440" imgH="228600" progId="Equation.3">
                  <p:embed/>
                </p:oleObj>
              </mc:Choice>
              <mc:Fallback>
                <p:oleObj name="Rovnice" r:id="rId18" imgW="1117440" imgH="228600" progId="Equation.3">
                  <p:embed/>
                  <p:pic>
                    <p:nvPicPr>
                      <p:cNvPr id="23777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073400"/>
                        <a:ext cx="3024000" cy="5934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33" name="Object 3"/>
          <p:cNvGraphicFramePr>
            <a:graphicFrameLocks noChangeAspect="1"/>
          </p:cNvGraphicFramePr>
          <p:nvPr/>
        </p:nvGraphicFramePr>
        <p:xfrm>
          <a:off x="971550" y="3740150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88560" imgH="177480" progId="Equation.3">
                  <p:embed/>
                </p:oleObj>
              </mc:Choice>
              <mc:Fallback>
                <p:oleObj name="Rovnice" r:id="rId20" imgW="88560" imgH="177480" progId="Equation.3">
                  <p:embed/>
                  <p:pic>
                    <p:nvPicPr>
                      <p:cNvPr id="23859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40150"/>
                        <a:ext cx="20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69850" y="5162550"/>
          <a:ext cx="487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215640" imgH="253800" progId="Equation.3">
                  <p:embed/>
                </p:oleObj>
              </mc:Choice>
              <mc:Fallback>
                <p:oleObj name="Rovnice" r:id="rId22" imgW="215640" imgH="253800" progId="Equation.3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5162550"/>
                        <a:ext cx="4873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-6350" y="584200"/>
            <a:ext cx="91503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Příčinou kmitavého pohybu </a:t>
            </a:r>
            <a:br>
              <a:rPr lang="cs-CZ" sz="3000" dirty="0"/>
            </a:br>
            <a:r>
              <a:rPr lang="cs-CZ" sz="3000" dirty="0"/>
              <a:t>je pohybová složka </a:t>
            </a:r>
            <a:r>
              <a:rPr lang="cs-CZ" sz="3000" b="1" dirty="0"/>
              <a:t>F</a:t>
            </a:r>
            <a:r>
              <a:rPr lang="cs-CZ" sz="3000" dirty="0"/>
              <a:t> tíhové síly </a:t>
            </a:r>
            <a:r>
              <a:rPr lang="cs-CZ" sz="3000" b="1" dirty="0"/>
              <a:t>F</a:t>
            </a:r>
            <a:r>
              <a:rPr lang="cs-CZ" sz="3000" b="1" baseline="-25000" dirty="0"/>
              <a:t>G</a:t>
            </a:r>
            <a:r>
              <a:rPr lang="cs-CZ" sz="3000" dirty="0"/>
              <a:t>. </a:t>
            </a:r>
          </a:p>
          <a:p>
            <a:pPr algn="ctr"/>
            <a:r>
              <a:rPr lang="cs-CZ" sz="3000" dirty="0"/>
              <a:t>Síla </a:t>
            </a:r>
            <a:r>
              <a:rPr lang="cs-CZ" sz="3000" b="1" dirty="0"/>
              <a:t>F</a:t>
            </a:r>
            <a:r>
              <a:rPr lang="cs-CZ" sz="3000" dirty="0"/>
              <a:t> vzniká při vychýlení kyvadla z RP.</a:t>
            </a:r>
            <a:endParaRPr lang="cs-CZ" sz="2800" dirty="0"/>
          </a:p>
          <a:p>
            <a:pPr lvl="0"/>
            <a:r>
              <a:rPr lang="cs-CZ" sz="2800" dirty="0"/>
              <a:t>y – délka oblouku opsaného hmotným bodem – výchylka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7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7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Přímá spojovací čára 101"/>
          <p:cNvCxnSpPr/>
          <p:nvPr/>
        </p:nvCxnSpPr>
        <p:spPr>
          <a:xfrm rot="5400000">
            <a:off x="-931862" y="3744912"/>
            <a:ext cx="3810000" cy="160337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louk 127"/>
          <p:cNvSpPr/>
          <p:nvPr/>
        </p:nvSpPr>
        <p:spPr>
          <a:xfrm>
            <a:off x="-117250" y="5384800"/>
            <a:ext cx="1800000" cy="1800000"/>
          </a:xfrm>
          <a:prstGeom prst="arc">
            <a:avLst>
              <a:gd name="adj1" fmla="val 16198229"/>
              <a:gd name="adj2" fmla="val 1761182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louk 126"/>
          <p:cNvSpPr/>
          <p:nvPr/>
        </p:nvSpPr>
        <p:spPr>
          <a:xfrm rot="10800000">
            <a:off x="-139699" y="4175349"/>
            <a:ext cx="1800000" cy="1800000"/>
          </a:xfrm>
          <a:prstGeom prst="arc">
            <a:avLst>
              <a:gd name="adj1" fmla="val 16198229"/>
              <a:gd name="adj2" fmla="val 17525457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blouk 125"/>
          <p:cNvSpPr/>
          <p:nvPr/>
        </p:nvSpPr>
        <p:spPr>
          <a:xfrm rot="10800000">
            <a:off x="331788" y="1126849"/>
            <a:ext cx="2880000" cy="2880000"/>
          </a:xfrm>
          <a:prstGeom prst="arc">
            <a:avLst>
              <a:gd name="adj1" fmla="val 16198229"/>
              <a:gd name="adj2" fmla="val 17576210"/>
            </a:avLst>
          </a:prstGeom>
          <a:solidFill>
            <a:srgbClr val="FF6400"/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 rot="1395595">
            <a:off x="542560" y="5091803"/>
            <a:ext cx="488950" cy="11476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350" y="686534"/>
            <a:ext cx="9150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b="1" dirty="0"/>
              <a:t>Vlastní kmitání </a:t>
            </a:r>
            <a:r>
              <a:rPr lang="cs-CZ" sz="3000" dirty="0"/>
              <a:t>kyvadla závisí </a:t>
            </a:r>
            <a:br>
              <a:rPr lang="cs-CZ" sz="3000" dirty="0"/>
            </a:br>
            <a:r>
              <a:rPr lang="cs-CZ" sz="3000" dirty="0"/>
              <a:t>pouze na délce kyvadla a na tíhovém zrychlení </a:t>
            </a:r>
            <a:r>
              <a:rPr lang="cs-CZ" sz="3000" b="1" dirty="0"/>
              <a:t>g</a:t>
            </a:r>
            <a:r>
              <a:rPr lang="cs-CZ" sz="3000" dirty="0"/>
              <a:t>.</a:t>
            </a:r>
          </a:p>
          <a:p>
            <a:pPr algn="ctr"/>
            <a:endParaRPr lang="cs-CZ" sz="1000" dirty="0"/>
          </a:p>
          <a:p>
            <a:pPr algn="ctr"/>
            <a:r>
              <a:rPr lang="cs-CZ" sz="3000" dirty="0"/>
              <a:t>Nezávisí na hmotnosti tělesa zavěšeného na kyvadle.</a:t>
            </a:r>
            <a:endParaRPr lang="cs-CZ" sz="2800" dirty="0"/>
          </a:p>
        </p:txBody>
      </p:sp>
      <p:cxnSp>
        <p:nvCxnSpPr>
          <p:cNvPr id="21" name="Přímá spojovací čára 20"/>
          <p:cNvCxnSpPr/>
          <p:nvPr/>
        </p:nvCxnSpPr>
        <p:spPr>
          <a:xfrm flipV="1">
            <a:off x="0" y="2495550"/>
            <a:ext cx="9144000" cy="0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1149350" y="464184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680" imgH="164880" progId="Equation.3">
                  <p:embed/>
                </p:oleObj>
              </mc:Choice>
              <mc:Fallback>
                <p:oleObj name="Rovnice" r:id="rId2" imgW="139680" imgH="164880" progId="Equation.3">
                  <p:embed/>
                  <p:pic>
                    <p:nvPicPr>
                      <p:cNvPr id="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64184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958850" y="5846762"/>
          <a:ext cx="544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41200" imgH="253800" progId="Equation.3">
                  <p:embed/>
                </p:oleObj>
              </mc:Choice>
              <mc:Fallback>
                <p:oleObj name="Rovnice" r:id="rId4" imgW="241200" imgH="253800" progId="Equation.3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846762"/>
                        <a:ext cx="544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/>
        </p:nvGraphicFramePr>
        <p:xfrm>
          <a:off x="1416050" y="353059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52280" imgH="139680" progId="Equation.3">
                  <p:embed/>
                </p:oleObj>
              </mc:Choice>
              <mc:Fallback>
                <p:oleObj name="Rovnice" r:id="rId6" imgW="152280" imgH="139680" progId="Equation.3">
                  <p:embed/>
                  <p:pic>
                    <p:nvPicPr>
                      <p:cNvPr id="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53059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Přímá spojovací čára 74"/>
          <p:cNvCxnSpPr/>
          <p:nvPr/>
        </p:nvCxnSpPr>
        <p:spPr>
          <a:xfrm rot="5400000">
            <a:off x="458047" y="3962346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>
            <a:off x="749300" y="5029200"/>
            <a:ext cx="10080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016000" y="2508249"/>
            <a:ext cx="15113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louk 88"/>
          <p:cNvSpPr/>
          <p:nvPr/>
        </p:nvSpPr>
        <p:spPr>
          <a:xfrm rot="10800000">
            <a:off x="-939799" y="-104101"/>
            <a:ext cx="5400000" cy="5400000"/>
          </a:xfrm>
          <a:prstGeom prst="arc">
            <a:avLst>
              <a:gd name="adj1" fmla="val 16198229"/>
              <a:gd name="adj2" fmla="val 17525457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54475" y="3355474"/>
            <a:ext cx="2392950" cy="100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/>
          <p:cNvSpPr/>
          <p:nvPr/>
        </p:nvSpPr>
        <p:spPr>
          <a:xfrm>
            <a:off x="704850" y="49867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1716550" y="521969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5" name="Přímá spojovací čára 104"/>
          <p:cNvCxnSpPr/>
          <p:nvPr/>
        </p:nvCxnSpPr>
        <p:spPr>
          <a:xfrm rot="10800000">
            <a:off x="793752" y="5065264"/>
            <a:ext cx="630236" cy="271911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/>
          <p:nvPr/>
        </p:nvCxnSpPr>
        <p:spPr>
          <a:xfrm>
            <a:off x="766763" y="5037137"/>
            <a:ext cx="471487" cy="216693"/>
          </a:xfrm>
          <a:prstGeom prst="straightConnector1">
            <a:avLst/>
          </a:prstGeom>
          <a:ln w="38100">
            <a:solidFill>
              <a:srgbClr val="32C8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3"/>
          <p:cNvGraphicFramePr>
            <a:graphicFrameLocks noChangeAspect="1"/>
          </p:cNvGraphicFramePr>
          <p:nvPr/>
        </p:nvGraphicFramePr>
        <p:xfrm>
          <a:off x="393700" y="4495800"/>
          <a:ext cx="373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495800"/>
                        <a:ext cx="3730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3"/>
          <p:cNvGraphicFramePr>
            <a:graphicFrameLocks noChangeAspect="1"/>
          </p:cNvGraphicFramePr>
          <p:nvPr/>
        </p:nvGraphicFramePr>
        <p:xfrm>
          <a:off x="449262" y="56197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1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" y="56197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7747" name="Object 19"/>
          <p:cNvGraphicFramePr>
            <a:graphicFrameLocks noChangeAspect="1"/>
          </p:cNvGraphicFramePr>
          <p:nvPr/>
        </p:nvGraphicFramePr>
        <p:xfrm>
          <a:off x="5816600" y="3784600"/>
          <a:ext cx="3024000" cy="84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371600" imgH="393480" progId="Equation.3">
                  <p:embed/>
                </p:oleObj>
              </mc:Choice>
              <mc:Fallback>
                <p:oleObj name="Rovnice" r:id="rId12" imgW="1371600" imgH="393480" progId="Equation.3">
                  <p:embed/>
                  <p:pic>
                    <p:nvPicPr>
                      <p:cNvPr id="23777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784600"/>
                        <a:ext cx="3024000" cy="84122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"/>
          <p:cNvGraphicFramePr>
            <a:graphicFrameLocks noChangeAspect="1"/>
          </p:cNvGraphicFramePr>
          <p:nvPr/>
        </p:nvGraphicFramePr>
        <p:xfrm>
          <a:off x="749300" y="5441949"/>
          <a:ext cx="3444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52280" imgH="139680" progId="Equation.3">
                  <p:embed/>
                </p:oleObj>
              </mc:Choice>
              <mc:Fallback>
                <p:oleObj name="Rovnice" r:id="rId14" imgW="152280" imgH="139680" progId="Equation.3">
                  <p:embed/>
                  <p:pic>
                    <p:nvPicPr>
                      <p:cNvPr id="1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441949"/>
                        <a:ext cx="3444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ovací šipka 49"/>
          <p:cNvCxnSpPr/>
          <p:nvPr/>
        </p:nvCxnSpPr>
        <p:spPr>
          <a:xfrm rot="5400000">
            <a:off x="28577" y="5360986"/>
            <a:ext cx="1038225" cy="42862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rot="16200000" flipH="1">
            <a:off x="130972" y="5663405"/>
            <a:ext cx="129063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5933" name="Object 3"/>
          <p:cNvGraphicFramePr>
            <a:graphicFrameLocks noChangeAspect="1"/>
          </p:cNvGraphicFramePr>
          <p:nvPr/>
        </p:nvGraphicFramePr>
        <p:xfrm>
          <a:off x="971550" y="3740150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88560" imgH="177480" progId="Equation.3">
                  <p:embed/>
                </p:oleObj>
              </mc:Choice>
              <mc:Fallback>
                <p:oleObj name="Rovnice" r:id="rId15" imgW="88560" imgH="177480" progId="Equation.3">
                  <p:embed/>
                  <p:pic>
                    <p:nvPicPr>
                      <p:cNvPr id="23859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40150"/>
                        <a:ext cx="20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69850" y="5162550"/>
          <a:ext cx="487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215640" imgH="253800" progId="Equation.3">
                  <p:embed/>
                </p:oleObj>
              </mc:Choice>
              <mc:Fallback>
                <p:oleObj name="Rovnice" r:id="rId17" imgW="215640" imgH="253800" progId="Equation.3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5162550"/>
                        <a:ext cx="4873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7983" name="Object 15"/>
          <p:cNvGraphicFramePr>
            <a:graphicFrameLocks noChangeAspect="1"/>
          </p:cNvGraphicFramePr>
          <p:nvPr/>
        </p:nvGraphicFramePr>
        <p:xfrm>
          <a:off x="3914775" y="3743325"/>
          <a:ext cx="18129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799920" imgH="1384200" progId="Equation.3">
                  <p:embed/>
                </p:oleObj>
              </mc:Choice>
              <mc:Fallback>
                <p:oleObj name="Rovnice" r:id="rId19" imgW="799920" imgH="1384200" progId="Equation.3">
                  <p:embed/>
                  <p:pic>
                    <p:nvPicPr>
                      <p:cNvPr id="2387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743325"/>
                        <a:ext cx="1812925" cy="288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6794500" y="4762500"/>
          <a:ext cx="11207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1" imgW="495000" imgH="393480" progId="Equation.3">
                  <p:embed/>
                </p:oleObj>
              </mc:Choice>
              <mc:Fallback>
                <p:oleObj name="Rovnice" r:id="rId21" imgW="495000" imgH="393480" progId="Equation.3">
                  <p:embed/>
                  <p:pic>
                    <p:nvPicPr>
                      <p:cNvPr id="3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4762500"/>
                        <a:ext cx="1120775" cy="820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bdélník 38"/>
          <p:cNvSpPr/>
          <p:nvPr/>
        </p:nvSpPr>
        <p:spPr>
          <a:xfrm>
            <a:off x="1905000" y="2867720"/>
            <a:ext cx="3022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VLASTNÍ</a:t>
            </a:r>
            <a:r>
              <a:rPr lang="cs-CZ" sz="2800" dirty="0"/>
              <a:t>  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úhlová </a:t>
            </a:r>
            <a:br>
              <a:rPr lang="cs-CZ" sz="2800" b="1" dirty="0"/>
            </a:br>
            <a:r>
              <a:rPr lang="cs-CZ" sz="2800" b="1" dirty="0"/>
              <a:t>frekvence →</a:t>
            </a:r>
          </a:p>
          <a:p>
            <a:r>
              <a:rPr lang="cs-CZ" sz="3200" b="1" dirty="0"/>
              <a:t>  </a:t>
            </a:r>
            <a:endParaRPr lang="cs-CZ" sz="3200" dirty="0"/>
          </a:p>
          <a:p>
            <a:r>
              <a:rPr lang="cs-CZ" sz="2800" b="1" dirty="0"/>
              <a:t>perioda →</a:t>
            </a:r>
          </a:p>
          <a:p>
            <a:endParaRPr lang="cs-CZ" sz="3200" dirty="0"/>
          </a:p>
          <a:p>
            <a:r>
              <a:rPr lang="cs-CZ" sz="2800" b="1" dirty="0" err="1"/>
              <a:t>frekvence</a:t>
            </a:r>
            <a:r>
              <a:rPr lang="cs-CZ" sz="2800" b="1" dirty="0"/>
              <a:t>→</a:t>
            </a:r>
            <a:endParaRPr lang="cs-CZ" sz="2800" dirty="0"/>
          </a:p>
        </p:txBody>
      </p:sp>
      <p:sp>
        <p:nvSpPr>
          <p:cNvPr id="33" name="Obdélník 32"/>
          <p:cNvSpPr/>
          <p:nvPr/>
        </p:nvSpPr>
        <p:spPr>
          <a:xfrm>
            <a:off x="5772150" y="3083580"/>
            <a:ext cx="306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 pohybové rovnice: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Perioda</a:t>
            </a:r>
            <a:r>
              <a:rPr lang="cs-CZ" sz="3000" dirty="0"/>
              <a:t> </a:t>
            </a:r>
          </a:p>
          <a:p>
            <a:pPr marL="539750" indent="-539750">
              <a:buNone/>
            </a:pPr>
            <a:r>
              <a:rPr lang="cs-CZ" sz="3000" dirty="0"/>
              <a:t>T – doba jednoho oběhu </a:t>
            </a:r>
          </a:p>
          <a:p>
            <a:pPr>
              <a:buNone/>
            </a:pPr>
            <a:r>
              <a:rPr lang="cs-CZ" sz="3000" b="1" dirty="0"/>
              <a:t>Frekvence</a:t>
            </a:r>
            <a:r>
              <a:rPr lang="cs-CZ" sz="3000" dirty="0"/>
              <a:t> </a:t>
            </a:r>
          </a:p>
          <a:p>
            <a:pPr marL="449263" indent="-449263">
              <a:buNone/>
            </a:pPr>
            <a:r>
              <a:rPr lang="cs-CZ" sz="3000" dirty="0"/>
              <a:t>f – počet oběhů </a:t>
            </a:r>
            <a:br>
              <a:rPr lang="cs-CZ" sz="3000" dirty="0"/>
            </a:br>
            <a:r>
              <a:rPr lang="cs-CZ" sz="3000" dirty="0"/>
              <a:t>za jednotku času </a:t>
            </a:r>
            <a:br>
              <a:rPr lang="cs-CZ" sz="3000" dirty="0"/>
            </a:br>
            <a:r>
              <a:rPr lang="cs-CZ" sz="3000" dirty="0"/>
              <a:t>(sekundu) </a:t>
            </a:r>
            <a:br>
              <a:rPr lang="cs-CZ" sz="3000" dirty="0"/>
            </a:br>
            <a:endParaRPr lang="cs-CZ" sz="3000" dirty="0"/>
          </a:p>
          <a:p>
            <a:pPr>
              <a:buNone/>
            </a:pPr>
            <a:r>
              <a:rPr lang="cs-CZ" sz="3000" dirty="0"/>
              <a:t>     </a:t>
            </a:r>
          </a:p>
          <a:p>
            <a:pPr>
              <a:buNone/>
            </a:pPr>
            <a:endParaRPr lang="cs-CZ" sz="3000" dirty="0"/>
          </a:p>
          <a:p>
            <a:pPr>
              <a:buNone/>
            </a:pPr>
            <a:r>
              <a:rPr lang="cs-CZ" sz="3000" dirty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2149390" name="Object 14"/>
          <p:cNvGraphicFramePr>
            <a:graphicFrameLocks noChangeAspect="1"/>
          </p:cNvGraphicFramePr>
          <p:nvPr/>
        </p:nvGraphicFramePr>
        <p:xfrm>
          <a:off x="6572250" y="5384800"/>
          <a:ext cx="2261972" cy="100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88840" imgH="393480" progId="Equation.3">
                  <p:embed/>
                </p:oleObj>
              </mc:Choice>
              <mc:Fallback>
                <p:oleObj name="Rovnice" r:id="rId2" imgW="888840" imgH="393480" progId="Equation.3">
                  <p:embed/>
                  <p:pic>
                    <p:nvPicPr>
                      <p:cNvPr id="21493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5384800"/>
                        <a:ext cx="2261972" cy="10017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9391" name="Object 15"/>
          <p:cNvGraphicFramePr>
            <a:graphicFrameLocks noChangeAspect="1"/>
          </p:cNvGraphicFramePr>
          <p:nvPr/>
        </p:nvGraphicFramePr>
        <p:xfrm>
          <a:off x="615950" y="4451350"/>
          <a:ext cx="24425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30040" imgH="838080" progId="Equation.3">
                  <p:embed/>
                </p:oleObj>
              </mc:Choice>
              <mc:Fallback>
                <p:oleObj name="Rovnice" r:id="rId4" imgW="1130040" imgH="838080" progId="Equation.3">
                  <p:embed/>
                  <p:pic>
                    <p:nvPicPr>
                      <p:cNvPr id="21493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451350"/>
                        <a:ext cx="2442575" cy="165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9392" name="Object 16"/>
          <p:cNvGraphicFramePr>
            <a:graphicFrameLocks noChangeAspect="1"/>
          </p:cNvGraphicFramePr>
          <p:nvPr/>
        </p:nvGraphicFramePr>
        <p:xfrm>
          <a:off x="3860800" y="5118100"/>
          <a:ext cx="8269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80" imgH="393480" progId="Equation.3">
                  <p:embed/>
                </p:oleObj>
              </mc:Choice>
              <mc:Fallback>
                <p:oleObj name="Rovnice" r:id="rId6" imgW="406080" imgH="393480" progId="Equation.3">
                  <p:embed/>
                  <p:pic>
                    <p:nvPicPr>
                      <p:cNvPr id="21493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118100"/>
                        <a:ext cx="826975" cy="747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26720" imgH="177480" progId="Equation.3">
                  <p:embed/>
                </p:oleObj>
              </mc:Choice>
              <mc:Fallback>
                <p:oleObj name="Rovnice" r:id="rId8" imgW="126720" imgH="177480" progId="Equation.3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4.07407E-6 C -0.00034 -0.13334 -0.08194 -0.24213 -0.18246 -0.24213 C -0.28263 -0.24213 -0.36458 -0.13334 -0.36458 4.07407E-6 C -0.36458 0.13356 -0.28263 0.24213 -0.18246 0.24213 C -0.08194 0.24213 -0.00034 0.13356 -0.00034 4.07407E-6 Z " pathEditMode="relative" rAng="-5400000" ptsTypes="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88900" y="850900"/>
            <a:ext cx="883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Sekundové kyvadlo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sz="3000" dirty="0">
                <a:cs typeface="Arial" pitchFamily="34" charset="0"/>
              </a:rPr>
              <a:t>Jakou délku musí mít kyvadlo, aby doba kyvu byla právě 1 s?</a:t>
            </a:r>
            <a:endParaRPr kumimoji="0" lang="cs-CZ" sz="3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5125" lvl="0" indent="-365125">
              <a:buFont typeface="Arial" pitchFamily="34" charset="0"/>
              <a:buChar char="•"/>
            </a:pPr>
            <a:r>
              <a:rPr lang="cs-CZ" sz="3000" dirty="0"/>
              <a:t>kyv – kyvadlo vykoná mezi dvěma průchody RP</a:t>
            </a:r>
          </a:p>
          <a:p>
            <a:pPr marL="365125" lvl="0" indent="-365125">
              <a:buFont typeface="Arial" pitchFamily="34" charset="0"/>
              <a:buChar char="•"/>
            </a:pPr>
            <a:r>
              <a:rPr lang="cs-CZ" sz="3000" dirty="0"/>
              <a:t>doba kyvu  τ = T/2</a:t>
            </a:r>
            <a:endParaRPr kumimoji="0" lang="cs-CZ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389006" name="Object 14"/>
          <p:cNvGraphicFramePr>
            <a:graphicFrameLocks noChangeAspect="1"/>
          </p:cNvGraphicFramePr>
          <p:nvPr/>
        </p:nvGraphicFramePr>
        <p:xfrm>
          <a:off x="5994400" y="3629024"/>
          <a:ext cx="1362583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20560" imgH="419040" progId="Equation.3">
                  <p:embed/>
                </p:oleObj>
              </mc:Choice>
              <mc:Fallback>
                <p:oleObj name="Rovnice" r:id="rId2" imgW="520560" imgH="419040" progId="Equation.3">
                  <p:embed/>
                  <p:pic>
                    <p:nvPicPr>
                      <p:cNvPr id="2389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629024"/>
                        <a:ext cx="1362583" cy="10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9007" name="Object 15"/>
          <p:cNvGraphicFramePr>
            <a:graphicFrameLocks noChangeAspect="1"/>
          </p:cNvGraphicFramePr>
          <p:nvPr/>
        </p:nvGraphicFramePr>
        <p:xfrm>
          <a:off x="3494088" y="4940300"/>
          <a:ext cx="46609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777680" imgH="431640" progId="Equation.3">
                  <p:embed/>
                </p:oleObj>
              </mc:Choice>
              <mc:Fallback>
                <p:oleObj name="Rovnice" r:id="rId4" imgW="1777680" imgH="431640" progId="Equation.3">
                  <p:embed/>
                  <p:pic>
                    <p:nvPicPr>
                      <p:cNvPr id="23890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940300"/>
                        <a:ext cx="4660900" cy="1093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9008" name="Object 16"/>
          <p:cNvGraphicFramePr>
            <a:graphicFrameLocks noChangeAspect="1"/>
          </p:cNvGraphicFramePr>
          <p:nvPr/>
        </p:nvGraphicFramePr>
        <p:xfrm>
          <a:off x="3994150" y="3629024"/>
          <a:ext cx="1868156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749160" imgH="469800" progId="Equation.3">
                  <p:embed/>
                </p:oleObj>
              </mc:Choice>
              <mc:Fallback>
                <p:oleObj name="Rovnice" r:id="rId6" imgW="749160" imgH="469800" progId="Equation.3">
                  <p:embed/>
                  <p:pic>
                    <p:nvPicPr>
                      <p:cNvPr id="23890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629024"/>
                        <a:ext cx="1868156" cy="10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6"/>
          <p:cNvGraphicFramePr>
            <a:graphicFrameLocks noChangeAspect="1"/>
          </p:cNvGraphicFramePr>
          <p:nvPr/>
        </p:nvGraphicFramePr>
        <p:xfrm>
          <a:off x="393700" y="3873500"/>
          <a:ext cx="287705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015920" imgH="647640" progId="Equation.3">
                  <p:embed/>
                </p:oleObj>
              </mc:Choice>
              <mc:Fallback>
                <p:oleObj name="Rovnice" r:id="rId8" imgW="1015920" imgH="647640" progId="Equation.3">
                  <p:embed/>
                  <p:pic>
                    <p:nvPicPr>
                      <p:cNvPr id="3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73500"/>
                        <a:ext cx="2877057" cy="168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7. KMITÁNÍ ZPŮSOBENÉ TÍHOVOU SILOU 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450850" y="8509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dirty="0"/>
              <a:t>Konstrukcí prvních kyvadlových hodin se zabýval holandský fyzik Christian </a:t>
            </a:r>
            <a:r>
              <a:rPr lang="cs-CZ" sz="3200" dirty="0" err="1"/>
              <a:t>Huygens</a:t>
            </a:r>
            <a:r>
              <a:rPr lang="cs-CZ" sz="3200" dirty="0"/>
              <a:t> (1629 - 1695).</a:t>
            </a:r>
          </a:p>
        </p:txBody>
      </p:sp>
      <p:pic>
        <p:nvPicPr>
          <p:cNvPr id="2469890" name="Picture 2" descr="Soubor:Christiaan Huygens-paint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2051050"/>
            <a:ext cx="3178175" cy="4429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216400" y="6096000"/>
            <a:ext cx="101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Obr.: 10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/>
              <a:t>Při harmonickém kmitání mechanického oscilátoru </a:t>
            </a:r>
            <a:br>
              <a:rPr lang="cs-CZ" sz="2800" dirty="0"/>
            </a:br>
            <a:r>
              <a:rPr lang="cs-CZ" sz="2800" dirty="0"/>
              <a:t>dochází k periodickým přeměnám </a:t>
            </a:r>
            <a:br>
              <a:rPr lang="cs-CZ" sz="2800" dirty="0"/>
            </a:br>
            <a:r>
              <a:rPr lang="cs-CZ" sz="2800" dirty="0"/>
              <a:t>kinetické energie v energii potenciální a naopak. </a:t>
            </a:r>
          </a:p>
          <a:p>
            <a:endParaRPr lang="cs-CZ" sz="1100" dirty="0"/>
          </a:p>
          <a:p>
            <a:pPr marL="274638" lvl="0" indent="-274638">
              <a:buFont typeface="Arial" pitchFamily="34" charset="0"/>
              <a:buChar char="•"/>
            </a:pPr>
            <a:r>
              <a:rPr lang="cs-CZ" sz="2800" b="1" dirty="0"/>
              <a:t>v  rovnovážné poloze - </a:t>
            </a:r>
            <a:r>
              <a:rPr lang="cs-CZ" sz="2800" dirty="0"/>
              <a:t>po zavěšení tělesa má oscilátor klidovou potenciální energii E</a:t>
            </a:r>
            <a:r>
              <a:rPr lang="cs-CZ" sz="2800" baseline="-25000" dirty="0"/>
              <a:t>0</a:t>
            </a:r>
            <a:r>
              <a:rPr lang="cs-CZ" sz="2800" dirty="0"/>
              <a:t> </a:t>
            </a:r>
          </a:p>
          <a:p>
            <a:pPr marL="441325" lvl="0" indent="-166688">
              <a:buFont typeface="Arial" pitchFamily="34" charset="0"/>
              <a:buChar char="•"/>
            </a:pPr>
            <a:r>
              <a:rPr lang="cs-CZ" sz="2800" dirty="0" err="1"/>
              <a:t>E</a:t>
            </a:r>
            <a:r>
              <a:rPr lang="cs-CZ" sz="2800" baseline="-25000" dirty="0" err="1"/>
              <a:t>pt</a:t>
            </a:r>
            <a:r>
              <a:rPr lang="cs-CZ" sz="2800" dirty="0"/>
              <a:t> potenciální energie tíhová</a:t>
            </a:r>
          </a:p>
          <a:p>
            <a:pPr marL="441325" indent="-166688">
              <a:buFont typeface="Arial" pitchFamily="34" charset="0"/>
              <a:buChar char="•"/>
            </a:pPr>
            <a:r>
              <a:rPr lang="cs-CZ" sz="2800" dirty="0" err="1"/>
              <a:t>E</a:t>
            </a:r>
            <a:r>
              <a:rPr lang="cs-CZ" sz="2800" baseline="-25000" dirty="0" err="1"/>
              <a:t>pr</a:t>
            </a:r>
            <a:r>
              <a:rPr lang="cs-CZ" sz="2800" dirty="0"/>
              <a:t> potenciální energie pružnosti</a:t>
            </a:r>
            <a:br>
              <a:rPr lang="cs-CZ" sz="2800" dirty="0"/>
            </a:br>
            <a:r>
              <a:rPr lang="cs-CZ" sz="2800" dirty="0"/>
              <a:t>je rovna práci vykonané</a:t>
            </a:r>
            <a:br>
              <a:rPr lang="cs-CZ" sz="2800" dirty="0"/>
            </a:br>
            <a:r>
              <a:rPr lang="cs-CZ" sz="2800" dirty="0"/>
              <a:t>pružinou při prodloužení</a:t>
            </a:r>
            <a:br>
              <a:rPr lang="cs-CZ" sz="2800" dirty="0"/>
            </a:br>
            <a:r>
              <a:rPr lang="cs-CZ" sz="2800" dirty="0"/>
              <a:t>o délku ∆l </a:t>
            </a:r>
          </a:p>
          <a:p>
            <a:pPr marL="441325" indent="-166688"/>
            <a:r>
              <a:rPr lang="cs-CZ" sz="2800" dirty="0"/>
              <a:t>  (obsah plochy pod křivkou)</a:t>
            </a:r>
          </a:p>
          <a:p>
            <a:pPr marL="274638" lvl="0" indent="-274638"/>
            <a:endParaRPr lang="cs-CZ" sz="2800" dirty="0"/>
          </a:p>
          <a:p>
            <a:pPr marL="274638" lvl="0" indent="-274638"/>
            <a:endParaRPr lang="cs-CZ" sz="2800" dirty="0"/>
          </a:p>
          <a:p>
            <a:pPr marL="274638" lvl="0" indent="-274638"/>
            <a:br>
              <a:rPr lang="cs-CZ" sz="2800" b="1" dirty="0"/>
            </a:br>
            <a:endParaRPr lang="cs-CZ" sz="2800" dirty="0"/>
          </a:p>
        </p:txBody>
      </p:sp>
      <p:graphicFrame>
        <p:nvGraphicFramePr>
          <p:cNvPr id="2507779" name="Object 6"/>
          <p:cNvGraphicFramePr>
            <a:graphicFrameLocks noChangeAspect="1"/>
          </p:cNvGraphicFramePr>
          <p:nvPr/>
        </p:nvGraphicFramePr>
        <p:xfrm>
          <a:off x="6038850" y="2495549"/>
          <a:ext cx="201913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01440" imgH="241200" progId="Equation.3">
                  <p:embed/>
                </p:oleObj>
              </mc:Choice>
              <mc:Fallback>
                <p:oleObj name="Rovnice" r:id="rId2" imgW="901440" imgH="241200" progId="Equation.3">
                  <p:embed/>
                  <p:pic>
                    <p:nvPicPr>
                      <p:cNvPr id="25077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495549"/>
                        <a:ext cx="2019130" cy="54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ovací čára 6"/>
          <p:cNvCxnSpPr/>
          <p:nvPr/>
        </p:nvCxnSpPr>
        <p:spPr>
          <a:xfrm>
            <a:off x="5194300" y="6348412"/>
            <a:ext cx="386715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16200000" flipV="1">
            <a:off x="4016375" y="5170487"/>
            <a:ext cx="253365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821237" y="3814762"/>
          <a:ext cx="3730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4880" imgH="164880" progId="Equation.3">
                  <p:embed/>
                </p:oleObj>
              </mc:Choice>
              <mc:Fallback>
                <p:oleObj name="Rovnice" r:id="rId4" imgW="164880" imgH="164880" progId="Equation.3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7" y="3814762"/>
                        <a:ext cx="373063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661400" y="6437312"/>
          <a:ext cx="3159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80" imgH="164880" progId="Equation.3">
                  <p:embed/>
                </p:oleObj>
              </mc:Choice>
              <mc:Fallback>
                <p:oleObj name="Rovnice" r:id="rId6" imgW="139680" imgH="164880" progId="Equation.3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00" y="6437312"/>
                        <a:ext cx="315912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7994650" y="6392862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90440" imgH="177480" progId="Equation.3">
                  <p:embed/>
                </p:oleObj>
              </mc:Choice>
              <mc:Fallback>
                <p:oleObj name="Rovnice" r:id="rId8" imgW="190440" imgH="17748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6392862"/>
                        <a:ext cx="431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4483100" y="4392612"/>
          <a:ext cx="777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342720" imgH="177480" progId="Equation.3">
                  <p:embed/>
                </p:oleObj>
              </mc:Choice>
              <mc:Fallback>
                <p:oleObj name="Rovnice" r:id="rId10" imgW="342720" imgH="177480" progId="Equation.3">
                  <p:embed/>
                  <p:pic>
                    <p:nvPicPr>
                      <p:cNvPr id="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392612"/>
                        <a:ext cx="7778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>
            <a:off x="5283200" y="4614862"/>
            <a:ext cx="298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5283200" y="4614862"/>
            <a:ext cx="3022600" cy="1733550"/>
          </a:xfrm>
          <a:prstGeom prst="line">
            <a:avLst/>
          </a:prstGeom>
          <a:ln w="2857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úhlý trojúhelník 14"/>
          <p:cNvSpPr/>
          <p:nvPr/>
        </p:nvSpPr>
        <p:spPr>
          <a:xfrm flipH="1">
            <a:off x="5283200" y="4628862"/>
            <a:ext cx="2988000" cy="1692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 rot="5400000" flipH="1" flipV="1">
            <a:off x="7361350" y="5470412"/>
            <a:ext cx="180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07785" name="Object 16"/>
          <p:cNvGraphicFramePr>
            <a:graphicFrameLocks noChangeAspect="1"/>
          </p:cNvGraphicFramePr>
          <p:nvPr/>
        </p:nvGraphicFramePr>
        <p:xfrm>
          <a:off x="1096963" y="5576888"/>
          <a:ext cx="27717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269720" imgH="393480" progId="Equation.3">
                  <p:embed/>
                </p:oleObj>
              </mc:Choice>
              <mc:Fallback>
                <p:oleObj name="Rovnice" r:id="rId12" imgW="1269720" imgH="393480" progId="Equation.3">
                  <p:embed/>
                  <p:pic>
                    <p:nvPicPr>
                      <p:cNvPr id="250778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5576888"/>
                        <a:ext cx="2771775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683250" y="3117850"/>
          <a:ext cx="26654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257120" imgH="393480" progId="Equation.3">
                  <p:embed/>
                </p:oleObj>
              </mc:Choice>
              <mc:Fallback>
                <p:oleObj name="Rovnice" r:id="rId14" imgW="1257120" imgH="393480" progId="Equation.3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3117850"/>
                        <a:ext cx="2665413" cy="8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705600" y="5651500"/>
          <a:ext cx="12747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583920" imgH="177480" progId="Equation.3">
                  <p:embed/>
                </p:oleObj>
              </mc:Choice>
              <mc:Fallback>
                <p:oleObj name="Rovnice" r:id="rId16" imgW="58392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51500"/>
                        <a:ext cx="1274762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0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0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0" y="6286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638" lvl="0" indent="-274638">
              <a:buFont typeface="Arial" pitchFamily="34" charset="0"/>
              <a:buChar char="•"/>
            </a:pPr>
            <a:r>
              <a:rPr lang="cs-CZ" sz="3000" b="1" dirty="0"/>
              <a:t>po vychýlení z RP </a:t>
            </a:r>
          </a:p>
          <a:p>
            <a:pPr marL="274638" lvl="0" indent="-274638"/>
            <a:r>
              <a:rPr lang="cs-CZ" sz="3000" dirty="0"/>
              <a:t>	při výchylce y a velikosti okamžité rychlosti v</a:t>
            </a:r>
          </a:p>
          <a:p>
            <a:pPr marL="274638" lvl="0" indent="-274638"/>
            <a:r>
              <a:rPr lang="cs-CZ" sz="3000" dirty="0"/>
              <a:t>	je celková energie oscilátoru  rovna:</a:t>
            </a:r>
          </a:p>
          <a:p>
            <a:pPr marL="274638" lvl="0" indent="-274638"/>
            <a:endParaRPr lang="cs-CZ" sz="3000" dirty="0"/>
          </a:p>
          <a:p>
            <a:pPr marL="274638" lvl="0" indent="-274638"/>
            <a:br>
              <a:rPr lang="cs-CZ" sz="3000" b="1" dirty="0"/>
            </a:br>
            <a:endParaRPr lang="cs-CZ" sz="3000" dirty="0"/>
          </a:p>
        </p:txBody>
      </p:sp>
      <p:graphicFrame>
        <p:nvGraphicFramePr>
          <p:cNvPr id="2507780" name="Object 10"/>
          <p:cNvGraphicFramePr>
            <a:graphicFrameLocks noChangeAspect="1"/>
          </p:cNvGraphicFramePr>
          <p:nvPr/>
        </p:nvGraphicFramePr>
        <p:xfrm>
          <a:off x="393700" y="2095500"/>
          <a:ext cx="5293929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323800" imgH="393480" progId="Equation.3">
                  <p:embed/>
                </p:oleObj>
              </mc:Choice>
              <mc:Fallback>
                <p:oleObj name="Rovnice" r:id="rId2" imgW="2323800" imgH="393480" progId="Equation.3">
                  <p:embed/>
                  <p:pic>
                    <p:nvPicPr>
                      <p:cNvPr id="25077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095500"/>
                        <a:ext cx="5293929" cy="90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04" name="Object 6"/>
          <p:cNvGraphicFramePr>
            <a:graphicFrameLocks noChangeAspect="1"/>
          </p:cNvGraphicFramePr>
          <p:nvPr/>
        </p:nvGraphicFramePr>
        <p:xfrm>
          <a:off x="3905250" y="4273550"/>
          <a:ext cx="26654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257120" imgH="393480" progId="Equation.3">
                  <p:embed/>
                </p:oleObj>
              </mc:Choice>
              <mc:Fallback>
                <p:oleObj name="Rovnice" r:id="rId4" imgW="1257120" imgH="393480" progId="Equation.3">
                  <p:embed/>
                  <p:pic>
                    <p:nvPicPr>
                      <p:cNvPr id="25088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273550"/>
                        <a:ext cx="2665413" cy="8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05" name="Object 11"/>
          <p:cNvGraphicFramePr>
            <a:graphicFrameLocks noChangeAspect="1"/>
          </p:cNvGraphicFramePr>
          <p:nvPr/>
        </p:nvGraphicFramePr>
        <p:xfrm>
          <a:off x="393700" y="5429250"/>
          <a:ext cx="3417833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498320" imgH="393480" progId="Equation.3">
                  <p:embed/>
                </p:oleObj>
              </mc:Choice>
              <mc:Fallback>
                <p:oleObj name="Rovnice" r:id="rId6" imgW="1498320" imgH="393480" progId="Equation.3">
                  <p:embed/>
                  <p:pic>
                    <p:nvPicPr>
                      <p:cNvPr id="25088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429250"/>
                        <a:ext cx="3417833" cy="90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93700" y="3073400"/>
          <a:ext cx="69437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3047760" imgH="393480" progId="Equation.3">
                  <p:embed/>
                </p:oleObj>
              </mc:Choice>
              <mc:Fallback>
                <p:oleObj name="Rovnice" r:id="rId8" imgW="3047760" imgH="393480" progId="Equation.3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73400"/>
                        <a:ext cx="6943725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07" name="Object 8"/>
          <p:cNvGraphicFramePr>
            <a:graphicFrameLocks noChangeAspect="1"/>
          </p:cNvGraphicFramePr>
          <p:nvPr/>
        </p:nvGraphicFramePr>
        <p:xfrm>
          <a:off x="6838950" y="4233862"/>
          <a:ext cx="188219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901440" imgH="457200" progId="Equation.3">
                  <p:embed/>
                </p:oleObj>
              </mc:Choice>
              <mc:Fallback>
                <p:oleObj name="Rovnice" r:id="rId10" imgW="901440" imgH="457200" progId="Equation.3">
                  <p:embed/>
                  <p:pic>
                    <p:nvPicPr>
                      <p:cNvPr id="250880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4233862"/>
                        <a:ext cx="1882196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1193800" y="3073400"/>
            <a:ext cx="666750" cy="88900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971800" y="3073400"/>
            <a:ext cx="1200150" cy="88900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082800" y="3073400"/>
            <a:ext cx="666750" cy="8890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438650" y="3073400"/>
            <a:ext cx="711200" cy="8890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905250" y="4273550"/>
            <a:ext cx="2667000" cy="86400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838950" y="4262550"/>
            <a:ext cx="1911350" cy="9000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0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0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0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0" y="6286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638" lvl="0" indent="-274638"/>
            <a:r>
              <a:rPr lang="cs-CZ" sz="3000" b="1" dirty="0"/>
              <a:t>v  rovnovážné poloze</a:t>
            </a:r>
          </a:p>
          <a:p>
            <a:pPr marL="625475" lvl="1" indent="-350838">
              <a:buFont typeface="Arial" pitchFamily="34" charset="0"/>
              <a:buChar char="•"/>
            </a:pPr>
            <a:r>
              <a:rPr lang="cs-CZ" sz="2800" dirty="0"/>
              <a:t>rychlost je maximální → kinetická energie je maximální</a:t>
            </a:r>
          </a:p>
          <a:p>
            <a:pPr marL="625475" lvl="1" indent="-350838">
              <a:buFont typeface="Arial" pitchFamily="34" charset="0"/>
              <a:buChar char="•"/>
            </a:pPr>
            <a:r>
              <a:rPr lang="cs-CZ" sz="2800" dirty="0"/>
              <a:t>výchylka je nulová → potenciální energie je nulová </a:t>
            </a:r>
          </a:p>
          <a:p>
            <a:pPr marL="625475" lvl="1" indent="-350838">
              <a:buFont typeface="Arial" pitchFamily="34" charset="0"/>
              <a:buChar char="•"/>
            </a:pPr>
            <a:endParaRPr lang="cs-CZ" sz="2800" dirty="0"/>
          </a:p>
          <a:p>
            <a:pPr marL="274638" lvl="0" indent="-274638"/>
            <a:endParaRPr lang="cs-CZ" sz="3000" b="1" dirty="0"/>
          </a:p>
          <a:p>
            <a:pPr marL="274638" lvl="0" indent="-274638"/>
            <a:endParaRPr lang="cs-CZ" sz="3000" b="1" dirty="0"/>
          </a:p>
          <a:p>
            <a:pPr marL="274638" lvl="0" indent="-274638"/>
            <a:r>
              <a:rPr lang="cs-CZ" sz="3000" b="1" dirty="0"/>
              <a:t>v krajních polohách</a:t>
            </a:r>
          </a:p>
          <a:p>
            <a:pPr marL="625475" lvl="1" indent="-350838">
              <a:buFont typeface="Arial" pitchFamily="34" charset="0"/>
              <a:buChar char="•"/>
            </a:pPr>
            <a:r>
              <a:rPr lang="cs-CZ" sz="2800" dirty="0"/>
              <a:t>rychlost je nulová →kinetická energie je nulová </a:t>
            </a:r>
          </a:p>
          <a:p>
            <a:pPr marL="625475" lvl="1" indent="-350838">
              <a:buFont typeface="Arial" pitchFamily="34" charset="0"/>
              <a:buChar char="•"/>
            </a:pPr>
            <a:r>
              <a:rPr lang="cs-CZ" sz="2800" dirty="0"/>
              <a:t>výchylka je maximální → potenciální energie je maximální</a:t>
            </a:r>
          </a:p>
          <a:p>
            <a:pPr marL="625475" lvl="1" indent="-350838"/>
            <a:r>
              <a:rPr lang="cs-CZ" sz="2800" dirty="0"/>
              <a:t>- u tělesa na pružině 	potenciální energie pružnosti </a:t>
            </a:r>
          </a:p>
          <a:p>
            <a:pPr marL="625475" lvl="1" indent="-350838"/>
            <a:r>
              <a:rPr lang="cs-CZ" sz="2800" dirty="0"/>
              <a:t>- u kyvadla			potenciální energie polohy</a:t>
            </a:r>
          </a:p>
          <a:p>
            <a:pPr marL="625475" lvl="1" indent="-350838">
              <a:buFont typeface="Arial" pitchFamily="34" charset="0"/>
              <a:buChar char="•"/>
            </a:pPr>
            <a:endParaRPr lang="cs-CZ" sz="2800" dirty="0"/>
          </a:p>
          <a:p>
            <a:pPr lvl="1"/>
            <a:endParaRPr lang="cs-CZ" sz="3000" dirty="0"/>
          </a:p>
        </p:txBody>
      </p:sp>
      <p:graphicFrame>
        <p:nvGraphicFramePr>
          <p:cNvPr id="2391043" name="Object 7"/>
          <p:cNvGraphicFramePr>
            <a:graphicFrameLocks noChangeAspect="1"/>
          </p:cNvGraphicFramePr>
          <p:nvPr/>
        </p:nvGraphicFramePr>
        <p:xfrm>
          <a:off x="1682750" y="5607050"/>
          <a:ext cx="2537198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65160" imgH="393480" progId="Equation.3">
                  <p:embed/>
                </p:oleObj>
              </mc:Choice>
              <mc:Fallback>
                <p:oleObj name="Rovnice" r:id="rId2" imgW="965160" imgH="393480" progId="Equation.3">
                  <p:embed/>
                  <p:pic>
                    <p:nvPicPr>
                      <p:cNvPr id="23910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607050"/>
                        <a:ext cx="2537198" cy="10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2F607CA-06AE-4823-8755-F7A8269B64E1}"/>
                  </a:ext>
                </a:extLst>
              </p:cNvPr>
              <p:cNvSpPr txBox="1"/>
              <p:nvPr/>
            </p:nvSpPr>
            <p:spPr>
              <a:xfrm>
                <a:off x="1682750" y="2195866"/>
                <a:ext cx="5319520" cy="921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2F607CA-06AE-4823-8755-F7A8269B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0" y="2195866"/>
                <a:ext cx="5319520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9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0" y="5842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000" dirty="0"/>
              <a:t>Pokud na oscilátor nepůsobí vnější síly, </a:t>
            </a:r>
            <a:br>
              <a:rPr lang="cs-CZ" sz="3000" dirty="0"/>
            </a:br>
            <a:r>
              <a:rPr lang="cs-CZ" sz="3000" dirty="0"/>
              <a:t>je celková mechanická energie kmitání konstantní. </a:t>
            </a:r>
            <a:br>
              <a:rPr lang="cs-CZ" sz="3000" dirty="0"/>
            </a:br>
            <a:r>
              <a:rPr lang="cs-CZ" sz="3000" dirty="0"/>
              <a:t>Oscilátor kmitá s konstantní amplitudou.</a:t>
            </a:r>
          </a:p>
          <a:p>
            <a:pPr algn="ctr"/>
            <a:endParaRPr lang="cs-CZ" sz="3200" dirty="0"/>
          </a:p>
          <a:p>
            <a:pPr lvl="0" algn="ctr"/>
            <a:endParaRPr lang="cs-CZ" sz="3200" dirty="0"/>
          </a:p>
          <a:p>
            <a:pPr lvl="0" algn="ctr"/>
            <a:endParaRPr lang="cs-CZ" sz="3200" dirty="0"/>
          </a:p>
          <a:p>
            <a:pPr lvl="0" algn="ctr"/>
            <a:endParaRPr lang="cs-CZ" sz="3200" dirty="0"/>
          </a:p>
          <a:p>
            <a:pPr lvl="0" algn="ctr"/>
            <a:endParaRPr lang="cs-CZ" sz="3200" dirty="0"/>
          </a:p>
          <a:p>
            <a:pPr lvl="0" algn="ctr"/>
            <a:r>
              <a:rPr lang="cs-CZ" sz="3000" b="1" dirty="0"/>
              <a:t>Celková energie kmitání mechanického oscilátoru </a:t>
            </a:r>
            <a:br>
              <a:rPr lang="cs-CZ" sz="3000" b="1" dirty="0"/>
            </a:br>
            <a:r>
              <a:rPr lang="cs-CZ" sz="3000" b="1" dirty="0"/>
              <a:t>je konstantní. </a:t>
            </a:r>
          </a:p>
          <a:p>
            <a:pPr lvl="0" algn="ctr"/>
            <a:r>
              <a:rPr lang="cs-CZ" sz="2800" dirty="0"/>
              <a:t>Je přímo úměrná druhé mocnině amplitudy výchylky, popř. druhé mocnině amplitudy rychlosti vlastního kmitání.</a:t>
            </a:r>
          </a:p>
        </p:txBody>
      </p:sp>
      <p:graphicFrame>
        <p:nvGraphicFramePr>
          <p:cNvPr id="2393098" name="Object 4"/>
          <p:cNvGraphicFramePr>
            <a:graphicFrameLocks noChangeAspect="1"/>
          </p:cNvGraphicFramePr>
          <p:nvPr/>
        </p:nvGraphicFramePr>
        <p:xfrm>
          <a:off x="1149350" y="2095500"/>
          <a:ext cx="6756400" cy="113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323800" imgH="393480" progId="Equation.3">
                  <p:embed/>
                </p:oleObj>
              </mc:Choice>
              <mc:Fallback>
                <p:oleObj name="Rovnice" r:id="rId2" imgW="2323800" imgH="393480" progId="Equation.3">
                  <p:embed/>
                  <p:pic>
                    <p:nvPicPr>
                      <p:cNvPr id="2393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095500"/>
                        <a:ext cx="6756400" cy="11335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3099" name="Object 19"/>
          <p:cNvGraphicFramePr>
            <a:graphicFrameLocks noChangeAspect="1"/>
          </p:cNvGraphicFramePr>
          <p:nvPr/>
        </p:nvGraphicFramePr>
        <p:xfrm>
          <a:off x="2127250" y="3340100"/>
          <a:ext cx="48529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790640" imgH="393480" progId="Equation.3">
                  <p:embed/>
                </p:oleObj>
              </mc:Choice>
              <mc:Fallback>
                <p:oleObj name="Rovnice" r:id="rId4" imgW="1790640" imgH="393480" progId="Equation.3">
                  <p:embed/>
                  <p:pic>
                    <p:nvPicPr>
                      <p:cNvPr id="2393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340100"/>
                        <a:ext cx="4852987" cy="1057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273050" y="717550"/>
            <a:ext cx="83439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/>
              <a:t>NETLUMENÉ KMITÁNÍ </a:t>
            </a:r>
            <a:endParaRPr lang="cs-CZ" sz="3000" dirty="0"/>
          </a:p>
          <a:p>
            <a:pPr marL="441325" lvl="0" indent="457200">
              <a:buFont typeface="Arial" pitchFamily="34" charset="0"/>
              <a:buChar char="•"/>
            </a:pPr>
            <a:r>
              <a:rPr lang="cs-CZ" sz="3000" dirty="0"/>
              <a:t>zanedbáváme ztráty energie</a:t>
            </a:r>
          </a:p>
          <a:p>
            <a:pPr marL="441325" lvl="0" indent="457200">
              <a:buFont typeface="Arial" pitchFamily="34" charset="0"/>
              <a:buChar char="•"/>
            </a:pPr>
            <a:r>
              <a:rPr lang="cs-CZ" sz="3000" dirty="0"/>
              <a:t>na MO nepůsobí žádné vnější síly</a:t>
            </a:r>
          </a:p>
          <a:p>
            <a:pPr marL="441325" lvl="0" indent="457200">
              <a:buFont typeface="Arial" pitchFamily="34" charset="0"/>
              <a:buChar char="•"/>
            </a:pPr>
            <a:r>
              <a:rPr lang="cs-CZ" sz="3000" dirty="0"/>
              <a:t>amplituda kmitání se nemění</a:t>
            </a:r>
          </a:p>
          <a:p>
            <a:pPr marL="441325" lvl="0" indent="457200">
              <a:buFont typeface="Arial" pitchFamily="34" charset="0"/>
              <a:buChar char="•"/>
            </a:pPr>
            <a:endParaRPr lang="cs-CZ" sz="3000" dirty="0"/>
          </a:p>
          <a:p>
            <a:r>
              <a:rPr lang="cs-CZ" sz="3000" b="1" dirty="0"/>
              <a:t>TLUMENÉ KMITÁNÍ  </a:t>
            </a:r>
          </a:p>
          <a:p>
            <a:pPr marL="441325" indent="457200">
              <a:buFont typeface="Arial" pitchFamily="34" charset="0"/>
              <a:buChar char="•"/>
            </a:pPr>
            <a:r>
              <a:rPr lang="cs-CZ" sz="3000" dirty="0"/>
              <a:t>vzniká, působí-li na MO odporové síly. </a:t>
            </a:r>
          </a:p>
          <a:p>
            <a:pPr marL="441325" indent="457200">
              <a:buFont typeface="Arial" pitchFamily="34" charset="0"/>
              <a:buChar char="•"/>
            </a:pPr>
            <a:r>
              <a:rPr lang="cs-CZ" sz="3000" dirty="0"/>
              <a:t>mechanická energie se mění na jinou formu</a:t>
            </a:r>
            <a:br>
              <a:rPr lang="cs-CZ" sz="3000" dirty="0"/>
            </a:br>
            <a:r>
              <a:rPr lang="cs-CZ" sz="3000" dirty="0"/>
              <a:t>	energie a vznikají ztráty.</a:t>
            </a:r>
          </a:p>
          <a:p>
            <a:pPr lvl="0"/>
            <a:r>
              <a:rPr lang="cs-CZ" sz="3000" b="1" dirty="0"/>
              <a:t>Tlumení závisí </a:t>
            </a:r>
          </a:p>
          <a:p>
            <a:pPr marL="533400" lvl="0" indent="365125">
              <a:buFont typeface="Arial" pitchFamily="34" charset="0"/>
              <a:buChar char="•"/>
            </a:pPr>
            <a:r>
              <a:rPr lang="cs-CZ" sz="3000" dirty="0"/>
              <a:t>na hustotě prostředí, v němž oscilátor kmitá </a:t>
            </a:r>
          </a:p>
          <a:p>
            <a:pPr marL="533400" lvl="0" indent="365125">
              <a:buFont typeface="Arial" pitchFamily="34" charset="0"/>
              <a:buChar char="•"/>
            </a:pPr>
            <a:r>
              <a:rPr lang="cs-CZ" sz="3000" dirty="0"/>
              <a:t>na velikosti rychlosti jeho pohybu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8. PŘEMĚNY ENERGIE V 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95250" y="939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/>
              <a:t>Při tlumeném kmitání se</a:t>
            </a:r>
          </a:p>
          <a:p>
            <a:pPr indent="274638">
              <a:buFont typeface="Arial" pitchFamily="34" charset="0"/>
              <a:buChar char="•"/>
            </a:pPr>
            <a:r>
              <a:rPr lang="cs-CZ" sz="2800" dirty="0"/>
              <a:t>amplituda se zmenšuje </a:t>
            </a:r>
          </a:p>
          <a:p>
            <a:pPr marL="274638" lvl="0" indent="-274638">
              <a:buFont typeface="Arial" pitchFamily="34" charset="0"/>
              <a:buChar char="•"/>
            </a:pPr>
            <a:r>
              <a:rPr lang="cs-CZ" sz="2800" dirty="0"/>
              <a:t>perioda se zvětšuje</a:t>
            </a:r>
          </a:p>
          <a:p>
            <a:endParaRPr lang="cs-CZ" sz="2800" dirty="0"/>
          </a:p>
          <a:p>
            <a:r>
              <a:rPr lang="cs-CZ" sz="2800" dirty="0"/>
              <a:t>Kmitání reálného MO </a:t>
            </a:r>
            <a:br>
              <a:rPr lang="cs-CZ" sz="2800" dirty="0"/>
            </a:br>
            <a:r>
              <a:rPr lang="cs-CZ" sz="2800" dirty="0"/>
              <a:t>(vlastní kmitání) </a:t>
            </a:r>
            <a:br>
              <a:rPr lang="cs-CZ" sz="2800" dirty="0"/>
            </a:br>
            <a:r>
              <a:rPr lang="cs-CZ" sz="2800" dirty="0"/>
              <a:t>je vždy tlumené.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400" b="1" dirty="0"/>
              <a:t>Př.: </a:t>
            </a:r>
          </a:p>
          <a:p>
            <a:r>
              <a:rPr lang="cs-CZ" sz="2400" dirty="0"/>
              <a:t>Tlumiče náprav automobilů.</a:t>
            </a:r>
            <a:br>
              <a:rPr lang="cs-CZ" sz="2400" dirty="0"/>
            </a:br>
            <a:r>
              <a:rPr lang="cs-CZ" sz="2400" dirty="0"/>
              <a:t>Tlumení pohybu ruček </a:t>
            </a:r>
            <a:br>
              <a:rPr lang="cs-CZ" sz="2400" dirty="0"/>
            </a:br>
            <a:r>
              <a:rPr lang="cs-CZ" sz="2400" dirty="0"/>
              <a:t>měřicích přístrojů</a:t>
            </a:r>
            <a:r>
              <a:rPr lang="cs-CZ" sz="3000" dirty="0"/>
              <a:t>.</a:t>
            </a:r>
          </a:p>
        </p:txBody>
      </p:sp>
      <p:pic>
        <p:nvPicPr>
          <p:cNvPr id="2499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527" y="3517900"/>
            <a:ext cx="4731573" cy="22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499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527" y="1073150"/>
            <a:ext cx="4731571" cy="22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4349750" y="591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Tlumené kmitání struny kytary</a:t>
            </a:r>
            <a:br>
              <a:rPr lang="cs-CZ" dirty="0"/>
            </a:br>
            <a:r>
              <a:rPr lang="cs-CZ" dirty="0"/>
              <a:t>software EdLab čidlo - mikrofon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9. NUCENÉ KMITÁNÍ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95250" y="1022350"/>
            <a:ext cx="90487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2075" indent="273050">
              <a:buFont typeface="Arial" pitchFamily="34" charset="0"/>
              <a:buChar char="•"/>
            </a:pPr>
            <a:r>
              <a:rPr lang="cs-CZ" sz="2800" dirty="0"/>
              <a:t>vzniká působením vnější periodické síly na MO</a:t>
            </a:r>
          </a:p>
          <a:p>
            <a:pPr marL="92075" indent="273050">
              <a:buFont typeface="Arial" pitchFamily="34" charset="0"/>
              <a:buChar char="•"/>
            </a:pPr>
            <a:r>
              <a:rPr lang="cs-CZ" sz="2800" dirty="0"/>
              <a:t>vzniká vazba</a:t>
            </a:r>
          </a:p>
          <a:p>
            <a:pPr marL="92075" lvl="0" indent="273050">
              <a:buFont typeface="Arial" pitchFamily="34" charset="0"/>
              <a:buChar char="•"/>
            </a:pPr>
            <a:r>
              <a:rPr lang="cs-CZ" sz="2800" dirty="0"/>
              <a:t>MO nekmitá volně, je ovlivňován působením vnější síly</a:t>
            </a:r>
          </a:p>
          <a:p>
            <a:pPr marL="92075" lvl="0" indent="273050">
              <a:buFont typeface="Arial" pitchFamily="34" charset="0"/>
              <a:buChar char="•"/>
            </a:pPr>
            <a:r>
              <a:rPr lang="cs-CZ" sz="2800" dirty="0"/>
              <a:t>vazbou se do MO přivádí energie</a:t>
            </a:r>
          </a:p>
          <a:p>
            <a:pPr marL="92075" lvl="0" indent="273050">
              <a:buFont typeface="Arial" pitchFamily="34" charset="0"/>
              <a:buChar char="•"/>
            </a:pPr>
            <a:endParaRPr lang="cs-CZ" sz="2800" dirty="0"/>
          </a:p>
          <a:p>
            <a:pPr algn="ctr"/>
            <a:r>
              <a:rPr lang="cs-CZ" sz="3000" b="1" dirty="0"/>
              <a:t>Při nuceném kmitání kmitá oscilátor </a:t>
            </a:r>
            <a:br>
              <a:rPr lang="cs-CZ" sz="3000" b="1" dirty="0"/>
            </a:br>
            <a:r>
              <a:rPr lang="cs-CZ" sz="3000" b="1" dirty="0"/>
              <a:t>s frekvencí vnějšího působení. </a:t>
            </a:r>
          </a:p>
          <a:p>
            <a:pPr algn="ctr"/>
            <a:endParaRPr lang="cs-CZ" sz="3000" dirty="0"/>
          </a:p>
          <a:p>
            <a:pPr marL="92075" indent="273050" algn="ctr"/>
            <a:r>
              <a:rPr lang="cs-CZ" sz="3000" b="1" dirty="0"/>
              <a:t>Nucené kmitání je netlumené.</a:t>
            </a:r>
          </a:p>
          <a:p>
            <a:pPr marL="92075" indent="273050">
              <a:buFont typeface="Arial" pitchFamily="34" charset="0"/>
              <a:buChar char="•"/>
            </a:pPr>
            <a:endParaRPr lang="cs-CZ" sz="2800" dirty="0"/>
          </a:p>
          <a:p>
            <a:pPr marL="92075" indent="273050"/>
            <a:r>
              <a:rPr lang="cs-CZ" sz="2800" dirty="0"/>
              <a:t>Př.: Dítě na houpačce – je nutné nahrazovat ztráty.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1.10. REZONANCE 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215900" y="539750"/>
            <a:ext cx="89281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/>
              <a:t>nastává, jestliže je úhlová frekvence nucených </a:t>
            </a:r>
            <a:br>
              <a:rPr lang="cs-CZ" sz="2800" dirty="0"/>
            </a:br>
            <a:r>
              <a:rPr lang="cs-CZ" sz="2800" dirty="0"/>
              <a:t>kmitů shodná s úhlovou frekvencí vlastních kmitů.</a:t>
            </a:r>
          </a:p>
          <a:p>
            <a:r>
              <a:rPr lang="cs-CZ" sz="2800" dirty="0"/>
              <a:t>Amplituda dosáhne maxima a dochází k </a:t>
            </a:r>
            <a:r>
              <a:rPr lang="cs-CZ" sz="2800" b="1" dirty="0"/>
              <a:t>rezonančnímu zesílení</a:t>
            </a:r>
            <a:r>
              <a:rPr lang="cs-CZ" sz="2800" dirty="0"/>
              <a:t> nucených kmitů.</a:t>
            </a:r>
          </a:p>
          <a:p>
            <a:endParaRPr lang="cs-CZ" sz="1100" dirty="0"/>
          </a:p>
          <a:p>
            <a:r>
              <a:rPr lang="cs-CZ" sz="2800" b="1" dirty="0"/>
              <a:t>Rezonanční křivka</a:t>
            </a:r>
            <a:r>
              <a:rPr lang="cs-CZ" sz="2800" dirty="0"/>
              <a:t> </a:t>
            </a:r>
          </a:p>
          <a:p>
            <a:r>
              <a:rPr lang="cs-CZ" sz="2800" dirty="0"/>
              <a:t>graf závislosti </a:t>
            </a:r>
            <a:br>
              <a:rPr lang="cs-CZ" sz="2800" dirty="0"/>
            </a:br>
            <a:r>
              <a:rPr lang="cs-CZ" sz="2800" dirty="0"/>
              <a:t>amplitudy výchylky </a:t>
            </a:r>
            <a:br>
              <a:rPr lang="cs-CZ" sz="2800" dirty="0"/>
            </a:br>
            <a:r>
              <a:rPr lang="cs-CZ" sz="2800" dirty="0"/>
              <a:t>na úhlové frekvenci</a:t>
            </a:r>
          </a:p>
          <a:p>
            <a:br>
              <a:rPr lang="cs-CZ" sz="1100" dirty="0"/>
            </a:br>
            <a:r>
              <a:rPr lang="cs-CZ" sz="2800" dirty="0"/>
              <a:t>Tvar křivky je ovlivněn tlumením.</a:t>
            </a:r>
          </a:p>
          <a:p>
            <a:pPr lvl="0" indent="363538">
              <a:buFont typeface="Arial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malé tlumení – ostré maximum </a:t>
            </a:r>
            <a:r>
              <a:rPr lang="cs-CZ" sz="2800" dirty="0"/>
              <a:t>(1)</a:t>
            </a:r>
          </a:p>
          <a:p>
            <a:pPr lvl="0" indent="363538">
              <a:buFont typeface="Arial" pitchFamily="34" charset="0"/>
              <a:buChar char="•"/>
            </a:pPr>
            <a:r>
              <a:rPr lang="cs-CZ" sz="2800" dirty="0">
                <a:solidFill>
                  <a:srgbClr val="33CC33"/>
                </a:solidFill>
              </a:rPr>
              <a:t>větší tlumení – méně výrazné maximum </a:t>
            </a:r>
            <a:r>
              <a:rPr lang="cs-CZ" sz="2800" dirty="0"/>
              <a:t>(2)</a:t>
            </a:r>
          </a:p>
          <a:p>
            <a:pPr lvl="0" indent="363538">
              <a:buFont typeface="Arial" pitchFamily="34" charset="0"/>
              <a:buChar char="•"/>
            </a:pPr>
            <a:endParaRPr lang="cs-CZ" sz="1100" dirty="0"/>
          </a:p>
          <a:p>
            <a:r>
              <a:rPr lang="cs-CZ" sz="2700" b="1" dirty="0"/>
              <a:t>Význam</a:t>
            </a:r>
            <a:r>
              <a:rPr lang="cs-CZ" sz="2700" dirty="0"/>
              <a:t> – malou, periodicky působící silou, lze v oscilátoru vzbudit kmitání s velkou amplitudou. </a:t>
            </a:r>
            <a:r>
              <a:rPr lang="cs-CZ" sz="2700" dirty="0">
                <a:hlinkClick r:id="rId2"/>
              </a:rPr>
              <a:t>MOST</a:t>
            </a:r>
            <a:endParaRPr lang="cs-CZ" sz="28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5194300" y="4540250"/>
            <a:ext cx="386715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16200000" flipV="1">
            <a:off x="4016375" y="3348037"/>
            <a:ext cx="253365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4778375" y="1922463"/>
          <a:ext cx="4587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03040" imgH="228600" progId="Equation.3">
                  <p:embed/>
                </p:oleObj>
              </mc:Choice>
              <mc:Fallback>
                <p:oleObj name="Rovnice" r:id="rId3" imgW="203040" imgH="228600" progId="Equation.3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1922463"/>
                        <a:ext cx="4587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647113" y="4584700"/>
          <a:ext cx="3444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80" imgH="139680" progId="Equation.3">
                  <p:embed/>
                </p:oleObj>
              </mc:Choice>
              <mc:Fallback>
                <p:oleObj name="Rovnice" r:id="rId5" imgW="152280" imgH="139680" progId="Equation.3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7113" y="4584700"/>
                        <a:ext cx="344487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Přímá spojovací čára 13"/>
          <p:cNvCxnSpPr/>
          <p:nvPr/>
        </p:nvCxnSpPr>
        <p:spPr>
          <a:xfrm rot="5400000" flipH="1" flipV="1">
            <a:off x="5546044" y="3521756"/>
            <a:ext cx="205241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6394450" y="4451350"/>
          <a:ext cx="4302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90440" imgH="228600" progId="Equation.3">
                  <p:embed/>
                </p:oleObj>
              </mc:Choice>
              <mc:Fallback>
                <p:oleObj name="Rovnice" r:id="rId7" imgW="190440" imgH="228600" progId="Equation.3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451350"/>
                        <a:ext cx="430212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Volný tvar 15"/>
          <p:cNvSpPr/>
          <p:nvPr/>
        </p:nvSpPr>
        <p:spPr>
          <a:xfrm>
            <a:off x="5283200" y="2451100"/>
            <a:ext cx="3220720" cy="1953260"/>
          </a:xfrm>
          <a:custGeom>
            <a:avLst/>
            <a:gdLst>
              <a:gd name="connsiteX0" fmla="*/ 0 w 3185160"/>
              <a:gd name="connsiteY0" fmla="*/ 1280160 h 1828800"/>
              <a:gd name="connsiteX1" fmla="*/ 1234440 w 3185160"/>
              <a:gd name="connsiteY1" fmla="*/ 30480 h 1828800"/>
              <a:gd name="connsiteX2" fmla="*/ 2270760 w 3185160"/>
              <a:gd name="connsiteY2" fmla="*/ 1097280 h 1828800"/>
              <a:gd name="connsiteX3" fmla="*/ 3185160 w 3185160"/>
              <a:gd name="connsiteY3" fmla="*/ 1828800 h 1828800"/>
              <a:gd name="connsiteX0" fmla="*/ 0 w 3185160"/>
              <a:gd name="connsiteY0" fmla="*/ 1280160 h 1828800"/>
              <a:gd name="connsiteX1" fmla="*/ 1234440 w 3185160"/>
              <a:gd name="connsiteY1" fmla="*/ 30480 h 1828800"/>
              <a:gd name="connsiteX2" fmla="*/ 2270760 w 3185160"/>
              <a:gd name="connsiteY2" fmla="*/ 1097280 h 1828800"/>
              <a:gd name="connsiteX3" fmla="*/ 3185160 w 3185160"/>
              <a:gd name="connsiteY3" fmla="*/ 1828800 h 1828800"/>
              <a:gd name="connsiteX0" fmla="*/ 0 w 3185160"/>
              <a:gd name="connsiteY0" fmla="*/ 1280160 h 1828800"/>
              <a:gd name="connsiteX1" fmla="*/ 1234440 w 3185160"/>
              <a:gd name="connsiteY1" fmla="*/ 30480 h 1828800"/>
              <a:gd name="connsiteX2" fmla="*/ 2270760 w 3185160"/>
              <a:gd name="connsiteY2" fmla="*/ 1097280 h 1828800"/>
              <a:gd name="connsiteX3" fmla="*/ 3185160 w 318516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160" h="1828800">
                <a:moveTo>
                  <a:pt x="0" y="1280160"/>
                </a:moveTo>
                <a:cubicBezTo>
                  <a:pt x="427990" y="670560"/>
                  <a:pt x="855980" y="60960"/>
                  <a:pt x="1234440" y="30480"/>
                </a:cubicBezTo>
                <a:cubicBezTo>
                  <a:pt x="1612900" y="0"/>
                  <a:pt x="1845162" y="568960"/>
                  <a:pt x="2270760" y="1097280"/>
                </a:cubicBezTo>
                <a:cubicBezTo>
                  <a:pt x="2715198" y="1606550"/>
                  <a:pt x="2890520" y="1612900"/>
                  <a:pt x="3185160" y="1828800"/>
                </a:cubicBezTo>
              </a:path>
            </a:pathLst>
          </a:cu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5283200" y="3266440"/>
            <a:ext cx="3220720" cy="1140460"/>
          </a:xfrm>
          <a:custGeom>
            <a:avLst/>
            <a:gdLst>
              <a:gd name="connsiteX0" fmla="*/ 0 w 3093720"/>
              <a:gd name="connsiteY0" fmla="*/ 894080 h 1259840"/>
              <a:gd name="connsiteX1" fmla="*/ 1158240 w 3093720"/>
              <a:gd name="connsiteY1" fmla="*/ 25400 h 1259840"/>
              <a:gd name="connsiteX2" fmla="*/ 2209800 w 3093720"/>
              <a:gd name="connsiteY2" fmla="*/ 741680 h 1259840"/>
              <a:gd name="connsiteX3" fmla="*/ 3093720 w 3093720"/>
              <a:gd name="connsiteY3" fmla="*/ 1259840 h 1259840"/>
              <a:gd name="connsiteX0" fmla="*/ 0 w 3093720"/>
              <a:gd name="connsiteY0" fmla="*/ 894080 h 1259840"/>
              <a:gd name="connsiteX1" fmla="*/ 1158240 w 3093720"/>
              <a:gd name="connsiteY1" fmla="*/ 25400 h 1259840"/>
              <a:gd name="connsiteX2" fmla="*/ 2209800 w 3093720"/>
              <a:gd name="connsiteY2" fmla="*/ 741680 h 1259840"/>
              <a:gd name="connsiteX3" fmla="*/ 3093720 w 3093720"/>
              <a:gd name="connsiteY3" fmla="*/ 1259840 h 1259840"/>
              <a:gd name="connsiteX0" fmla="*/ 0 w 3093720"/>
              <a:gd name="connsiteY0" fmla="*/ 894080 h 1259840"/>
              <a:gd name="connsiteX1" fmla="*/ 1158240 w 3093720"/>
              <a:gd name="connsiteY1" fmla="*/ 25400 h 1259840"/>
              <a:gd name="connsiteX2" fmla="*/ 2209800 w 3093720"/>
              <a:gd name="connsiteY2" fmla="*/ 741680 h 1259840"/>
              <a:gd name="connsiteX3" fmla="*/ 3093720 w 3093720"/>
              <a:gd name="connsiteY3" fmla="*/ 1259840 h 12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20" h="1259840">
                <a:moveTo>
                  <a:pt x="0" y="894080"/>
                </a:moveTo>
                <a:cubicBezTo>
                  <a:pt x="394970" y="472440"/>
                  <a:pt x="789940" y="50800"/>
                  <a:pt x="1158240" y="25400"/>
                </a:cubicBezTo>
                <a:cubicBezTo>
                  <a:pt x="1526540" y="0"/>
                  <a:pt x="1631036" y="300990"/>
                  <a:pt x="2209800" y="741680"/>
                </a:cubicBezTo>
                <a:cubicBezTo>
                  <a:pt x="2776365" y="1144270"/>
                  <a:pt x="2813050" y="1103630"/>
                  <a:pt x="3093720" y="1259840"/>
                </a:cubicBezTo>
              </a:path>
            </a:pathLst>
          </a:cu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927850" y="24511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(1)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972300" y="36957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(2)</a:t>
            </a: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7772400" y="762000"/>
          <a:ext cx="10371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444240" imgH="228600" progId="Equation.3">
                  <p:embed/>
                </p:oleObj>
              </mc:Choice>
              <mc:Fallback>
                <p:oleObj name="Rovnice" r:id="rId9" imgW="444240" imgH="228600" progId="Equation.3">
                  <p:embed/>
                  <p:pic>
                    <p:nvPicPr>
                      <p:cNvPr id="22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762000"/>
                        <a:ext cx="103716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  <p:bldP spid="16" grpId="0" animBg="1"/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Vztah mezi úhlovou rychlostí a rychlostí:</a:t>
            </a:r>
            <a:endParaRPr lang="cs-CZ" sz="3000" dirty="0"/>
          </a:p>
          <a:p>
            <a:pPr>
              <a:buNone/>
            </a:pPr>
            <a:r>
              <a:rPr lang="cs-CZ" sz="3000" dirty="0"/>
              <a:t>     </a:t>
            </a:r>
          </a:p>
          <a:p>
            <a:pPr>
              <a:buNone/>
            </a:pPr>
            <a:endParaRPr lang="cs-CZ" sz="3000" dirty="0"/>
          </a:p>
          <a:p>
            <a:pPr>
              <a:buNone/>
            </a:pPr>
            <a:r>
              <a:rPr lang="cs-CZ" sz="3000" dirty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OPAKOVÁNÍ – POHYB POKRUŽNICI</a:t>
            </a:r>
          </a:p>
        </p:txBody>
      </p:sp>
      <p:graphicFrame>
        <p:nvGraphicFramePr>
          <p:cNvPr id="2150413" name="Object 13"/>
          <p:cNvGraphicFramePr>
            <a:graphicFrameLocks noChangeAspect="1"/>
          </p:cNvGraphicFramePr>
          <p:nvPr/>
        </p:nvGraphicFramePr>
        <p:xfrm>
          <a:off x="799561" y="1295400"/>
          <a:ext cx="2121979" cy="94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88840" imgH="393480" progId="Equation.3">
                  <p:embed/>
                </p:oleObj>
              </mc:Choice>
              <mc:Fallback>
                <p:oleObj name="Rovnice" r:id="rId2" imgW="888840" imgH="393480" progId="Equation.3">
                  <p:embed/>
                  <p:pic>
                    <p:nvPicPr>
                      <p:cNvPr id="21504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61" y="1295400"/>
                        <a:ext cx="2121979" cy="9406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4" name="Object 14"/>
          <p:cNvGraphicFramePr>
            <a:graphicFrameLocks noChangeAspect="1"/>
          </p:cNvGraphicFramePr>
          <p:nvPr/>
        </p:nvGraphicFramePr>
        <p:xfrm>
          <a:off x="527050" y="3206750"/>
          <a:ext cx="2667000" cy="94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17440" imgH="393480" progId="Equation.3">
                  <p:embed/>
                </p:oleObj>
              </mc:Choice>
              <mc:Fallback>
                <p:oleObj name="Rovnice" r:id="rId4" imgW="1117440" imgH="393480" progId="Equation.3">
                  <p:embed/>
                  <p:pic>
                    <p:nvPicPr>
                      <p:cNvPr id="21504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206750"/>
                        <a:ext cx="2667000" cy="9406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5" name="Object 15"/>
          <p:cNvGraphicFramePr>
            <a:graphicFrameLocks noChangeAspect="1"/>
          </p:cNvGraphicFramePr>
          <p:nvPr/>
        </p:nvGraphicFramePr>
        <p:xfrm>
          <a:off x="1057122" y="2483194"/>
          <a:ext cx="1606856" cy="47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69800" imgH="139680" progId="Equation.3">
                  <p:embed/>
                </p:oleObj>
              </mc:Choice>
              <mc:Fallback>
                <p:oleObj name="Rovnice" r:id="rId6" imgW="469800" imgH="139680" progId="Equation.3">
                  <p:embed/>
                  <p:pic>
                    <p:nvPicPr>
                      <p:cNvPr id="21504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122" y="2483194"/>
                        <a:ext cx="1606856" cy="4764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6" name="Object 16"/>
          <p:cNvGraphicFramePr>
            <a:graphicFrameLocks noChangeAspect="1"/>
          </p:cNvGraphicFramePr>
          <p:nvPr/>
        </p:nvGraphicFramePr>
        <p:xfrm>
          <a:off x="4660900" y="5829300"/>
          <a:ext cx="19367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571320" imgH="241200" progId="Equation.3">
                  <p:embed/>
                </p:oleObj>
              </mc:Choice>
              <mc:Fallback>
                <p:oleObj name="Rovnice" r:id="rId8" imgW="571320" imgH="241200" progId="Equation.3">
                  <p:embed/>
                  <p:pic>
                    <p:nvPicPr>
                      <p:cNvPr id="21504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829300"/>
                        <a:ext cx="1936750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7" name="Object 17"/>
          <p:cNvGraphicFramePr>
            <a:graphicFrameLocks noChangeAspect="1"/>
          </p:cNvGraphicFramePr>
          <p:nvPr/>
        </p:nvGraphicFramePr>
        <p:xfrm>
          <a:off x="6972300" y="5207000"/>
          <a:ext cx="16795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495000" imgH="419040" progId="Equation.3">
                  <p:embed/>
                </p:oleObj>
              </mc:Choice>
              <mc:Fallback>
                <p:oleObj name="Rovnice" r:id="rId10" imgW="495000" imgH="419040" progId="Equation.3">
                  <p:embed/>
                  <p:pic>
                    <p:nvPicPr>
                      <p:cNvPr id="21504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5207000"/>
                        <a:ext cx="1679575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délník 17"/>
          <p:cNvSpPr/>
          <p:nvPr/>
        </p:nvSpPr>
        <p:spPr>
          <a:xfrm>
            <a:off x="393700" y="50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sz="3000" b="1" dirty="0"/>
              <a:t>dostředivé zrychlení:</a:t>
            </a:r>
            <a:endParaRPr lang="cs-CZ" sz="3000" dirty="0"/>
          </a:p>
          <a:p>
            <a:pPr>
              <a:buNone/>
            </a:pPr>
            <a:r>
              <a:rPr lang="cs-CZ" sz="3000" b="1" dirty="0"/>
              <a:t>směr</a:t>
            </a:r>
            <a:r>
              <a:rPr lang="cs-CZ" sz="3000" dirty="0"/>
              <a:t> – do středu kružnice</a:t>
            </a:r>
          </a:p>
          <a:p>
            <a:pPr>
              <a:buNone/>
            </a:pPr>
            <a:r>
              <a:rPr lang="cs-CZ" sz="3000" b="1" dirty="0"/>
              <a:t>velikost</a:t>
            </a:r>
            <a:r>
              <a:rPr lang="cs-CZ" sz="3000" dirty="0"/>
              <a:t> – konstantní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26720" imgH="177480" progId="Equation.3">
                  <p:embed/>
                </p:oleObj>
              </mc:Choice>
              <mc:Fallback>
                <p:oleObj name="Rovnice" r:id="rId12" imgW="126720" imgH="177480" progId="Equation.3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a 10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7086600" y="3784600"/>
          <a:ext cx="546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77480" imgH="228600" progId="Equation.3">
                  <p:embed/>
                </p:oleObj>
              </mc:Choice>
              <mc:Fallback>
                <p:oleObj name="Rovnice" r:id="rId14" imgW="177480" imgH="228600" progId="Equation.3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84600"/>
                        <a:ext cx="5461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šipka 15"/>
          <p:cNvCxnSpPr/>
          <p:nvPr/>
        </p:nvCxnSpPr>
        <p:spPr>
          <a:xfrm rot="10800000">
            <a:off x="7105651" y="3606800"/>
            <a:ext cx="773113" cy="1588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7327900" y="23177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>
            <a:stCxn id="19" idx="3"/>
          </p:cNvCxnSpPr>
          <p:nvPr/>
        </p:nvCxnSpPr>
        <p:spPr>
          <a:xfrm rot="5400000">
            <a:off x="6883399" y="2469512"/>
            <a:ext cx="470541" cy="470538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7181850" y="2511425"/>
          <a:ext cx="546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77480" imgH="228600" progId="Equation.3">
                  <p:embed/>
                </p:oleObj>
              </mc:Choice>
              <mc:Fallback>
                <p:oleObj name="Rovnice" r:id="rId16" imgW="177480" imgH="228600" progId="Equation.3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511425"/>
                        <a:ext cx="5461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5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5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4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1.10. REZONANCE 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95250" y="58420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Spřažená kyvadla</a:t>
            </a:r>
            <a:r>
              <a:rPr lang="cs-CZ" sz="2800" dirty="0"/>
              <a:t> – soustava oscilátorů;</a:t>
            </a:r>
            <a:br>
              <a:rPr lang="cs-CZ" sz="2800" dirty="0"/>
            </a:br>
            <a:endParaRPr lang="cs-CZ" sz="1100" dirty="0"/>
          </a:p>
          <a:p>
            <a:r>
              <a:rPr lang="cs-CZ" sz="2800" dirty="0"/>
              <a:t>dvě závaží spojená vláknem nebo pružinou, </a:t>
            </a:r>
            <a:br>
              <a:rPr lang="cs-CZ" sz="2800" dirty="0"/>
            </a:br>
            <a:r>
              <a:rPr lang="cs-CZ" sz="2800" dirty="0"/>
              <a:t>kterou se vytváří vazba a umožňuje přenos energie mezi</a:t>
            </a:r>
          </a:p>
          <a:p>
            <a:pPr marL="87313" lvl="0" indent="276225">
              <a:buFont typeface="Arial" pitchFamily="34" charset="0"/>
              <a:buChar char="•"/>
            </a:pPr>
            <a:r>
              <a:rPr lang="cs-CZ" sz="2800" dirty="0"/>
              <a:t>oscilátorem – zdrojem nuceného kmitání</a:t>
            </a:r>
          </a:p>
          <a:p>
            <a:pPr marL="87313" lvl="0" indent="276225">
              <a:buFont typeface="Arial" pitchFamily="34" charset="0"/>
              <a:buChar char="•"/>
            </a:pPr>
            <a:r>
              <a:rPr lang="cs-CZ" sz="2800" dirty="0"/>
              <a:t>rezonátorem – který se nuceně rozkmitá.</a:t>
            </a:r>
            <a:br>
              <a:rPr lang="cs-CZ" sz="2800" dirty="0"/>
            </a:br>
            <a:endParaRPr lang="cs-CZ" sz="2600" dirty="0"/>
          </a:p>
        </p:txBody>
      </p:sp>
      <p:pic>
        <p:nvPicPr>
          <p:cNvPr id="2396163" name="Picture 3" descr="http://fyzika.jreichl.com/data/MKV_kmitani_soubory/image2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000" y="3206690"/>
            <a:ext cx="3349625" cy="317368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 rot="5400000">
            <a:off x="5947100" y="4472397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533000" y="3018300"/>
            <a:ext cx="2484000" cy="133350"/>
          </a:xfrm>
          <a:prstGeom prst="rect">
            <a:avLst/>
          </a:prstGeom>
          <a:solidFill>
            <a:srgbClr val="FF64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7010150" y="5729750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O</a:t>
            </a:r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7147250" y="4475903"/>
            <a:ext cx="26280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8210300" y="5733256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R</a:t>
            </a: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7283450" y="4718050"/>
            <a:ext cx="11557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3594100" y="3162300"/>
            <a:ext cx="3155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Po rozkmitání oscilátoru se výchylka postupně zmenšuje </a:t>
            </a:r>
            <a:br>
              <a:rPr lang="cs-CZ" sz="2400" dirty="0"/>
            </a:br>
            <a:r>
              <a:rPr lang="cs-CZ" sz="2400" dirty="0"/>
              <a:t>a zároveň se zvětšuje výchylka rezonátoru, </a:t>
            </a:r>
            <a:br>
              <a:rPr lang="cs-CZ" sz="2400" dirty="0"/>
            </a:br>
            <a:r>
              <a:rPr lang="cs-CZ" sz="2400" dirty="0"/>
              <a:t>jehož amplituda dosáhne maxima </a:t>
            </a:r>
            <a:br>
              <a:rPr lang="cs-CZ" sz="2400" dirty="0"/>
            </a:br>
            <a:r>
              <a:rPr lang="cs-CZ" sz="2400" dirty="0"/>
              <a:t>v okamžiku, kdy kmitání oscilátoru ustalo.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482850" y="6051490"/>
            <a:ext cx="101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Obr.: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9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8" grpId="0"/>
      <p:bldP spid="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1.10. REZONANCE 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0" y="71755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/>
              <a:t>Mezi oscilátory může být: </a:t>
            </a:r>
          </a:p>
          <a:p>
            <a:pPr marL="536575" lvl="0" indent="-361950">
              <a:buFont typeface="Arial" pitchFamily="34" charset="0"/>
              <a:buChar char="•"/>
            </a:pPr>
            <a:r>
              <a:rPr lang="cs-CZ" sz="2800" dirty="0"/>
              <a:t>vazba volná - energie přechází z oscilátoru na rezonátor dlouho</a:t>
            </a:r>
          </a:p>
          <a:p>
            <a:pPr marL="536575" lvl="0" indent="-361950">
              <a:buFont typeface="Arial" pitchFamily="34" charset="0"/>
              <a:buChar char="•"/>
            </a:pPr>
            <a:r>
              <a:rPr lang="cs-CZ" sz="2800" dirty="0"/>
              <a:t>vazba těsná - vzájemné působení je silné, přenos energie je rychlý 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Praktické využití</a:t>
            </a:r>
            <a:r>
              <a:rPr lang="cs-CZ" sz="2800" dirty="0"/>
              <a:t> rezonance spočívá v rezonančním zesilování. </a:t>
            </a:r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2800" dirty="0"/>
              <a:t>chvění struny se přenáší na tělo nástroje a dochází </a:t>
            </a:r>
            <a:br>
              <a:rPr lang="cs-CZ" sz="2800" dirty="0"/>
            </a:br>
            <a:r>
              <a:rPr lang="cs-CZ" sz="2800" dirty="0"/>
              <a:t>k rezonančnímu zesílení </a:t>
            </a:r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2800" dirty="0"/>
              <a:t>dutiny uší</a:t>
            </a:r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2800" dirty="0"/>
              <a:t>bezdrátová komunikace – rezonance elektrických kmitů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9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89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1.10. REZONANCE MO</a:t>
            </a:r>
          </a:p>
        </p:txBody>
      </p:sp>
      <p:sp>
        <p:nvSpPr>
          <p:cNvPr id="2389005" name="Text Box 13"/>
          <p:cNvSpPr txBox="1">
            <a:spLocks noChangeArrowheads="1"/>
          </p:cNvSpPr>
          <p:nvPr/>
        </p:nvSpPr>
        <p:spPr bwMode="auto">
          <a:xfrm>
            <a:off x="95250" y="71755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Nežádoucí rezonanční zesílení</a:t>
            </a:r>
            <a:r>
              <a:rPr lang="cs-CZ" sz="2800" dirty="0"/>
              <a:t> </a:t>
            </a:r>
          </a:p>
          <a:p>
            <a:endParaRPr lang="cs-CZ" sz="2800" dirty="0"/>
          </a:p>
          <a:p>
            <a:pPr marL="449263" lvl="0" indent="-274638">
              <a:buFont typeface="Arial" pitchFamily="34" charset="0"/>
              <a:buChar char="•"/>
            </a:pPr>
            <a:r>
              <a:rPr lang="cs-CZ" sz="2800" dirty="0"/>
              <a:t>pochod přes most, </a:t>
            </a:r>
          </a:p>
          <a:p>
            <a:pPr marL="449263" lvl="0" indent="-274638">
              <a:buFont typeface="Arial" pitchFamily="34" charset="0"/>
              <a:buChar char="•"/>
            </a:pPr>
            <a:r>
              <a:rPr lang="cs-CZ" sz="2800" dirty="0"/>
              <a:t>přelet letadla – drnčení oken, </a:t>
            </a:r>
          </a:p>
          <a:p>
            <a:pPr marL="449263" lvl="0" indent="-274638">
              <a:buFont typeface="Arial" pitchFamily="34" charset="0"/>
              <a:buChar char="•"/>
            </a:pPr>
            <a:r>
              <a:rPr lang="cs-CZ" sz="2800" dirty="0"/>
              <a:t>rozkmitání celého stroje, jehož části se otáčí, …. (pračka)</a:t>
            </a:r>
          </a:p>
          <a:p>
            <a:pPr marL="449263" lvl="0" indent="-274638">
              <a:buFont typeface="Arial" pitchFamily="34" charset="0"/>
              <a:buChar char="•"/>
            </a:pPr>
            <a:endParaRPr lang="cs-CZ" sz="2800" dirty="0"/>
          </a:p>
          <a:p>
            <a:r>
              <a:rPr lang="cs-CZ" sz="2800" b="1" dirty="0"/>
              <a:t>Tomu lze předcházet: </a:t>
            </a:r>
          </a:p>
          <a:p>
            <a:endParaRPr lang="cs-CZ" sz="2800" dirty="0"/>
          </a:p>
          <a:p>
            <a:r>
              <a:rPr lang="cs-CZ" sz="2800" dirty="0"/>
              <a:t>1. změnou vlastní frekvence mechanismu </a:t>
            </a:r>
          </a:p>
          <a:p>
            <a:r>
              <a:rPr lang="cs-CZ" sz="2800" dirty="0"/>
              <a:t>2. doplněním mechanismu tlumičem kmitání </a:t>
            </a:r>
          </a:p>
          <a:p>
            <a:r>
              <a:rPr lang="cs-CZ" sz="2800" dirty="0"/>
              <a:t>3. zvětšení tření mechanismu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9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9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89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89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89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890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89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005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80-7196-200-7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/>
              <a:t>LEPIL ,O. </a:t>
            </a:r>
            <a:r>
              <a:rPr lang="cs-CZ" sz="1400" i="1" dirty="0"/>
              <a:t>Mechanické kmitání a vlnění, Fyzika pro gymnázia </a:t>
            </a:r>
            <a:r>
              <a:rPr lang="cs-CZ" sz="1400" dirty="0"/>
              <a:t>. Prometheus, Praha 2004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ISBN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978-80-7196-266-3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/>
              <a:t>NAHODIL, J. Fyzika v běžném životě. Praha: Prometheus, 2010. </a:t>
            </a:r>
            <a:br>
              <a:rPr lang="cs-CZ" sz="1400" dirty="0"/>
            </a:br>
            <a:r>
              <a:rPr lang="cs-CZ" sz="1400" dirty="0"/>
              <a:t>ISBN 80-7196-005-5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87503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[1] 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2013-01-27].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http://upload.wikimedia.org/wikipedia/commons/2/24/Oscillating_pendulum.gif </a:t>
            </a:r>
            <a:endParaRPr lang="cs-CZ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/>
              <a:t>[2] [</a:t>
            </a:r>
            <a:r>
              <a:rPr lang="it-IT" sz="1400" dirty="0"/>
              <a:t>online]. [cit. 2013-01-26]. Dostupné z: http://www.offroad-obchod.cz/data/l/vinuta-pruzina-3.jpg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[3]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2013-01-27].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http://upload.wikimedia.org/wikipedia/commons/2/2d/Heart_diastole.png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r>
              <a:rPr lang="en-US" sz="1400" i="1" dirty="0"/>
              <a:t> Wikipedia: the free encyclopedia</a:t>
            </a:r>
            <a:r>
              <a:rPr lang="en-US" sz="1400" dirty="0"/>
              <a:t> [online]. San Francisco (CA): Wikimedia Foundation, 2001- [cit. 2013-01-27].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http://upload.wikimedia.org/wikipedia/commons/6/6f/Heart_systole.png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[5]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2013-01-27].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http://upload.wikimedia.org/wikipedia/commons/b/b8/Opposite_piston_engine_anim.gif </a:t>
            </a:r>
            <a:endParaRPr lang="cs-CZ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en-US" sz="1400" dirty="0"/>
              <a:t>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</a:t>
            </a:r>
            <a:r>
              <a:rPr lang="cs-CZ" sz="1400" dirty="0"/>
              <a:t>1</a:t>
            </a:r>
            <a:r>
              <a:rPr lang="en-US" sz="1400" dirty="0"/>
              <a:t>-20]. </a:t>
            </a:r>
            <a:r>
              <a:rPr lang="en-US" sz="1400" dirty="0" err="1"/>
              <a:t>Dostupné</a:t>
            </a:r>
            <a:r>
              <a:rPr lang="en-US" sz="1400" dirty="0"/>
              <a:t> z: http://cs.wikipedia.org/wiki/Soubor:Foucault_pendulum_animated.gif </a:t>
            </a:r>
            <a:endParaRPr lang="cs-CZ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</a:t>
            </a:r>
            <a:r>
              <a:rPr lang="cs-CZ" sz="1400" dirty="0"/>
              <a:t>2</a:t>
            </a:r>
            <a:r>
              <a:rPr lang="en-US" sz="1400" dirty="0"/>
              <a:t>-04].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http://upload.wikimedia.org/wikipedia/commons/0/0f/Foucault-anim.gif</a:t>
            </a:r>
            <a:endParaRPr lang="cs-CZ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2013-02-04].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http://upload.wikimedia.org/wikipedia/commons/8/82/Foucault-rotz.gif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[9]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2013-02-04]. </a:t>
            </a:r>
            <a:r>
              <a:rPr lang="en-US" sz="1400" dirty="0" err="1"/>
              <a:t>Dostupné</a:t>
            </a:r>
            <a:r>
              <a:rPr lang="en-US" sz="1400" dirty="0"/>
              <a:t> z: http://cs.wikipedia.org/wiki/Soubor:Ballistic_pendulum.svg </a:t>
            </a:r>
            <a:endParaRPr lang="cs-CZ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/>
              <a:t>[</a:t>
            </a:r>
            <a:r>
              <a:rPr lang="cs-CZ" sz="1400" dirty="0"/>
              <a:t>10</a:t>
            </a:r>
            <a:r>
              <a:rPr lang="en-US" sz="1400" dirty="0"/>
              <a:t>]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2013-02-04].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http://upload.wikimedia.org/wikipedia/commons/a/a4/Christiaan_Huygens-painting.jpeg </a:t>
            </a:r>
            <a:endParaRPr lang="it-IT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it-IT" sz="1400" dirty="0"/>
              <a:t>[online]. [cit. 2013-02-04]. Dostupné z: http://fyzmatik.pise.cz/img/138754.jpg </a:t>
            </a:r>
            <a:endParaRPr lang="en-US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en-US" sz="1400" i="1" dirty="0"/>
              <a:t> </a:t>
            </a:r>
            <a:r>
              <a:rPr lang="cs-CZ" sz="1400" dirty="0" err="1"/>
              <a:t>Lissajousovy</a:t>
            </a:r>
            <a:r>
              <a:rPr lang="cs-CZ" sz="1400" dirty="0"/>
              <a:t> obrazce a </a:t>
            </a:r>
            <a:r>
              <a:rPr lang="cs-CZ" sz="1400" dirty="0" err="1"/>
              <a:t>Blackburnovo</a:t>
            </a:r>
            <a:r>
              <a:rPr lang="cs-CZ" sz="1400" dirty="0"/>
              <a:t> kyvadlo. In: [online]. [cit. 2013-02-04]. Dostupné z: http://fyzmatik.pise.cz/img/138753.jpg </a:t>
            </a:r>
            <a:endParaRPr lang="en-US" sz="14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it-IT" sz="1400" dirty="0"/>
              <a:t>[online]. [cit. 2013-02-</a:t>
            </a:r>
            <a:r>
              <a:rPr lang="cs-CZ" sz="1400" dirty="0"/>
              <a:t>04</a:t>
            </a:r>
            <a:r>
              <a:rPr lang="it-IT" sz="1400" dirty="0"/>
              <a:t>]. Dostupné z: http://fyzmatik.pise.cz/img/179114.jpg 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prezentace vznikla na základě řešení projektu OPVK, registrační číslo: CZ.1.07/1.1.24/01.0114 s názvem </a:t>
            </a:r>
            <a:br>
              <a:rPr lang="cs-CZ" sz="1700" dirty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Komenského v Havířově“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/>
              <a:t>Mechanický oscilátor</a:t>
            </a:r>
            <a:r>
              <a:rPr lang="cs-CZ" sz="3000" dirty="0"/>
              <a:t> </a:t>
            </a:r>
          </a:p>
          <a:p>
            <a:r>
              <a:rPr lang="cs-CZ" sz="3000" dirty="0"/>
              <a:t>	zařízení, které volně – bez vnějšího působení kmitá.</a:t>
            </a:r>
          </a:p>
          <a:p>
            <a:r>
              <a:rPr lang="cs-CZ" sz="3000" dirty="0"/>
              <a:t> </a:t>
            </a:r>
          </a:p>
          <a:p>
            <a:r>
              <a:rPr lang="cs-CZ" sz="3000" dirty="0"/>
              <a:t>Existují dva „speciální“ typy mechanických oscilátorů:</a:t>
            </a:r>
          </a:p>
          <a:p>
            <a:endParaRPr lang="cs-CZ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b="1" dirty="0"/>
              <a:t>těleso zavěšené na pružině</a:t>
            </a:r>
            <a:r>
              <a:rPr lang="cs-CZ" sz="3000" dirty="0"/>
              <a:t> </a:t>
            </a:r>
            <a:br>
              <a:rPr lang="cs-CZ" sz="3000" dirty="0"/>
            </a:br>
            <a:r>
              <a:rPr lang="cs-CZ" sz="3000" dirty="0"/>
              <a:t>kmitání je způsobené </a:t>
            </a:r>
            <a:br>
              <a:rPr lang="cs-CZ" sz="3000" dirty="0"/>
            </a:br>
            <a:r>
              <a:rPr lang="cs-CZ" sz="3000" dirty="0"/>
              <a:t>silou pružnosti </a:t>
            </a:r>
          </a:p>
          <a:p>
            <a:pPr marL="514350" lvl="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r>
              <a:rPr lang="cs-CZ" sz="3000" b="1" dirty="0"/>
              <a:t>kyvadlo</a:t>
            </a:r>
            <a:r>
              <a:rPr lang="cs-CZ" sz="3000" dirty="0"/>
              <a:t> </a:t>
            </a:r>
            <a:br>
              <a:rPr lang="cs-CZ" sz="3000" dirty="0"/>
            </a:br>
            <a:r>
              <a:rPr lang="cs-CZ" sz="3000" dirty="0"/>
              <a:t>kmitání je způsobené </a:t>
            </a:r>
            <a:br>
              <a:rPr lang="cs-CZ" sz="3000" dirty="0"/>
            </a:br>
            <a:r>
              <a:rPr lang="cs-CZ" sz="3000" dirty="0"/>
              <a:t>tíhovou silou </a:t>
            </a:r>
          </a:p>
          <a:p>
            <a:endParaRPr lang="cs-CZ" sz="3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6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FFFF82"/>
                </a:solidFill>
                <a:ea typeface="Times New Roman" pitchFamily="18" charset="0"/>
                <a:cs typeface="Arial" pitchFamily="34" charset="0"/>
              </a:rPr>
              <a:t>1. 1. KMITAVÝ POHYB</a:t>
            </a:r>
          </a:p>
        </p:txBody>
      </p:sp>
      <p:pic>
        <p:nvPicPr>
          <p:cNvPr id="2227202" name="Picture 2" descr="Animace kyvadl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3295650"/>
            <a:ext cx="3248025" cy="30480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854950" y="3295650"/>
            <a:ext cx="128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Obr.: 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3700" y="6229350"/>
            <a:ext cx="333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2000" dirty="0">
                <a:solidFill>
                  <a:prstClr val="black"/>
                </a:solidFill>
                <a:ea typeface="Calibri"/>
                <a:cs typeface="Times New Roman"/>
                <a:hlinkClick r:id="rId3"/>
              </a:rPr>
              <a:t>ANIMACE KMITÁNÍ</a:t>
            </a:r>
            <a:endParaRPr lang="cs-CZ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2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6" grpId="0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12324</TotalTime>
  <Words>4007</Words>
  <Application>Microsoft Office PowerPoint</Application>
  <PresentationFormat>Předvádění na obrazovce (4:3)</PresentationFormat>
  <Paragraphs>769</Paragraphs>
  <Slides>85</Slides>
  <Notes>31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1" baseType="lpstr">
      <vt:lpstr>Arial</vt:lpstr>
      <vt:lpstr>Calibri</vt:lpstr>
      <vt:lpstr>Cambria Math</vt:lpstr>
      <vt:lpstr>2ročník prezentace</vt:lpstr>
      <vt:lpstr>2_Motiv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Bouchalová Monika</cp:lastModifiedBy>
  <cp:revision>399</cp:revision>
  <dcterms:created xsi:type="dcterms:W3CDTF">2012-04-18T20:19:22Z</dcterms:created>
  <dcterms:modified xsi:type="dcterms:W3CDTF">2021-01-25T14:51:37Z</dcterms:modified>
</cp:coreProperties>
</file>