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40"/>
  </p:notesMasterIdLst>
  <p:sldIdLst>
    <p:sldId id="257" r:id="rId2"/>
    <p:sldId id="400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3" r:id="rId14"/>
    <p:sldId id="344" r:id="rId15"/>
    <p:sldId id="345" r:id="rId16"/>
    <p:sldId id="346" r:id="rId17"/>
    <p:sldId id="388" r:id="rId18"/>
    <p:sldId id="347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71" r:id="rId29"/>
    <p:sldId id="372" r:id="rId30"/>
    <p:sldId id="373" r:id="rId31"/>
    <p:sldId id="374" r:id="rId32"/>
    <p:sldId id="375" r:id="rId33"/>
    <p:sldId id="377" r:id="rId34"/>
    <p:sldId id="378" r:id="rId35"/>
    <p:sldId id="379" r:id="rId36"/>
    <p:sldId id="380" r:id="rId37"/>
    <p:sldId id="381" r:id="rId38"/>
    <p:sldId id="382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CC00"/>
    <a:srgbClr val="FF3300"/>
    <a:srgbClr val="00FF00"/>
    <a:srgbClr val="CCFF66"/>
    <a:srgbClr val="FF7C8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A26D2B-CC0D-4090-9DE4-163B444BDB5C}" v="12" dt="2021-01-13T21:05:46.208"/>
    <p1510:client id="{781B6261-7C10-4A47-90D7-5E4CAACE9F40}" v="2005" dt="2021-01-13T20:48:31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61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uchalová Monika" userId="109d95b4-2bb8-49cf-b576-f29ce8faf883" providerId="ADAL" clId="{6B8273F8-7D06-4554-8424-45F8A80840C6}"/>
    <pc:docChg chg="undo custSel modSld sldOrd">
      <pc:chgData name="Bouchalová Monika" userId="109d95b4-2bb8-49cf-b576-f29ce8faf883" providerId="ADAL" clId="{6B8273F8-7D06-4554-8424-45F8A80840C6}" dt="2020-12-14T20:42:14.829" v="106"/>
      <pc:docMkLst>
        <pc:docMk/>
      </pc:docMkLst>
      <pc:sldChg chg="modSp mod modAnim">
        <pc:chgData name="Bouchalová Monika" userId="109d95b4-2bb8-49cf-b576-f29ce8faf883" providerId="ADAL" clId="{6B8273F8-7D06-4554-8424-45F8A80840C6}" dt="2020-12-14T20:41:00.858" v="95" actId="208"/>
        <pc:sldMkLst>
          <pc:docMk/>
          <pc:sldMk cId="3586474019" sldId="314"/>
        </pc:sldMkLst>
        <pc:spChg chg="mod">
          <ac:chgData name="Bouchalová Monika" userId="109d95b4-2bb8-49cf-b576-f29ce8faf883" providerId="ADAL" clId="{6B8273F8-7D06-4554-8424-45F8A80840C6}" dt="2020-12-14T20:41:00.858" v="95" actId="208"/>
          <ac:spMkLst>
            <pc:docMk/>
            <pc:sldMk cId="3586474019" sldId="314"/>
            <ac:spMk id="5" creationId="{00000000-0000-0000-0000-000000000000}"/>
          </ac:spMkLst>
        </pc:spChg>
      </pc:sldChg>
      <pc:sldChg chg="modSp mod modAnim">
        <pc:chgData name="Bouchalová Monika" userId="109d95b4-2bb8-49cf-b576-f29ce8faf883" providerId="ADAL" clId="{6B8273F8-7D06-4554-8424-45F8A80840C6}" dt="2020-12-14T20:41:40.519" v="100" actId="1076"/>
        <pc:sldMkLst>
          <pc:docMk/>
          <pc:sldMk cId="1270692740" sldId="315"/>
        </pc:sldMkLst>
        <pc:spChg chg="mod">
          <ac:chgData name="Bouchalová Monika" userId="109d95b4-2bb8-49cf-b576-f29ce8faf883" providerId="ADAL" clId="{6B8273F8-7D06-4554-8424-45F8A80840C6}" dt="2020-12-14T20:41:40.519" v="100" actId="1076"/>
          <ac:spMkLst>
            <pc:docMk/>
            <pc:sldMk cId="1270692740" sldId="315"/>
            <ac:spMk id="27" creationId="{00000000-0000-0000-0000-000000000000}"/>
          </ac:spMkLst>
        </pc:spChg>
      </pc:sldChg>
      <pc:sldChg chg="addSp delSp modSp mod addAnim delAnim modAnim">
        <pc:chgData name="Bouchalová Monika" userId="109d95b4-2bb8-49cf-b576-f29ce8faf883" providerId="ADAL" clId="{6B8273F8-7D06-4554-8424-45F8A80840C6}" dt="2020-12-14T20:37:05.663" v="69" actId="208"/>
        <pc:sldMkLst>
          <pc:docMk/>
          <pc:sldMk cId="259970952" sldId="316"/>
        </pc:sldMkLst>
        <pc:spChg chg="mod">
          <ac:chgData name="Bouchalová Monika" userId="109d95b4-2bb8-49cf-b576-f29ce8faf883" providerId="ADAL" clId="{6B8273F8-7D06-4554-8424-45F8A80840C6}" dt="2020-12-14T20:35:21.320" v="54" actId="6549"/>
          <ac:spMkLst>
            <pc:docMk/>
            <pc:sldMk cId="259970952" sldId="316"/>
            <ac:spMk id="11" creationId="{00000000-0000-0000-0000-000000000000}"/>
          </ac:spMkLst>
        </pc:spChg>
        <pc:spChg chg="mod">
          <ac:chgData name="Bouchalová Monika" userId="109d95b4-2bb8-49cf-b576-f29ce8faf883" providerId="ADAL" clId="{6B8273F8-7D06-4554-8424-45F8A80840C6}" dt="2020-12-14T20:37:05.663" v="69" actId="208"/>
          <ac:spMkLst>
            <pc:docMk/>
            <pc:sldMk cId="259970952" sldId="316"/>
            <ac:spMk id="41" creationId="{00000000-0000-0000-0000-000000000000}"/>
          </ac:spMkLst>
        </pc:spChg>
        <pc:spChg chg="add mod">
          <ac:chgData name="Bouchalová Monika" userId="109d95b4-2bb8-49cf-b576-f29ce8faf883" providerId="ADAL" clId="{6B8273F8-7D06-4554-8424-45F8A80840C6}" dt="2020-12-14T20:35:13.690" v="52" actId="1076"/>
          <ac:spMkLst>
            <pc:docMk/>
            <pc:sldMk cId="259970952" sldId="316"/>
            <ac:spMk id="44" creationId="{EDB46C01-719E-4C63-990F-977392687D3C}"/>
          </ac:spMkLst>
        </pc:spChg>
        <pc:spChg chg="add mod">
          <ac:chgData name="Bouchalová Monika" userId="109d95b4-2bb8-49cf-b576-f29ce8faf883" providerId="ADAL" clId="{6B8273F8-7D06-4554-8424-45F8A80840C6}" dt="2020-12-14T20:35:27.954" v="57" actId="1076"/>
          <ac:spMkLst>
            <pc:docMk/>
            <pc:sldMk cId="259970952" sldId="316"/>
            <ac:spMk id="51" creationId="{4ABFB33D-D66D-423C-8CAE-1F0A0DE20D38}"/>
          </ac:spMkLst>
        </pc:spChg>
        <pc:spChg chg="add mod">
          <ac:chgData name="Bouchalová Monika" userId="109d95b4-2bb8-49cf-b576-f29ce8faf883" providerId="ADAL" clId="{6B8273F8-7D06-4554-8424-45F8A80840C6}" dt="2020-12-14T20:36:22.409" v="63" actId="1076"/>
          <ac:spMkLst>
            <pc:docMk/>
            <pc:sldMk cId="259970952" sldId="316"/>
            <ac:spMk id="53" creationId="{5519C2AC-097F-4114-8CAA-735C66CC52EC}"/>
          </ac:spMkLst>
        </pc:spChg>
        <pc:graphicFrameChg chg="add del mod replId">
          <ac:chgData name="Bouchalová Monika" userId="109d95b4-2bb8-49cf-b576-f29ce8faf883" providerId="ADAL" clId="{6B8273F8-7D06-4554-8424-45F8A80840C6}" dt="2020-12-14T20:34:50.129" v="42"/>
          <ac:graphicFrameMkLst>
            <pc:docMk/>
            <pc:sldMk cId="259970952" sldId="316"/>
            <ac:graphicFrameMk id="5" creationId="{EDB46C01-719E-4C63-990F-977392687D3C}"/>
          </ac:graphicFrameMkLst>
        </pc:graphicFrameChg>
      </pc:sldChg>
      <pc:sldChg chg="modSp mod modAnim">
        <pc:chgData name="Bouchalová Monika" userId="109d95b4-2bb8-49cf-b576-f29ce8faf883" providerId="ADAL" clId="{6B8273F8-7D06-4554-8424-45F8A80840C6}" dt="2020-12-14T20:42:14.829" v="106"/>
        <pc:sldMkLst>
          <pc:docMk/>
          <pc:sldMk cId="3808227081" sldId="329"/>
        </pc:sldMkLst>
        <pc:spChg chg="mod">
          <ac:chgData name="Bouchalová Monika" userId="109d95b4-2bb8-49cf-b576-f29ce8faf883" providerId="ADAL" clId="{6B8273F8-7D06-4554-8424-45F8A80840C6}" dt="2020-12-14T20:42:11.234" v="105" actId="208"/>
          <ac:spMkLst>
            <pc:docMk/>
            <pc:sldMk cId="3808227081" sldId="329"/>
            <ac:spMk id="2" creationId="{00000000-0000-0000-0000-000000000000}"/>
          </ac:spMkLst>
        </pc:spChg>
      </pc:sldChg>
      <pc:sldChg chg="addSp delSp modSp mod delAnim modAnim">
        <pc:chgData name="Bouchalová Monika" userId="109d95b4-2bb8-49cf-b576-f29ce8faf883" providerId="ADAL" clId="{6B8273F8-7D06-4554-8424-45F8A80840C6}" dt="2020-12-14T20:31:45.204" v="25" actId="1076"/>
        <pc:sldMkLst>
          <pc:docMk/>
          <pc:sldMk cId="2633696379" sldId="334"/>
        </pc:sldMkLst>
        <pc:spChg chg="add mod">
          <ac:chgData name="Bouchalová Monika" userId="109d95b4-2bb8-49cf-b576-f29ce8faf883" providerId="ADAL" clId="{6B8273F8-7D06-4554-8424-45F8A80840C6}" dt="2020-12-14T20:31:45.204" v="25" actId="1076"/>
          <ac:spMkLst>
            <pc:docMk/>
            <pc:sldMk cId="2633696379" sldId="334"/>
            <ac:spMk id="15" creationId="{00000000-0000-0000-0000-000000000000}"/>
          </ac:spMkLst>
        </pc:spChg>
        <pc:graphicFrameChg chg="del mod replId">
          <ac:chgData name="Bouchalová Monika" userId="109d95b4-2bb8-49cf-b576-f29ce8faf883" providerId="ADAL" clId="{6B8273F8-7D06-4554-8424-45F8A80840C6}" dt="2020-12-14T20:30:31.767" v="5"/>
          <ac:graphicFrameMkLst>
            <pc:docMk/>
            <pc:sldMk cId="2633696379" sldId="334"/>
            <ac:graphicFrameMk id="4" creationId="{00000000-0000-0000-0000-000000000000}"/>
          </ac:graphicFrameMkLst>
        </pc:graphicFrameChg>
      </pc:sldChg>
      <pc:sldChg chg="addSp delSp modSp mod delAnim modAnim">
        <pc:chgData name="Bouchalová Monika" userId="109d95b4-2bb8-49cf-b576-f29ce8faf883" providerId="ADAL" clId="{6B8273F8-7D06-4554-8424-45F8A80840C6}" dt="2020-12-14T20:31:59.914" v="29"/>
        <pc:sldMkLst>
          <pc:docMk/>
          <pc:sldMk cId="2388823963" sldId="336"/>
        </pc:sldMkLst>
        <pc:spChg chg="add mod">
          <ac:chgData name="Bouchalová Monika" userId="109d95b4-2bb8-49cf-b576-f29ce8faf883" providerId="ADAL" clId="{6B8273F8-7D06-4554-8424-45F8A80840C6}" dt="2020-12-14T20:31:56.757" v="28" actId="1076"/>
          <ac:spMkLst>
            <pc:docMk/>
            <pc:sldMk cId="2388823963" sldId="336"/>
            <ac:spMk id="29" creationId="{2E7376EE-6847-4D74-81C4-83D7E19E484F}"/>
          </ac:spMkLst>
        </pc:spChg>
        <pc:graphicFrameChg chg="del">
          <ac:chgData name="Bouchalová Monika" userId="109d95b4-2bb8-49cf-b576-f29ce8faf883" providerId="ADAL" clId="{6B8273F8-7D06-4554-8424-45F8A80840C6}" dt="2020-12-14T20:31:53.453" v="26" actId="478"/>
          <ac:graphicFrameMkLst>
            <pc:docMk/>
            <pc:sldMk cId="2388823963" sldId="336"/>
            <ac:graphicFrameMk id="25" creationId="{00000000-0000-0000-0000-000000000000}"/>
          </ac:graphicFrameMkLst>
        </pc:graphicFrameChg>
      </pc:sldChg>
      <pc:sldChg chg="ord">
        <pc:chgData name="Bouchalová Monika" userId="109d95b4-2bb8-49cf-b576-f29ce8faf883" providerId="ADAL" clId="{6B8273F8-7D06-4554-8424-45F8A80840C6}" dt="2020-12-14T20:40:35.532" v="92"/>
        <pc:sldMkLst>
          <pc:docMk/>
          <pc:sldMk cId="3138491462" sldId="410"/>
        </pc:sldMkLst>
      </pc:sldChg>
      <pc:sldChg chg="modSp mod ord">
        <pc:chgData name="Bouchalová Monika" userId="109d95b4-2bb8-49cf-b576-f29ce8faf883" providerId="ADAL" clId="{6B8273F8-7D06-4554-8424-45F8A80840C6}" dt="2020-12-14T20:41:53.287" v="102"/>
        <pc:sldMkLst>
          <pc:docMk/>
          <pc:sldMk cId="3950563692" sldId="411"/>
        </pc:sldMkLst>
        <pc:spChg chg="mod">
          <ac:chgData name="Bouchalová Monika" userId="109d95b4-2bb8-49cf-b576-f29ce8faf883" providerId="ADAL" clId="{6B8273F8-7D06-4554-8424-45F8A80840C6}" dt="2020-12-14T20:38:01.087" v="89" actId="1076"/>
          <ac:spMkLst>
            <pc:docMk/>
            <pc:sldMk cId="3950563692" sldId="411"/>
            <ac:spMk id="10" creationId="{00000000-0000-0000-0000-000000000000}"/>
          </ac:spMkLst>
        </pc:spChg>
      </pc:sldChg>
    </pc:docChg>
  </pc:docChgLst>
  <pc:docChgLst>
    <pc:chgData name="Bouchalová Monika" userId="109d95b4-2bb8-49cf-b576-f29ce8faf883" providerId="ADAL" clId="{781B6261-7C10-4A47-90D7-5E4CAACE9F40}"/>
    <pc:docChg chg="undo custSel addSld delSld modSld sldOrd">
      <pc:chgData name="Bouchalová Monika" userId="109d95b4-2bb8-49cf-b576-f29ce8faf883" providerId="ADAL" clId="{781B6261-7C10-4A47-90D7-5E4CAACE9F40}" dt="2021-01-13T20:48:38.540" v="3517" actId="115"/>
      <pc:docMkLst>
        <pc:docMk/>
      </pc:docMkLst>
      <pc:sldChg chg="addSp modSp mod modAnim">
        <pc:chgData name="Bouchalová Monika" userId="109d95b4-2bb8-49cf-b576-f29ce8faf883" providerId="ADAL" clId="{781B6261-7C10-4A47-90D7-5E4CAACE9F40}" dt="2021-01-05T08:10:57.361" v="125"/>
        <pc:sldMkLst>
          <pc:docMk/>
          <pc:sldMk cId="2540455082" sldId="344"/>
        </pc:sldMkLst>
        <pc:spChg chg="mod">
          <ac:chgData name="Bouchalová Monika" userId="109d95b4-2bb8-49cf-b576-f29ce8faf883" providerId="ADAL" clId="{781B6261-7C10-4A47-90D7-5E4CAACE9F40}" dt="2021-01-05T08:04:03.548" v="51" actId="114"/>
          <ac:spMkLst>
            <pc:docMk/>
            <pc:sldMk cId="2540455082" sldId="344"/>
            <ac:spMk id="13" creationId="{00000000-0000-0000-0000-000000000000}"/>
          </ac:spMkLst>
        </pc:spChg>
        <pc:cxnChg chg="add mod">
          <ac:chgData name="Bouchalová Monika" userId="109d95b4-2bb8-49cf-b576-f29ce8faf883" providerId="ADAL" clId="{781B6261-7C10-4A47-90D7-5E4CAACE9F40}" dt="2021-01-05T08:10:03.613" v="122" actId="1582"/>
          <ac:cxnSpMkLst>
            <pc:docMk/>
            <pc:sldMk cId="2540455082" sldId="344"/>
            <ac:cxnSpMk id="25" creationId="{9FF614E6-268E-4590-92DB-F6304883DB12}"/>
          </ac:cxnSpMkLst>
        </pc:cxnChg>
      </pc:sldChg>
      <pc:sldChg chg="addSp delSp modSp mod delAnim modAnim">
        <pc:chgData name="Bouchalová Monika" userId="109d95b4-2bb8-49cf-b576-f29ce8faf883" providerId="ADAL" clId="{781B6261-7C10-4A47-90D7-5E4CAACE9F40}" dt="2021-01-05T08:13:13.640" v="149" actId="1076"/>
        <pc:sldMkLst>
          <pc:docMk/>
          <pc:sldMk cId="830491251" sldId="345"/>
        </pc:sldMkLst>
        <pc:spChg chg="mod">
          <ac:chgData name="Bouchalová Monika" userId="109d95b4-2bb8-49cf-b576-f29ce8faf883" providerId="ADAL" clId="{781B6261-7C10-4A47-90D7-5E4CAACE9F40}" dt="2021-01-05T08:03:09.292" v="50" actId="207"/>
          <ac:spMkLst>
            <pc:docMk/>
            <pc:sldMk cId="830491251" sldId="345"/>
            <ac:spMk id="27" creationId="{76D4C27C-67E7-48E1-8273-8212D66A38FD}"/>
          </ac:spMkLst>
        </pc:spChg>
        <pc:spChg chg="add mod">
          <ac:chgData name="Bouchalová Monika" userId="109d95b4-2bb8-49cf-b576-f29ce8faf883" providerId="ADAL" clId="{781B6261-7C10-4A47-90D7-5E4CAACE9F40}" dt="2021-01-05T08:08:49.766" v="115" actId="20577"/>
          <ac:spMkLst>
            <pc:docMk/>
            <pc:sldMk cId="830491251" sldId="345"/>
            <ac:spMk id="29" creationId="{BA475872-E173-47B0-8D93-2E943EAE1808}"/>
          </ac:spMkLst>
        </pc:spChg>
        <pc:spChg chg="add mod">
          <ac:chgData name="Bouchalová Monika" userId="109d95b4-2bb8-49cf-b576-f29ce8faf883" providerId="ADAL" clId="{781B6261-7C10-4A47-90D7-5E4CAACE9F40}" dt="2021-01-05T08:12:35.717" v="134" actId="1076"/>
          <ac:spMkLst>
            <pc:docMk/>
            <pc:sldMk cId="830491251" sldId="345"/>
            <ac:spMk id="31" creationId="{0022B5E3-7559-49C4-AF57-1ED06B40F233}"/>
          </ac:spMkLst>
        </pc:spChg>
        <pc:spChg chg="add mod">
          <ac:chgData name="Bouchalová Monika" userId="109d95b4-2bb8-49cf-b576-f29ce8faf883" providerId="ADAL" clId="{781B6261-7C10-4A47-90D7-5E4CAACE9F40}" dt="2021-01-05T08:13:13.640" v="149" actId="1076"/>
          <ac:spMkLst>
            <pc:docMk/>
            <pc:sldMk cId="830491251" sldId="345"/>
            <ac:spMk id="34" creationId="{B4C3E496-1B6C-4E6A-9666-2EF09C9B2882}"/>
          </ac:spMkLst>
        </pc:spChg>
        <pc:graphicFrameChg chg="add mod">
          <ac:chgData name="Bouchalová Monika" userId="109d95b4-2bb8-49cf-b576-f29ce8faf883" providerId="ADAL" clId="{781B6261-7C10-4A47-90D7-5E4CAACE9F40}" dt="2021-01-05T08:07:51.419" v="99" actId="1076"/>
          <ac:graphicFrameMkLst>
            <pc:docMk/>
            <pc:sldMk cId="830491251" sldId="345"/>
            <ac:graphicFrameMk id="28" creationId="{728434E9-34ED-4BD9-8996-0808017FCA90}"/>
          </ac:graphicFrameMkLst>
        </pc:graphicFrameChg>
        <pc:graphicFrameChg chg="add del mod replId">
          <ac:chgData name="Bouchalová Monika" userId="109d95b4-2bb8-49cf-b576-f29ce8faf883" providerId="ADAL" clId="{781B6261-7C10-4A47-90D7-5E4CAACE9F40}" dt="2021-01-05T08:12:20.856" v="128"/>
          <ac:graphicFrameMkLst>
            <pc:docMk/>
            <pc:sldMk cId="830491251" sldId="345"/>
            <ac:graphicFrameMk id="32" creationId="{0022B5E3-7559-49C4-AF57-1ED06B40F233}"/>
          </ac:graphicFrameMkLst>
        </pc:graphicFrameChg>
        <pc:cxnChg chg="add mod">
          <ac:chgData name="Bouchalová Monika" userId="109d95b4-2bb8-49cf-b576-f29ce8faf883" providerId="ADAL" clId="{781B6261-7C10-4A47-90D7-5E4CAACE9F40}" dt="2021-01-05T08:10:23.842" v="124"/>
          <ac:cxnSpMkLst>
            <pc:docMk/>
            <pc:sldMk cId="830491251" sldId="345"/>
            <ac:cxnSpMk id="30" creationId="{AE21B33A-6E12-448C-8ED1-12F203046189}"/>
          </ac:cxnSpMkLst>
        </pc:cxnChg>
      </pc:sldChg>
      <pc:sldChg chg="modSp mod">
        <pc:chgData name="Bouchalová Monika" userId="109d95b4-2bb8-49cf-b576-f29ce8faf883" providerId="ADAL" clId="{781B6261-7C10-4A47-90D7-5E4CAACE9F40}" dt="2021-01-05T08:13:40.690" v="150" actId="114"/>
        <pc:sldMkLst>
          <pc:docMk/>
          <pc:sldMk cId="3737011971" sldId="346"/>
        </pc:sldMkLst>
        <pc:spChg chg="mod">
          <ac:chgData name="Bouchalová Monika" userId="109d95b4-2bb8-49cf-b576-f29ce8faf883" providerId="ADAL" clId="{781B6261-7C10-4A47-90D7-5E4CAACE9F40}" dt="2021-01-05T08:13:40.690" v="150" actId="114"/>
          <ac:spMkLst>
            <pc:docMk/>
            <pc:sldMk cId="3737011971" sldId="346"/>
            <ac:spMk id="13" creationId="{00000000-0000-0000-0000-000000000000}"/>
          </ac:spMkLst>
        </pc:spChg>
      </pc:sldChg>
      <pc:sldChg chg="delSp modSp">
        <pc:chgData name="Bouchalová Monika" userId="109d95b4-2bb8-49cf-b576-f29ce8faf883" providerId="ADAL" clId="{781B6261-7C10-4A47-90D7-5E4CAACE9F40}" dt="2021-01-06T16:58:11.288" v="1284" actId="478"/>
        <pc:sldMkLst>
          <pc:docMk/>
          <pc:sldMk cId="1601644835" sldId="354"/>
        </pc:sldMkLst>
        <pc:spChg chg="mod">
          <ac:chgData name="Bouchalová Monika" userId="109d95b4-2bb8-49cf-b576-f29ce8faf883" providerId="ADAL" clId="{781B6261-7C10-4A47-90D7-5E4CAACE9F40}" dt="2021-01-05T09:09:58.062" v="722" actId="6549"/>
          <ac:spMkLst>
            <pc:docMk/>
            <pc:sldMk cId="1601644835" sldId="354"/>
            <ac:spMk id="13" creationId="{00000000-0000-0000-0000-000000000000}"/>
          </ac:spMkLst>
        </pc:spChg>
        <pc:spChg chg="del">
          <ac:chgData name="Bouchalová Monika" userId="109d95b4-2bb8-49cf-b576-f29ce8faf883" providerId="ADAL" clId="{781B6261-7C10-4A47-90D7-5E4CAACE9F40}" dt="2021-01-06T16:58:11.288" v="1284" actId="478"/>
          <ac:spMkLst>
            <pc:docMk/>
            <pc:sldMk cId="1601644835" sldId="354"/>
            <ac:spMk id="18" creationId="{00000000-0000-0000-0000-000000000000}"/>
          </ac:spMkLst>
        </pc:spChg>
      </pc:sldChg>
      <pc:sldChg chg="modSp mod">
        <pc:chgData name="Bouchalová Monika" userId="109d95b4-2bb8-49cf-b576-f29ce8faf883" providerId="ADAL" clId="{781B6261-7C10-4A47-90D7-5E4CAACE9F40}" dt="2021-01-06T17:39:49.182" v="1789"/>
        <pc:sldMkLst>
          <pc:docMk/>
          <pc:sldMk cId="730955492" sldId="356"/>
        </pc:sldMkLst>
        <pc:cxnChg chg="mod">
          <ac:chgData name="Bouchalová Monika" userId="109d95b4-2bb8-49cf-b576-f29ce8faf883" providerId="ADAL" clId="{781B6261-7C10-4A47-90D7-5E4CAACE9F40}" dt="2021-01-06T17:39:49.182" v="1789"/>
          <ac:cxnSpMkLst>
            <pc:docMk/>
            <pc:sldMk cId="730955492" sldId="356"/>
            <ac:cxnSpMk id="16" creationId="{00000000-0000-0000-0000-000000000000}"/>
          </ac:cxnSpMkLst>
        </pc:cxnChg>
      </pc:sldChg>
      <pc:sldChg chg="addSp modSp mod modAnim">
        <pc:chgData name="Bouchalová Monika" userId="109d95b4-2bb8-49cf-b576-f29ce8faf883" providerId="ADAL" clId="{781B6261-7C10-4A47-90D7-5E4CAACE9F40}" dt="2021-01-07T09:45:47.578" v="1855" actId="114"/>
        <pc:sldMkLst>
          <pc:docMk/>
          <pc:sldMk cId="215061272" sldId="357"/>
        </pc:sldMkLst>
        <pc:spChg chg="mod">
          <ac:chgData name="Bouchalová Monika" userId="109d95b4-2bb8-49cf-b576-f29ce8faf883" providerId="ADAL" clId="{781B6261-7C10-4A47-90D7-5E4CAACE9F40}" dt="2021-01-07T09:45:47.578" v="1855" actId="114"/>
          <ac:spMkLst>
            <pc:docMk/>
            <pc:sldMk cId="215061272" sldId="357"/>
            <ac:spMk id="13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6T17:38:40.657" v="1780" actId="1035"/>
          <ac:spMkLst>
            <pc:docMk/>
            <pc:sldMk cId="215061272" sldId="357"/>
            <ac:spMk id="19" creationId="{00000000-0000-0000-0000-000000000000}"/>
          </ac:spMkLst>
        </pc:spChg>
        <pc:picChg chg="add mod modCrop">
          <ac:chgData name="Bouchalová Monika" userId="109d95b4-2bb8-49cf-b576-f29ce8faf883" providerId="ADAL" clId="{781B6261-7C10-4A47-90D7-5E4CAACE9F40}" dt="2021-01-06T17:45:17.911" v="1809" actId="1076"/>
          <ac:picMkLst>
            <pc:docMk/>
            <pc:sldMk cId="215061272" sldId="357"/>
            <ac:picMk id="5" creationId="{80C9079D-12DF-47D5-97C0-8DEC1FF0D88B}"/>
          </ac:picMkLst>
        </pc:picChg>
        <pc:picChg chg="add mod">
          <ac:chgData name="Bouchalová Monika" userId="109d95b4-2bb8-49cf-b576-f29ce8faf883" providerId="ADAL" clId="{781B6261-7C10-4A47-90D7-5E4CAACE9F40}" dt="2021-01-06T17:44:55.823" v="1805" actId="1076"/>
          <ac:picMkLst>
            <pc:docMk/>
            <pc:sldMk cId="215061272" sldId="357"/>
            <ac:picMk id="2050" creationId="{0831AB17-5224-4468-AA56-706A49775974}"/>
          </ac:picMkLst>
        </pc:picChg>
        <pc:cxnChg chg="mod">
          <ac:chgData name="Bouchalová Monika" userId="109d95b4-2bb8-49cf-b576-f29ce8faf883" providerId="ADAL" clId="{781B6261-7C10-4A47-90D7-5E4CAACE9F40}" dt="2021-01-06T17:39:27.816" v="1786" actId="14100"/>
          <ac:cxnSpMkLst>
            <pc:docMk/>
            <pc:sldMk cId="215061272" sldId="357"/>
            <ac:cxnSpMk id="16" creationId="{00000000-0000-0000-0000-000000000000}"/>
          </ac:cxnSpMkLst>
        </pc:cxnChg>
        <pc:cxnChg chg="mod">
          <ac:chgData name="Bouchalová Monika" userId="109d95b4-2bb8-49cf-b576-f29ce8faf883" providerId="ADAL" clId="{781B6261-7C10-4A47-90D7-5E4CAACE9F40}" dt="2021-01-06T17:39:33.130" v="1787"/>
          <ac:cxnSpMkLst>
            <pc:docMk/>
            <pc:sldMk cId="215061272" sldId="357"/>
            <ac:cxnSpMk id="17" creationId="{00000000-0000-0000-0000-000000000000}"/>
          </ac:cxnSpMkLst>
        </pc:cxnChg>
      </pc:sldChg>
      <pc:sldChg chg="addSp delSp modSp mod delAnim modAnim">
        <pc:chgData name="Bouchalová Monika" userId="109d95b4-2bb8-49cf-b576-f29ce8faf883" providerId="ADAL" clId="{781B6261-7C10-4A47-90D7-5E4CAACE9F40}" dt="2021-01-07T09:52:56.906" v="1885" actId="167"/>
        <pc:sldMkLst>
          <pc:docMk/>
          <pc:sldMk cId="3214381978" sldId="358"/>
        </pc:sldMkLst>
        <pc:spChg chg="del">
          <ac:chgData name="Bouchalová Monika" userId="109d95b4-2bb8-49cf-b576-f29ce8faf883" providerId="ADAL" clId="{781B6261-7C10-4A47-90D7-5E4CAACE9F40}" dt="2021-01-05T09:20:09.626" v="818" actId="478"/>
          <ac:spMkLst>
            <pc:docMk/>
            <pc:sldMk cId="3214381978" sldId="358"/>
            <ac:spMk id="2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6T17:11:14.670" v="1365" actId="6549"/>
          <ac:spMkLst>
            <pc:docMk/>
            <pc:sldMk cId="3214381978" sldId="358"/>
            <ac:spMk id="12" creationId="{3AC6FFF1-D867-4E1E-9382-17437D9A4229}"/>
          </ac:spMkLst>
        </pc:spChg>
        <pc:spChg chg="mod">
          <ac:chgData name="Bouchalová Monika" userId="109d95b4-2bb8-49cf-b576-f29ce8faf883" providerId="ADAL" clId="{781B6261-7C10-4A47-90D7-5E4CAACE9F40}" dt="2021-01-07T09:48:21.003" v="1872" actId="1076"/>
          <ac:spMkLst>
            <pc:docMk/>
            <pc:sldMk cId="3214381978" sldId="358"/>
            <ac:spMk id="13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7T09:48:24.036" v="1873" actId="1076"/>
          <ac:spMkLst>
            <pc:docMk/>
            <pc:sldMk cId="3214381978" sldId="358"/>
            <ac:spMk id="34" creationId="{DA4A2C0F-F2DA-42D0-9DF1-22BFF3BE3A49}"/>
          </ac:spMkLst>
        </pc:spChg>
        <pc:spChg chg="add del mod">
          <ac:chgData name="Bouchalová Monika" userId="109d95b4-2bb8-49cf-b576-f29ce8faf883" providerId="ADAL" clId="{781B6261-7C10-4A47-90D7-5E4CAACE9F40}" dt="2021-01-06T17:10:11.375" v="1350" actId="478"/>
          <ac:spMkLst>
            <pc:docMk/>
            <pc:sldMk cId="3214381978" sldId="358"/>
            <ac:spMk id="53" creationId="{9AC07B36-215D-4D65-894D-7881DCF6CA98}"/>
          </ac:spMkLst>
        </pc:spChg>
        <pc:spChg chg="add mod">
          <ac:chgData name="Bouchalová Monika" userId="109d95b4-2bb8-49cf-b576-f29ce8faf883" providerId="ADAL" clId="{781B6261-7C10-4A47-90D7-5E4CAACE9F40}" dt="2021-01-06T17:10:32.591" v="1352"/>
          <ac:spMkLst>
            <pc:docMk/>
            <pc:sldMk cId="3214381978" sldId="358"/>
            <ac:spMk id="54" creationId="{2953784B-E190-4944-96DB-C4132CB22F7D}"/>
          </ac:spMkLst>
        </pc:spChg>
        <pc:spChg chg="add mod ord">
          <ac:chgData name="Bouchalová Monika" userId="109d95b4-2bb8-49cf-b576-f29ce8faf883" providerId="ADAL" clId="{781B6261-7C10-4A47-90D7-5E4CAACE9F40}" dt="2021-01-06T17:13:31.298" v="1394" actId="166"/>
          <ac:spMkLst>
            <pc:docMk/>
            <pc:sldMk cId="3214381978" sldId="358"/>
            <ac:spMk id="55" creationId="{C9AC74D0-C9B0-4666-8679-11FA55F359C1}"/>
          </ac:spMkLst>
        </pc:spChg>
        <pc:spChg chg="add mod">
          <ac:chgData name="Bouchalová Monika" userId="109d95b4-2bb8-49cf-b576-f29ce8faf883" providerId="ADAL" clId="{781B6261-7C10-4A47-90D7-5E4CAACE9F40}" dt="2021-01-06T17:11:44.726" v="1369" actId="207"/>
          <ac:spMkLst>
            <pc:docMk/>
            <pc:sldMk cId="3214381978" sldId="358"/>
            <ac:spMk id="56" creationId="{BEAC17FF-9FE1-45F9-97F9-9DB3B619FFEA}"/>
          </ac:spMkLst>
        </pc:spChg>
        <pc:spChg chg="add mod">
          <ac:chgData name="Bouchalová Monika" userId="109d95b4-2bb8-49cf-b576-f29ce8faf883" providerId="ADAL" clId="{781B6261-7C10-4A47-90D7-5E4CAACE9F40}" dt="2021-01-06T17:12:05.932" v="1376" actId="207"/>
          <ac:spMkLst>
            <pc:docMk/>
            <pc:sldMk cId="3214381978" sldId="358"/>
            <ac:spMk id="57" creationId="{EC69B265-8C52-466A-B8A0-55014304F9EC}"/>
          </ac:spMkLst>
        </pc:spChg>
        <pc:spChg chg="add mod">
          <ac:chgData name="Bouchalová Monika" userId="109d95b4-2bb8-49cf-b576-f29ce8faf883" providerId="ADAL" clId="{781B6261-7C10-4A47-90D7-5E4CAACE9F40}" dt="2021-01-06T17:16:10.326" v="1417" actId="1076"/>
          <ac:spMkLst>
            <pc:docMk/>
            <pc:sldMk cId="3214381978" sldId="358"/>
            <ac:spMk id="68" creationId="{909C8AEF-D2E8-4E44-981E-503DE97ABC06}"/>
          </ac:spMkLst>
        </pc:spChg>
        <pc:spChg chg="add mod">
          <ac:chgData name="Bouchalová Monika" userId="109d95b4-2bb8-49cf-b576-f29ce8faf883" providerId="ADAL" clId="{781B6261-7C10-4A47-90D7-5E4CAACE9F40}" dt="2021-01-06T17:16:49.774" v="1424" actId="1076"/>
          <ac:spMkLst>
            <pc:docMk/>
            <pc:sldMk cId="3214381978" sldId="358"/>
            <ac:spMk id="69" creationId="{1E40A2DA-D0DE-463E-B0EA-3B5AF4C79E41}"/>
          </ac:spMkLst>
        </pc:spChg>
        <pc:spChg chg="add mod">
          <ac:chgData name="Bouchalová Monika" userId="109d95b4-2bb8-49cf-b576-f29ce8faf883" providerId="ADAL" clId="{781B6261-7C10-4A47-90D7-5E4CAACE9F40}" dt="2021-01-06T17:17:59.181" v="1430" actId="1076"/>
          <ac:spMkLst>
            <pc:docMk/>
            <pc:sldMk cId="3214381978" sldId="358"/>
            <ac:spMk id="72" creationId="{65708AD8-FC73-4F04-BD78-814B48A5602F}"/>
          </ac:spMkLst>
        </pc:spChg>
        <pc:spChg chg="add mod">
          <ac:chgData name="Bouchalová Monika" userId="109d95b4-2bb8-49cf-b576-f29ce8faf883" providerId="ADAL" clId="{781B6261-7C10-4A47-90D7-5E4CAACE9F40}" dt="2021-01-06T17:18:09.866" v="1432" actId="1076"/>
          <ac:spMkLst>
            <pc:docMk/>
            <pc:sldMk cId="3214381978" sldId="358"/>
            <ac:spMk id="73" creationId="{2DA41E54-B5E5-418D-84BB-E0CA52BC23EE}"/>
          </ac:spMkLst>
        </pc:spChg>
        <pc:spChg chg="add mod">
          <ac:chgData name="Bouchalová Monika" userId="109d95b4-2bb8-49cf-b576-f29ce8faf883" providerId="ADAL" clId="{781B6261-7C10-4A47-90D7-5E4CAACE9F40}" dt="2021-01-06T17:21:36.057" v="1456" actId="14100"/>
          <ac:spMkLst>
            <pc:docMk/>
            <pc:sldMk cId="3214381978" sldId="358"/>
            <ac:spMk id="74" creationId="{1C807E16-0F32-4E72-A74C-D08D6AB379D3}"/>
          </ac:spMkLst>
        </pc:spChg>
        <pc:spChg chg="add del mod">
          <ac:chgData name="Bouchalová Monika" userId="109d95b4-2bb8-49cf-b576-f29ce8faf883" providerId="ADAL" clId="{781B6261-7C10-4A47-90D7-5E4CAACE9F40}" dt="2021-01-06T17:23:05.001" v="1468"/>
          <ac:spMkLst>
            <pc:docMk/>
            <pc:sldMk cId="3214381978" sldId="358"/>
            <ac:spMk id="75" creationId="{76B925FA-B34C-4D9E-8CE3-F366D06B741D}"/>
          </ac:spMkLst>
        </pc:spChg>
        <pc:spChg chg="add mod">
          <ac:chgData name="Bouchalová Monika" userId="109d95b4-2bb8-49cf-b576-f29ce8faf883" providerId="ADAL" clId="{781B6261-7C10-4A47-90D7-5E4CAACE9F40}" dt="2021-01-06T17:45:56.992" v="1810" actId="1076"/>
          <ac:spMkLst>
            <pc:docMk/>
            <pc:sldMk cId="3214381978" sldId="358"/>
            <ac:spMk id="76" creationId="{4BEA48B1-2AE0-4A45-80AC-54211C1BF14C}"/>
          </ac:spMkLst>
        </pc:spChg>
        <pc:spChg chg="add mod">
          <ac:chgData name="Bouchalová Monika" userId="109d95b4-2bb8-49cf-b576-f29ce8faf883" providerId="ADAL" clId="{781B6261-7C10-4A47-90D7-5E4CAACE9F40}" dt="2021-01-06T17:35:12.655" v="1750" actId="1076"/>
          <ac:spMkLst>
            <pc:docMk/>
            <pc:sldMk cId="3214381978" sldId="358"/>
            <ac:spMk id="77" creationId="{D7008D3D-3658-4FD8-AA77-FD3A2D3B18EE}"/>
          </ac:spMkLst>
        </pc:spChg>
        <pc:spChg chg="add mod">
          <ac:chgData name="Bouchalová Monika" userId="109d95b4-2bb8-49cf-b576-f29ce8faf883" providerId="ADAL" clId="{781B6261-7C10-4A47-90D7-5E4CAACE9F40}" dt="2021-01-06T17:32:45.470" v="1729" actId="14100"/>
          <ac:spMkLst>
            <pc:docMk/>
            <pc:sldMk cId="3214381978" sldId="358"/>
            <ac:spMk id="78" creationId="{ED2A4989-574B-4461-8045-6719E6634670}"/>
          </ac:spMkLst>
        </pc:spChg>
        <pc:spChg chg="add mod">
          <ac:chgData name="Bouchalová Monika" userId="109d95b4-2bb8-49cf-b576-f29ce8faf883" providerId="ADAL" clId="{781B6261-7C10-4A47-90D7-5E4CAACE9F40}" dt="2021-01-06T17:34:31.967" v="1747" actId="14100"/>
          <ac:spMkLst>
            <pc:docMk/>
            <pc:sldMk cId="3214381978" sldId="358"/>
            <ac:spMk id="79" creationId="{FD273A4E-3A6B-40AD-9C85-1C742523E030}"/>
          </ac:spMkLst>
        </pc:spChg>
        <pc:spChg chg="add mod">
          <ac:chgData name="Bouchalová Monika" userId="109d95b4-2bb8-49cf-b576-f29ce8faf883" providerId="ADAL" clId="{781B6261-7C10-4A47-90D7-5E4CAACE9F40}" dt="2021-01-06T17:36:24.966" v="1768" actId="1076"/>
          <ac:spMkLst>
            <pc:docMk/>
            <pc:sldMk cId="3214381978" sldId="358"/>
            <ac:spMk id="80" creationId="{93F13A1B-0E55-42CD-919A-3434ADE2D0AB}"/>
          </ac:spMkLst>
        </pc:spChg>
        <pc:spChg chg="add mod">
          <ac:chgData name="Bouchalová Monika" userId="109d95b4-2bb8-49cf-b576-f29ce8faf883" providerId="ADAL" clId="{781B6261-7C10-4A47-90D7-5E4CAACE9F40}" dt="2021-01-06T17:36:17.022" v="1767" actId="14100"/>
          <ac:spMkLst>
            <pc:docMk/>
            <pc:sldMk cId="3214381978" sldId="358"/>
            <ac:spMk id="81" creationId="{3ABA391C-470D-4C78-9C3D-6E1F807C5C21}"/>
          </ac:spMkLst>
        </pc:spChg>
        <pc:spChg chg="add mod">
          <ac:chgData name="Bouchalová Monika" userId="109d95b4-2bb8-49cf-b576-f29ce8faf883" providerId="ADAL" clId="{781B6261-7C10-4A47-90D7-5E4CAACE9F40}" dt="2021-01-06T17:15:41.133" v="1410" actId="1582"/>
          <ac:spMkLst>
            <pc:docMk/>
            <pc:sldMk cId="3214381978" sldId="358"/>
            <ac:spMk id="9217" creationId="{70357030-4D56-43C9-9D5C-62E9A849AF3D}"/>
          </ac:spMkLst>
        </pc:spChg>
        <pc:spChg chg="add mod">
          <ac:chgData name="Bouchalová Monika" userId="109d95b4-2bb8-49cf-b576-f29ce8faf883" providerId="ADAL" clId="{781B6261-7C10-4A47-90D7-5E4CAACE9F40}" dt="2021-01-07T09:48:15.304" v="1871" actId="14100"/>
          <ac:spMkLst>
            <pc:docMk/>
            <pc:sldMk cId="3214381978" sldId="358"/>
            <ac:spMk id="9224" creationId="{59656DB3-25E6-4AA3-BE22-98E1C7E1D25C}"/>
          </ac:spMkLst>
        </pc:spChg>
        <pc:grpChg chg="add del mod">
          <ac:chgData name="Bouchalová Monika" userId="109d95b4-2bb8-49cf-b576-f29ce8faf883" providerId="ADAL" clId="{781B6261-7C10-4A47-90D7-5E4CAACE9F40}" dt="2021-01-06T17:12:38.807" v="1384" actId="478"/>
          <ac:grpSpMkLst>
            <pc:docMk/>
            <pc:sldMk cId="3214381978" sldId="358"/>
            <ac:grpSpMk id="17" creationId="{8DD30BC3-4133-4420-9A8C-647429DA63C3}"/>
          </ac:grpSpMkLst>
        </pc:grpChg>
        <pc:grpChg chg="add del mod">
          <ac:chgData name="Bouchalová Monika" userId="109d95b4-2bb8-49cf-b576-f29ce8faf883" providerId="ADAL" clId="{781B6261-7C10-4A47-90D7-5E4CAACE9F40}" dt="2021-01-06T17:12:39.635" v="1385" actId="478"/>
          <ac:grpSpMkLst>
            <pc:docMk/>
            <pc:sldMk cId="3214381978" sldId="358"/>
            <ac:grpSpMk id="20" creationId="{1089F413-84EC-43FD-9BC6-F638BE4A8561}"/>
          </ac:grpSpMkLst>
        </pc:grpChg>
        <pc:grpChg chg="add del mod">
          <ac:chgData name="Bouchalová Monika" userId="109d95b4-2bb8-49cf-b576-f29ce8faf883" providerId="ADAL" clId="{781B6261-7C10-4A47-90D7-5E4CAACE9F40}" dt="2021-01-06T17:12:40.451" v="1386" actId="478"/>
          <ac:grpSpMkLst>
            <pc:docMk/>
            <pc:sldMk cId="3214381978" sldId="358"/>
            <ac:grpSpMk id="23" creationId="{C539DA3B-6011-4790-9B8A-7686F40BE3CE}"/>
          </ac:grpSpMkLst>
        </pc:grpChg>
        <pc:grpChg chg="add del mod">
          <ac:chgData name="Bouchalová Monika" userId="109d95b4-2bb8-49cf-b576-f29ce8faf883" providerId="ADAL" clId="{781B6261-7C10-4A47-90D7-5E4CAACE9F40}" dt="2021-01-06T17:12:41.367" v="1387" actId="478"/>
          <ac:grpSpMkLst>
            <pc:docMk/>
            <pc:sldMk cId="3214381978" sldId="358"/>
            <ac:grpSpMk id="26" creationId="{8C28D88A-F807-4BC8-B616-ADBCFDCFC58F}"/>
          </ac:grpSpMkLst>
        </pc:grpChg>
        <pc:graphicFrameChg chg="add del mod">
          <ac:chgData name="Bouchalová Monika" userId="109d95b4-2bb8-49cf-b576-f29ce8faf883" providerId="ADAL" clId="{781B6261-7C10-4A47-90D7-5E4CAACE9F40}" dt="2021-01-06T17:12:30.625" v="1380" actId="478"/>
          <ac:graphicFrameMkLst>
            <pc:docMk/>
            <pc:sldMk cId="3214381978" sldId="358"/>
            <ac:graphicFrameMk id="15" creationId="{D02D37D1-1C1E-4B6F-8B77-F7C761BAD9A3}"/>
          </ac:graphicFrameMkLst>
        </pc:graphicFrameChg>
        <pc:graphicFrameChg chg="add del mod">
          <ac:chgData name="Bouchalová Monika" userId="109d95b4-2bb8-49cf-b576-f29ce8faf883" providerId="ADAL" clId="{781B6261-7C10-4A47-90D7-5E4CAACE9F40}" dt="2021-01-06T17:12:31.417" v="1381" actId="478"/>
          <ac:graphicFrameMkLst>
            <pc:docMk/>
            <pc:sldMk cId="3214381978" sldId="358"/>
            <ac:graphicFrameMk id="16" creationId="{4E3A394D-F823-4870-A399-F78D3874F10D}"/>
          </ac:graphicFrameMkLst>
        </pc:graphicFrameChg>
        <pc:graphicFrameChg chg="add del mod">
          <ac:chgData name="Bouchalová Monika" userId="109d95b4-2bb8-49cf-b576-f29ce8faf883" providerId="ADAL" clId="{781B6261-7C10-4A47-90D7-5E4CAACE9F40}" dt="2021-01-06T17:12:29.637" v="1379" actId="478"/>
          <ac:graphicFrameMkLst>
            <pc:docMk/>
            <pc:sldMk cId="3214381978" sldId="358"/>
            <ac:graphicFrameMk id="29" creationId="{02F20898-DDE3-4258-929C-DDD8AA4EBACE}"/>
          </ac:graphicFrameMkLst>
        </pc:graphicFrameChg>
        <pc:graphicFrameChg chg="add del mod replId">
          <ac:chgData name="Bouchalová Monika" userId="109d95b4-2bb8-49cf-b576-f29ce8faf883" providerId="ADAL" clId="{781B6261-7C10-4A47-90D7-5E4CAACE9F40}" dt="2021-01-06T17:05:53.246" v="1307"/>
          <ac:graphicFrameMkLst>
            <pc:docMk/>
            <pc:sldMk cId="3214381978" sldId="358"/>
            <ac:graphicFrameMk id="33" creationId="{3AC6FFF1-D867-4E1E-9382-17437D9A4229}"/>
          </ac:graphicFrameMkLst>
        </pc:graphicFrameChg>
        <pc:picChg chg="add del mod modCrop">
          <ac:chgData name="Bouchalová Monika" userId="109d95b4-2bb8-49cf-b576-f29ce8faf883" providerId="ADAL" clId="{781B6261-7C10-4A47-90D7-5E4CAACE9F40}" dt="2021-01-06T17:18:12.833" v="1433" actId="478"/>
          <ac:picMkLst>
            <pc:docMk/>
            <pc:sldMk cId="3214381978" sldId="358"/>
            <ac:picMk id="5" creationId="{8DE0E627-1374-4D07-8A15-C752848343AD}"/>
          </ac:picMkLst>
        </pc:picChg>
        <pc:picChg chg="del mod">
          <ac:chgData name="Bouchalová Monika" userId="109d95b4-2bb8-49cf-b576-f29ce8faf883" providerId="ADAL" clId="{781B6261-7C10-4A47-90D7-5E4CAACE9F40}" dt="2021-01-06T17:22:41.204" v="1463" actId="478"/>
          <ac:picMkLst>
            <pc:docMk/>
            <pc:sldMk cId="3214381978" sldId="358"/>
            <ac:picMk id="9218" creationId="{00000000-0000-0000-0000-000000000000}"/>
          </ac:picMkLst>
        </pc:picChg>
        <pc:cxnChg chg="add del mod">
          <ac:chgData name="Bouchalová Monika" userId="109d95b4-2bb8-49cf-b576-f29ce8faf883" providerId="ADAL" clId="{781B6261-7C10-4A47-90D7-5E4CAACE9F40}" dt="2021-01-06T17:12:34.885" v="1382" actId="478"/>
          <ac:cxnSpMkLst>
            <pc:docMk/>
            <pc:sldMk cId="3214381978" sldId="358"/>
            <ac:cxnSpMk id="6" creationId="{1D7534D1-E680-47C0-A748-51A07E5C7AD2}"/>
          </ac:cxnSpMkLst>
        </pc:cxnChg>
        <pc:cxnChg chg="add mod">
          <ac:chgData name="Bouchalová Monika" userId="109d95b4-2bb8-49cf-b576-f29ce8faf883" providerId="ADAL" clId="{781B6261-7C10-4A47-90D7-5E4CAACE9F40}" dt="2021-01-06T17:13:46.448" v="1396" actId="14100"/>
          <ac:cxnSpMkLst>
            <pc:docMk/>
            <pc:sldMk cId="3214381978" sldId="358"/>
            <ac:cxnSpMk id="7" creationId="{B68FB1B9-0C53-43DD-97E0-09C56200388B}"/>
          </ac:cxnSpMkLst>
        </pc:cxnChg>
        <pc:cxnChg chg="add mod">
          <ac:chgData name="Bouchalová Monika" userId="109d95b4-2bb8-49cf-b576-f29ce8faf883" providerId="ADAL" clId="{781B6261-7C10-4A47-90D7-5E4CAACE9F40}" dt="2021-01-06T17:08:58.030" v="1345" actId="1076"/>
          <ac:cxnSpMkLst>
            <pc:docMk/>
            <pc:sldMk cId="3214381978" sldId="358"/>
            <ac:cxnSpMk id="8" creationId="{13959CD9-685A-465B-A01D-B5227CF45250}"/>
          </ac:cxnSpMkLst>
        </pc:cxnChg>
        <pc:cxnChg chg="add mod">
          <ac:chgData name="Bouchalová Monika" userId="109d95b4-2bb8-49cf-b576-f29ce8faf883" providerId="ADAL" clId="{781B6261-7C10-4A47-90D7-5E4CAACE9F40}" dt="2021-01-06T17:07:41.534" v="1330" actId="1076"/>
          <ac:cxnSpMkLst>
            <pc:docMk/>
            <pc:sldMk cId="3214381978" sldId="358"/>
            <ac:cxnSpMk id="9" creationId="{9F3C022F-5CDA-4370-ABC2-A1D3FDC9B703}"/>
          </ac:cxnSpMkLst>
        </pc:cxnChg>
        <pc:cxnChg chg="add mod">
          <ac:chgData name="Bouchalová Monika" userId="109d95b4-2bb8-49cf-b576-f29ce8faf883" providerId="ADAL" clId="{781B6261-7C10-4A47-90D7-5E4CAACE9F40}" dt="2021-01-06T17:14:39.280" v="1403" actId="14100"/>
          <ac:cxnSpMkLst>
            <pc:docMk/>
            <pc:sldMk cId="3214381978" sldId="358"/>
            <ac:cxnSpMk id="10" creationId="{07496C7D-BD3C-4C17-A7DC-0918C14585DA}"/>
          </ac:cxnSpMkLst>
        </pc:cxnChg>
        <pc:cxnChg chg="add mod ord">
          <ac:chgData name="Bouchalová Monika" userId="109d95b4-2bb8-49cf-b576-f29ce8faf883" providerId="ADAL" clId="{781B6261-7C10-4A47-90D7-5E4CAACE9F40}" dt="2021-01-06T17:14:32.974" v="1402" actId="14100"/>
          <ac:cxnSpMkLst>
            <pc:docMk/>
            <pc:sldMk cId="3214381978" sldId="358"/>
            <ac:cxnSpMk id="11" creationId="{C9E855D4-AC46-4DEE-9E4B-F8565B05F9E3}"/>
          </ac:cxnSpMkLst>
        </pc:cxnChg>
        <pc:cxnChg chg="add mod">
          <ac:chgData name="Bouchalová Monika" userId="109d95b4-2bb8-49cf-b576-f29ce8faf883" providerId="ADAL" clId="{781B6261-7C10-4A47-90D7-5E4CAACE9F40}" dt="2021-01-06T17:08:36.023" v="1341" actId="1076"/>
          <ac:cxnSpMkLst>
            <pc:docMk/>
            <pc:sldMk cId="3214381978" sldId="358"/>
            <ac:cxnSpMk id="14" creationId="{E72C529E-2072-4671-923C-E76AF7422442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18" creationId="{31D6FBD8-5CC5-4416-AC34-594C48E7632E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19" creationId="{90D730B8-5843-48E5-92B6-787D3CEDEBD1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1" creationId="{9CFC6606-173A-4F7C-A57E-6A3F6C588EB0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2" creationId="{C832A221-7511-45C7-8F0B-9778CDAEE890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4" creationId="{77E896AA-F527-403E-8739-D47F9775F3A1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5" creationId="{9CD9DD39-0A9F-4F4E-80DE-4CBB940018F0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7" creationId="{AE010278-D347-415A-9A3F-87CAD93012A7}"/>
          </ac:cxnSpMkLst>
        </pc:cxnChg>
        <pc:cxnChg chg="mod">
          <ac:chgData name="Bouchalová Monika" userId="109d95b4-2bb8-49cf-b576-f29ce8faf883" providerId="ADAL" clId="{781B6261-7C10-4A47-90D7-5E4CAACE9F40}" dt="2021-01-06T17:04:03.574" v="1286"/>
          <ac:cxnSpMkLst>
            <pc:docMk/>
            <pc:sldMk cId="3214381978" sldId="358"/>
            <ac:cxnSpMk id="28" creationId="{027B1C95-A908-4BE1-AF8E-3C8BAED34560}"/>
          </ac:cxnSpMkLst>
        </pc:cxnChg>
        <pc:cxnChg chg="add mod">
          <ac:chgData name="Bouchalová Monika" userId="109d95b4-2bb8-49cf-b576-f29ce8faf883" providerId="ADAL" clId="{781B6261-7C10-4A47-90D7-5E4CAACE9F40}" dt="2021-01-06T17:13:50.455" v="1397" actId="14100"/>
          <ac:cxnSpMkLst>
            <pc:docMk/>
            <pc:sldMk cId="3214381978" sldId="358"/>
            <ac:cxnSpMk id="30" creationId="{8413FDD7-765E-4B2A-BC1A-9CBAE0CB0E01}"/>
          </ac:cxnSpMkLst>
        </pc:cxnChg>
        <pc:cxnChg chg="add mod ord">
          <ac:chgData name="Bouchalová Monika" userId="109d95b4-2bb8-49cf-b576-f29ce8faf883" providerId="ADAL" clId="{781B6261-7C10-4A47-90D7-5E4CAACE9F40}" dt="2021-01-07T09:52:56.906" v="1885" actId="167"/>
          <ac:cxnSpMkLst>
            <pc:docMk/>
            <pc:sldMk cId="3214381978" sldId="358"/>
            <ac:cxnSpMk id="31" creationId="{4032BC03-A50B-4AFF-8D69-8442C7A1FD04}"/>
          </ac:cxnSpMkLst>
        </pc:cxnChg>
        <pc:cxnChg chg="add del mod">
          <ac:chgData name="Bouchalová Monika" userId="109d95b4-2bb8-49cf-b576-f29ce8faf883" providerId="ADAL" clId="{781B6261-7C10-4A47-90D7-5E4CAACE9F40}" dt="2021-01-06T17:06:36.530" v="1319" actId="478"/>
          <ac:cxnSpMkLst>
            <pc:docMk/>
            <pc:sldMk cId="3214381978" sldId="358"/>
            <ac:cxnSpMk id="38" creationId="{264FF9DF-DE29-4C9E-A836-CDF8BE3F8E28}"/>
          </ac:cxnSpMkLst>
        </pc:cxnChg>
        <pc:cxnChg chg="add mod">
          <ac:chgData name="Bouchalová Monika" userId="109d95b4-2bb8-49cf-b576-f29ce8faf883" providerId="ADAL" clId="{781B6261-7C10-4A47-90D7-5E4CAACE9F40}" dt="2021-01-06T17:17:07.765" v="1426" actId="14100"/>
          <ac:cxnSpMkLst>
            <pc:docMk/>
            <pc:sldMk cId="3214381978" sldId="358"/>
            <ac:cxnSpMk id="39" creationId="{62D94FC2-7621-4106-BCF1-45B6A7967682}"/>
          </ac:cxnSpMkLst>
        </pc:cxnChg>
        <pc:cxnChg chg="add mod">
          <ac:chgData name="Bouchalová Monika" userId="109d95b4-2bb8-49cf-b576-f29ce8faf883" providerId="ADAL" clId="{781B6261-7C10-4A47-90D7-5E4CAACE9F40}" dt="2021-01-06T17:47:03.883" v="1825" actId="14100"/>
          <ac:cxnSpMkLst>
            <pc:docMk/>
            <pc:sldMk cId="3214381978" sldId="358"/>
            <ac:cxnSpMk id="82" creationId="{19EDF0EC-1DB2-4010-A0F0-3461B4FACE26}"/>
          </ac:cxnSpMkLst>
        </pc:cxnChg>
      </pc:sldChg>
      <pc:sldChg chg="modSp">
        <pc:chgData name="Bouchalová Monika" userId="109d95b4-2bb8-49cf-b576-f29ce8faf883" providerId="ADAL" clId="{781B6261-7C10-4A47-90D7-5E4CAACE9F40}" dt="2021-01-06T20:25:09.480" v="1829" actId="6549"/>
        <pc:sldMkLst>
          <pc:docMk/>
          <pc:sldMk cId="1016780444" sldId="360"/>
        </pc:sldMkLst>
        <pc:spChg chg="mod">
          <ac:chgData name="Bouchalová Monika" userId="109d95b4-2bb8-49cf-b576-f29ce8faf883" providerId="ADAL" clId="{781B6261-7C10-4A47-90D7-5E4CAACE9F40}" dt="2021-01-06T20:25:09.480" v="1829" actId="6549"/>
          <ac:spMkLst>
            <pc:docMk/>
            <pc:sldMk cId="1016780444" sldId="360"/>
            <ac:spMk id="13" creationId="{00000000-0000-0000-0000-000000000000}"/>
          </ac:spMkLst>
        </pc:spChg>
      </pc:sldChg>
      <pc:sldChg chg="modSp modAnim">
        <pc:chgData name="Bouchalová Monika" userId="109d95b4-2bb8-49cf-b576-f29ce8faf883" providerId="ADAL" clId="{781B6261-7C10-4A47-90D7-5E4CAACE9F40}" dt="2021-01-07T09:54:01.032" v="1890"/>
        <pc:sldMkLst>
          <pc:docMk/>
          <pc:sldMk cId="1495706673" sldId="361"/>
        </pc:sldMkLst>
        <pc:spChg chg="mod">
          <ac:chgData name="Bouchalová Monika" userId="109d95b4-2bb8-49cf-b576-f29ce8faf883" providerId="ADAL" clId="{781B6261-7C10-4A47-90D7-5E4CAACE9F40}" dt="2021-01-07T09:53:36.517" v="1887" actId="20577"/>
          <ac:spMkLst>
            <pc:docMk/>
            <pc:sldMk cId="1495706673" sldId="361"/>
            <ac:spMk id="13" creationId="{00000000-0000-0000-0000-000000000000}"/>
          </ac:spMkLst>
        </pc:spChg>
      </pc:sldChg>
      <pc:sldChg chg="modSp">
        <pc:chgData name="Bouchalová Monika" userId="109d95b4-2bb8-49cf-b576-f29ce8faf883" providerId="ADAL" clId="{781B6261-7C10-4A47-90D7-5E4CAACE9F40}" dt="2021-01-06T20:26:45.477" v="1831" actId="20577"/>
        <pc:sldMkLst>
          <pc:docMk/>
          <pc:sldMk cId="2713560384" sldId="362"/>
        </pc:sldMkLst>
        <pc:spChg chg="mod">
          <ac:chgData name="Bouchalová Monika" userId="109d95b4-2bb8-49cf-b576-f29ce8faf883" providerId="ADAL" clId="{781B6261-7C10-4A47-90D7-5E4CAACE9F40}" dt="2021-01-06T20:26:45.477" v="1831" actId="20577"/>
          <ac:spMkLst>
            <pc:docMk/>
            <pc:sldMk cId="2713560384" sldId="362"/>
            <ac:spMk id="13" creationId="{00000000-0000-0000-0000-000000000000}"/>
          </ac:spMkLst>
        </pc:spChg>
      </pc:sldChg>
      <pc:sldChg chg="modSp mod">
        <pc:chgData name="Bouchalová Monika" userId="109d95b4-2bb8-49cf-b576-f29ce8faf883" providerId="ADAL" clId="{781B6261-7C10-4A47-90D7-5E4CAACE9F40}" dt="2021-01-06T20:31:37.080" v="1835" actId="114"/>
        <pc:sldMkLst>
          <pc:docMk/>
          <pc:sldMk cId="2040680621" sldId="367"/>
        </pc:sldMkLst>
        <pc:spChg chg="mod">
          <ac:chgData name="Bouchalová Monika" userId="109d95b4-2bb8-49cf-b576-f29ce8faf883" providerId="ADAL" clId="{781B6261-7C10-4A47-90D7-5E4CAACE9F40}" dt="2021-01-06T20:31:37.080" v="1835" actId="114"/>
          <ac:spMkLst>
            <pc:docMk/>
            <pc:sldMk cId="2040680621" sldId="367"/>
            <ac:spMk id="13" creationId="{00000000-0000-0000-0000-000000000000}"/>
          </ac:spMkLst>
        </pc:spChg>
      </pc:sldChg>
      <pc:sldChg chg="modSp mod">
        <pc:chgData name="Bouchalová Monika" userId="109d95b4-2bb8-49cf-b576-f29ce8faf883" providerId="ADAL" clId="{781B6261-7C10-4A47-90D7-5E4CAACE9F40}" dt="2021-01-06T20:31:41.943" v="1836" actId="114"/>
        <pc:sldMkLst>
          <pc:docMk/>
          <pc:sldMk cId="3059182931" sldId="368"/>
        </pc:sldMkLst>
        <pc:spChg chg="mod">
          <ac:chgData name="Bouchalová Monika" userId="109d95b4-2bb8-49cf-b576-f29ce8faf883" providerId="ADAL" clId="{781B6261-7C10-4A47-90D7-5E4CAACE9F40}" dt="2021-01-06T20:31:41.943" v="1836" actId="114"/>
          <ac:spMkLst>
            <pc:docMk/>
            <pc:sldMk cId="3059182931" sldId="368"/>
            <ac:spMk id="13" creationId="{00000000-0000-0000-0000-000000000000}"/>
          </ac:spMkLst>
        </pc:spChg>
      </pc:sldChg>
      <pc:sldChg chg="modSp modAnim">
        <pc:chgData name="Bouchalová Monika" userId="109d95b4-2bb8-49cf-b576-f29ce8faf883" providerId="ADAL" clId="{781B6261-7C10-4A47-90D7-5E4CAACE9F40}" dt="2021-01-06T20:31:46.944" v="1837" actId="114"/>
        <pc:sldMkLst>
          <pc:docMk/>
          <pc:sldMk cId="624638291" sldId="369"/>
        </pc:sldMkLst>
        <pc:spChg chg="mod">
          <ac:chgData name="Bouchalová Monika" userId="109d95b4-2bb8-49cf-b576-f29ce8faf883" providerId="ADAL" clId="{781B6261-7C10-4A47-90D7-5E4CAACE9F40}" dt="2021-01-06T20:31:46.944" v="1837" actId="114"/>
          <ac:spMkLst>
            <pc:docMk/>
            <pc:sldMk cId="624638291" sldId="369"/>
            <ac:spMk id="13" creationId="{00000000-0000-0000-0000-000000000000}"/>
          </ac:spMkLst>
        </pc:spChg>
      </pc:sldChg>
      <pc:sldChg chg="modSp">
        <pc:chgData name="Bouchalová Monika" userId="109d95b4-2bb8-49cf-b576-f29ce8faf883" providerId="ADAL" clId="{781B6261-7C10-4A47-90D7-5E4CAACE9F40}" dt="2021-01-06T20:31:54.230" v="1838" actId="114"/>
        <pc:sldMkLst>
          <pc:docMk/>
          <pc:sldMk cId="2473516000" sldId="370"/>
        </pc:sldMkLst>
        <pc:spChg chg="mod">
          <ac:chgData name="Bouchalová Monika" userId="109d95b4-2bb8-49cf-b576-f29ce8faf883" providerId="ADAL" clId="{781B6261-7C10-4A47-90D7-5E4CAACE9F40}" dt="2021-01-06T20:31:54.230" v="1838" actId="114"/>
          <ac:spMkLst>
            <pc:docMk/>
            <pc:sldMk cId="2473516000" sldId="370"/>
            <ac:spMk id="13" creationId="{00000000-0000-0000-0000-000000000000}"/>
          </ac:spMkLst>
        </pc:spChg>
      </pc:sldChg>
      <pc:sldChg chg="modSp mod modAnim">
        <pc:chgData name="Bouchalová Monika" userId="109d95b4-2bb8-49cf-b576-f29ce8faf883" providerId="ADAL" clId="{781B6261-7C10-4A47-90D7-5E4CAACE9F40}" dt="2021-01-12T10:39:09.142" v="1907" actId="20577"/>
        <pc:sldMkLst>
          <pc:docMk/>
          <pc:sldMk cId="4135152301" sldId="371"/>
        </pc:sldMkLst>
        <pc:spChg chg="mod">
          <ac:chgData name="Bouchalová Monika" userId="109d95b4-2bb8-49cf-b576-f29ce8faf883" providerId="ADAL" clId="{781B6261-7C10-4A47-90D7-5E4CAACE9F40}" dt="2021-01-12T10:39:09.142" v="1907" actId="20577"/>
          <ac:spMkLst>
            <pc:docMk/>
            <pc:sldMk cId="4135152301" sldId="371"/>
            <ac:spMk id="13" creationId="{00000000-0000-0000-0000-000000000000}"/>
          </ac:spMkLst>
        </pc:spChg>
      </pc:sldChg>
      <pc:sldChg chg="modSp mod modAnim">
        <pc:chgData name="Bouchalová Monika" userId="109d95b4-2bb8-49cf-b576-f29ce8faf883" providerId="ADAL" clId="{781B6261-7C10-4A47-90D7-5E4CAACE9F40}" dt="2021-01-12T10:40:45.367" v="1917"/>
        <pc:sldMkLst>
          <pc:docMk/>
          <pc:sldMk cId="194703105" sldId="372"/>
        </pc:sldMkLst>
        <pc:cxnChg chg="mod">
          <ac:chgData name="Bouchalová Monika" userId="109d95b4-2bb8-49cf-b576-f29ce8faf883" providerId="ADAL" clId="{781B6261-7C10-4A47-90D7-5E4CAACE9F40}" dt="2021-01-06T20:32:49.044" v="1839" actId="1076"/>
          <ac:cxnSpMkLst>
            <pc:docMk/>
            <pc:sldMk cId="194703105" sldId="372"/>
            <ac:cxnSpMk id="7" creationId="{00000000-0000-0000-0000-000000000000}"/>
          </ac:cxnSpMkLst>
        </pc:cxnChg>
      </pc:sldChg>
      <pc:sldChg chg="addSp delSp modSp mod">
        <pc:chgData name="Bouchalová Monika" userId="109d95b4-2bb8-49cf-b576-f29ce8faf883" providerId="ADAL" clId="{781B6261-7C10-4A47-90D7-5E4CAACE9F40}" dt="2021-01-06T20:33:44.466" v="1845" actId="1076"/>
        <pc:sldMkLst>
          <pc:docMk/>
          <pc:sldMk cId="2938993251" sldId="373"/>
        </pc:sldMkLst>
        <pc:graphicFrameChg chg="mod">
          <ac:chgData name="Bouchalová Monika" userId="109d95b4-2bb8-49cf-b576-f29ce8faf883" providerId="ADAL" clId="{781B6261-7C10-4A47-90D7-5E4CAACE9F40}" dt="2021-01-06T20:33:44.466" v="1845" actId="1076"/>
          <ac:graphicFrameMkLst>
            <pc:docMk/>
            <pc:sldMk cId="2938993251" sldId="373"/>
            <ac:graphicFrameMk id="20" creationId="{00000000-0000-0000-0000-000000000000}"/>
          </ac:graphicFrameMkLst>
        </pc:graphicFrameChg>
        <pc:cxnChg chg="mod">
          <ac:chgData name="Bouchalová Monika" userId="109d95b4-2bb8-49cf-b576-f29ce8faf883" providerId="ADAL" clId="{781B6261-7C10-4A47-90D7-5E4CAACE9F40}" dt="2021-01-06T20:33:10.666" v="1843" actId="1076"/>
          <ac:cxnSpMkLst>
            <pc:docMk/>
            <pc:sldMk cId="2938993251" sldId="373"/>
            <ac:cxnSpMk id="14" creationId="{00000000-0000-0000-0000-000000000000}"/>
          </ac:cxnSpMkLst>
        </pc:cxnChg>
        <pc:cxnChg chg="mod">
          <ac:chgData name="Bouchalová Monika" userId="109d95b4-2bb8-49cf-b576-f29ce8faf883" providerId="ADAL" clId="{781B6261-7C10-4A47-90D7-5E4CAACE9F40}" dt="2021-01-06T20:33:39.189" v="1844" actId="1076"/>
          <ac:cxnSpMkLst>
            <pc:docMk/>
            <pc:sldMk cId="2938993251" sldId="373"/>
            <ac:cxnSpMk id="18" creationId="{00000000-0000-0000-0000-000000000000}"/>
          </ac:cxnSpMkLst>
        </pc:cxnChg>
        <pc:cxnChg chg="add del mod">
          <ac:chgData name="Bouchalová Monika" userId="109d95b4-2bb8-49cf-b576-f29ce8faf883" providerId="ADAL" clId="{781B6261-7C10-4A47-90D7-5E4CAACE9F40}" dt="2021-01-06T20:33:04.939" v="1842" actId="478"/>
          <ac:cxnSpMkLst>
            <pc:docMk/>
            <pc:sldMk cId="2938993251" sldId="373"/>
            <ac:cxnSpMk id="19" creationId="{FDB15AC9-C29A-4E10-9FC7-5E8DD6420046}"/>
          </ac:cxnSpMkLst>
        </pc:cxnChg>
      </pc:sldChg>
      <pc:sldChg chg="modSp mod">
        <pc:chgData name="Bouchalová Monika" userId="109d95b4-2bb8-49cf-b576-f29ce8faf883" providerId="ADAL" clId="{781B6261-7C10-4A47-90D7-5E4CAACE9F40}" dt="2021-01-06T20:34:11.259" v="1848" actId="1076"/>
        <pc:sldMkLst>
          <pc:docMk/>
          <pc:sldMk cId="4141825110" sldId="374"/>
        </pc:sldMkLst>
        <pc:graphicFrameChg chg="mod">
          <ac:chgData name="Bouchalová Monika" userId="109d95b4-2bb8-49cf-b576-f29ce8faf883" providerId="ADAL" clId="{781B6261-7C10-4A47-90D7-5E4CAACE9F40}" dt="2021-01-06T20:34:05.858" v="1847" actId="1076"/>
          <ac:graphicFrameMkLst>
            <pc:docMk/>
            <pc:sldMk cId="4141825110" sldId="374"/>
            <ac:graphicFrameMk id="17" creationId="{00000000-0000-0000-0000-000000000000}"/>
          </ac:graphicFrameMkLst>
        </pc:graphicFrameChg>
        <pc:cxnChg chg="mod">
          <ac:chgData name="Bouchalová Monika" userId="109d95b4-2bb8-49cf-b576-f29ce8faf883" providerId="ADAL" clId="{781B6261-7C10-4A47-90D7-5E4CAACE9F40}" dt="2021-01-06T20:34:11.259" v="1848" actId="1076"/>
          <ac:cxnSpMkLst>
            <pc:docMk/>
            <pc:sldMk cId="4141825110" sldId="374"/>
            <ac:cxnSpMk id="14" creationId="{00000000-0000-0000-0000-000000000000}"/>
          </ac:cxnSpMkLst>
        </pc:cxnChg>
      </pc:sldChg>
      <pc:sldChg chg="addSp modSp mod modShow">
        <pc:chgData name="Bouchalová Monika" userId="109d95b4-2bb8-49cf-b576-f29ce8faf883" providerId="ADAL" clId="{781B6261-7C10-4A47-90D7-5E4CAACE9F40}" dt="2021-01-06T16:57:37.413" v="1283" actId="20577"/>
        <pc:sldMkLst>
          <pc:docMk/>
          <pc:sldMk cId="1443320790" sldId="404"/>
        </pc:sldMkLst>
        <pc:spChg chg="mod">
          <ac:chgData name="Bouchalová Monika" userId="109d95b4-2bb8-49cf-b576-f29ce8faf883" providerId="ADAL" clId="{781B6261-7C10-4A47-90D7-5E4CAACE9F40}" dt="2021-01-06T16:57:37.413" v="1283" actId="20577"/>
          <ac:spMkLst>
            <pc:docMk/>
            <pc:sldMk cId="1443320790" sldId="404"/>
            <ac:spMk id="6" creationId="{00000000-0000-0000-0000-000000000000}"/>
          </ac:spMkLst>
        </pc:spChg>
        <pc:picChg chg="add mod">
          <ac:chgData name="Bouchalová Monika" userId="109d95b4-2bb8-49cf-b576-f29ce8faf883" providerId="ADAL" clId="{781B6261-7C10-4A47-90D7-5E4CAACE9F40}" dt="2021-01-05T08:26:10.178" v="212" actId="1076"/>
          <ac:picMkLst>
            <pc:docMk/>
            <pc:sldMk cId="1443320790" sldId="404"/>
            <ac:picMk id="1026" creationId="{8C0D60EE-D2ED-4437-94C1-F830B209BF34}"/>
          </ac:picMkLst>
        </pc:picChg>
        <pc:picChg chg="add mod">
          <ac:chgData name="Bouchalová Monika" userId="109d95b4-2bb8-49cf-b576-f29ce8faf883" providerId="ADAL" clId="{781B6261-7C10-4A47-90D7-5E4CAACE9F40}" dt="2021-01-05T08:27:00.970" v="228" actId="1076"/>
          <ac:picMkLst>
            <pc:docMk/>
            <pc:sldMk cId="1443320790" sldId="404"/>
            <ac:picMk id="1028" creationId="{CA2592A1-40AC-4668-B418-94661DFF9EBD}"/>
          </ac:picMkLst>
        </pc:picChg>
      </pc:sldChg>
      <pc:sldChg chg="modSp mod ord">
        <pc:chgData name="Bouchalová Monika" userId="109d95b4-2bb8-49cf-b576-f29ce8faf883" providerId="ADAL" clId="{781B6261-7C10-4A47-90D7-5E4CAACE9F40}" dt="2021-01-05T09:07:12.431" v="713" actId="20577"/>
        <pc:sldMkLst>
          <pc:docMk/>
          <pc:sldMk cId="3097844176" sldId="415"/>
        </pc:sldMkLst>
        <pc:spChg chg="mod">
          <ac:chgData name="Bouchalová Monika" userId="109d95b4-2bb8-49cf-b576-f29ce8faf883" providerId="ADAL" clId="{781B6261-7C10-4A47-90D7-5E4CAACE9F40}" dt="2021-01-05T09:07:12.431" v="713" actId="20577"/>
          <ac:spMkLst>
            <pc:docMk/>
            <pc:sldMk cId="3097844176" sldId="415"/>
            <ac:spMk id="5" creationId="{00000000-0000-0000-0000-000000000000}"/>
          </ac:spMkLst>
        </pc:spChg>
      </pc:sldChg>
      <pc:sldChg chg="del">
        <pc:chgData name="Bouchalová Monika" userId="109d95b4-2bb8-49cf-b576-f29ce8faf883" providerId="ADAL" clId="{781B6261-7C10-4A47-90D7-5E4CAACE9F40}" dt="2021-01-13T17:52:09.260" v="2482" actId="47"/>
        <pc:sldMkLst>
          <pc:docMk/>
          <pc:sldMk cId="3892470676" sldId="416"/>
        </pc:sldMkLst>
      </pc:sldChg>
      <pc:sldChg chg="addSp delSp modSp mod modAnim">
        <pc:chgData name="Bouchalová Monika" userId="109d95b4-2bb8-49cf-b576-f29ce8faf883" providerId="ADAL" clId="{781B6261-7C10-4A47-90D7-5E4CAACE9F40}" dt="2021-01-13T17:51:18.677" v="2473" actId="207"/>
        <pc:sldMkLst>
          <pc:docMk/>
          <pc:sldMk cId="938273391" sldId="417"/>
        </pc:sldMkLst>
        <pc:spChg chg="add del mod">
          <ac:chgData name="Bouchalová Monika" userId="109d95b4-2bb8-49cf-b576-f29ce8faf883" providerId="ADAL" clId="{781B6261-7C10-4A47-90D7-5E4CAACE9F40}" dt="2021-01-13T17:46:43.735" v="2420"/>
          <ac:spMkLst>
            <pc:docMk/>
            <pc:sldMk cId="938273391" sldId="417"/>
            <ac:spMk id="4" creationId="{8404242F-9127-4E94-B654-C38221E7CDF1}"/>
          </ac:spMkLst>
        </pc:spChg>
        <pc:spChg chg="mod">
          <ac:chgData name="Bouchalová Monika" userId="109d95b4-2bb8-49cf-b576-f29ce8faf883" providerId="ADAL" clId="{781B6261-7C10-4A47-90D7-5E4CAACE9F40}" dt="2021-01-13T17:45:37.824" v="2409" actId="207"/>
          <ac:spMkLst>
            <pc:docMk/>
            <pc:sldMk cId="938273391" sldId="417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17:46:31.246" v="2418" actId="1076"/>
          <ac:spMkLst>
            <pc:docMk/>
            <pc:sldMk cId="938273391" sldId="417"/>
            <ac:spMk id="7" creationId="{9FF296D0-E06A-41FE-BCD2-1E9CDE6F2F30}"/>
          </ac:spMkLst>
        </pc:spChg>
        <pc:spChg chg="add mod">
          <ac:chgData name="Bouchalová Monika" userId="109d95b4-2bb8-49cf-b576-f29ce8faf883" providerId="ADAL" clId="{781B6261-7C10-4A47-90D7-5E4CAACE9F40}" dt="2021-01-13T17:47:47.858" v="2435" actId="14100"/>
          <ac:spMkLst>
            <pc:docMk/>
            <pc:sldMk cId="938273391" sldId="417"/>
            <ac:spMk id="8" creationId="{75403669-9553-48A7-8ADC-1EC2C48A6937}"/>
          </ac:spMkLst>
        </pc:spChg>
        <pc:spChg chg="add mod">
          <ac:chgData name="Bouchalová Monika" userId="109d95b4-2bb8-49cf-b576-f29ce8faf883" providerId="ADAL" clId="{781B6261-7C10-4A47-90D7-5E4CAACE9F40}" dt="2021-01-13T17:49:49.393" v="2453" actId="20577"/>
          <ac:spMkLst>
            <pc:docMk/>
            <pc:sldMk cId="938273391" sldId="417"/>
            <ac:spMk id="9" creationId="{6EB8B775-EC7E-4473-ACE0-4E73DBC11699}"/>
          </ac:spMkLst>
        </pc:spChg>
        <pc:spChg chg="add mod">
          <ac:chgData name="Bouchalová Monika" userId="109d95b4-2bb8-49cf-b576-f29ce8faf883" providerId="ADAL" clId="{781B6261-7C10-4A47-90D7-5E4CAACE9F40}" dt="2021-01-13T17:51:02.840" v="2471" actId="20577"/>
          <ac:spMkLst>
            <pc:docMk/>
            <pc:sldMk cId="938273391" sldId="417"/>
            <ac:spMk id="10" creationId="{031CDEB3-5814-4A6B-8CFA-A3CB9CD251C4}"/>
          </ac:spMkLst>
        </pc:spChg>
        <pc:spChg chg="add mod">
          <ac:chgData name="Bouchalová Monika" userId="109d95b4-2bb8-49cf-b576-f29ce8faf883" providerId="ADAL" clId="{781B6261-7C10-4A47-90D7-5E4CAACE9F40}" dt="2021-01-13T17:51:18.677" v="2473" actId="207"/>
          <ac:spMkLst>
            <pc:docMk/>
            <pc:sldMk cId="938273391" sldId="417"/>
            <ac:spMk id="11" creationId="{1FAAF05F-E8E4-4953-A955-6A0D2CE49792}"/>
          </ac:spMkLst>
        </pc:spChg>
        <pc:spChg chg="add mod">
          <ac:chgData name="Bouchalová Monika" userId="109d95b4-2bb8-49cf-b576-f29ce8faf883" providerId="ADAL" clId="{781B6261-7C10-4A47-90D7-5E4CAACE9F40}" dt="2021-01-13T17:51:15.862" v="2472" actId="207"/>
          <ac:spMkLst>
            <pc:docMk/>
            <pc:sldMk cId="938273391" sldId="417"/>
            <ac:spMk id="12" creationId="{F2EE61A1-FDD9-4BE8-95DF-539AAB078AE6}"/>
          </ac:spMkLst>
        </pc:spChg>
      </pc:sldChg>
      <pc:sldChg chg="modSp mod modShow">
        <pc:chgData name="Bouchalová Monika" userId="109d95b4-2bb8-49cf-b576-f29ce8faf883" providerId="ADAL" clId="{781B6261-7C10-4A47-90D7-5E4CAACE9F40}" dt="2021-01-13T20:28:39.151" v="3252" actId="1076"/>
        <pc:sldMkLst>
          <pc:docMk/>
          <pc:sldMk cId="3491192294" sldId="418"/>
        </pc:sldMkLst>
        <pc:spChg chg="mod">
          <ac:chgData name="Bouchalová Monika" userId="109d95b4-2bb8-49cf-b576-f29ce8faf883" providerId="ADAL" clId="{781B6261-7C10-4A47-90D7-5E4CAACE9F40}" dt="2021-01-13T20:28:39.151" v="3252" actId="1076"/>
          <ac:spMkLst>
            <pc:docMk/>
            <pc:sldMk cId="3491192294" sldId="418"/>
            <ac:spMk id="6" creationId="{00000000-0000-0000-0000-000000000000}"/>
          </ac:spMkLst>
        </pc:spChg>
      </pc:sldChg>
      <pc:sldChg chg="modSp">
        <pc:chgData name="Bouchalová Monika" userId="109d95b4-2bb8-49cf-b576-f29ce8faf883" providerId="ADAL" clId="{781B6261-7C10-4A47-90D7-5E4CAACE9F40}" dt="2021-01-13T18:26:48.134" v="2817" actId="207"/>
        <pc:sldMkLst>
          <pc:docMk/>
          <pc:sldMk cId="2909512043" sldId="419"/>
        </pc:sldMkLst>
        <pc:spChg chg="mod">
          <ac:chgData name="Bouchalová Monika" userId="109d95b4-2bb8-49cf-b576-f29ce8faf883" providerId="ADAL" clId="{781B6261-7C10-4A47-90D7-5E4CAACE9F40}" dt="2021-01-13T18:26:48.134" v="2817" actId="207"/>
          <ac:spMkLst>
            <pc:docMk/>
            <pc:sldMk cId="2909512043" sldId="419"/>
            <ac:spMk id="6" creationId="{00000000-0000-0000-0000-000000000000}"/>
          </ac:spMkLst>
        </pc:spChg>
      </pc:sldChg>
      <pc:sldChg chg="addSp delSp modSp mod delAnim modAnim">
        <pc:chgData name="Bouchalová Monika" userId="109d95b4-2bb8-49cf-b576-f29ce8faf883" providerId="ADAL" clId="{781B6261-7C10-4A47-90D7-5E4CAACE9F40}" dt="2021-01-13T20:27:24.887" v="3243"/>
        <pc:sldMkLst>
          <pc:docMk/>
          <pc:sldMk cId="3904571944" sldId="420"/>
        </pc:sldMkLst>
        <pc:spChg chg="add mod">
          <ac:chgData name="Bouchalová Monika" userId="109d95b4-2bb8-49cf-b576-f29ce8faf883" providerId="ADAL" clId="{781B6261-7C10-4A47-90D7-5E4CAACE9F40}" dt="2021-01-13T20:19:28.533" v="3180" actId="1036"/>
          <ac:spMkLst>
            <pc:docMk/>
            <pc:sldMk cId="3904571944" sldId="420"/>
            <ac:spMk id="4" creationId="{5F878746-B5EC-457C-8E17-27C90BF1FFDC}"/>
          </ac:spMkLst>
        </pc:spChg>
        <pc:spChg chg="mod">
          <ac:chgData name="Bouchalová Monika" userId="109d95b4-2bb8-49cf-b576-f29ce8faf883" providerId="ADAL" clId="{781B6261-7C10-4A47-90D7-5E4CAACE9F40}" dt="2021-01-13T18:31:58.571" v="2894" actId="1076"/>
          <ac:spMkLst>
            <pc:docMk/>
            <pc:sldMk cId="3904571944" sldId="420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20:13:49.995" v="3130" actId="1076"/>
          <ac:spMkLst>
            <pc:docMk/>
            <pc:sldMk cId="3904571944" sldId="420"/>
            <ac:spMk id="7" creationId="{B4A014BD-D1F6-4371-82E0-9C515BC57D62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8" creationId="{5DF12940-03AF-4DC4-BFBE-F58CAB26FF5D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9" creationId="{5D9E5678-5609-48C2-90F7-9205BDF5DDE2}"/>
          </ac:spMkLst>
        </pc:spChg>
        <pc:spChg chg="add del mod">
          <ac:chgData name="Bouchalová Monika" userId="109d95b4-2bb8-49cf-b576-f29ce8faf883" providerId="ADAL" clId="{781B6261-7C10-4A47-90D7-5E4CAACE9F40}" dt="2021-01-13T20:08:36.733" v="3049" actId="478"/>
          <ac:spMkLst>
            <pc:docMk/>
            <pc:sldMk cId="3904571944" sldId="420"/>
            <ac:spMk id="10" creationId="{53603F9C-4181-4ED7-BBD4-D62251187A38}"/>
          </ac:spMkLst>
        </pc:spChg>
        <pc:spChg chg="add del mod">
          <ac:chgData name="Bouchalová Monika" userId="109d95b4-2bb8-49cf-b576-f29ce8faf883" providerId="ADAL" clId="{781B6261-7C10-4A47-90D7-5E4CAACE9F40}" dt="2021-01-13T20:11:07.757" v="3086" actId="478"/>
          <ac:spMkLst>
            <pc:docMk/>
            <pc:sldMk cId="3904571944" sldId="420"/>
            <ac:spMk id="11" creationId="{4DECE07F-D502-44CC-AD91-AFA635855168}"/>
          </ac:spMkLst>
        </pc:spChg>
        <pc:spChg chg="add del mod">
          <ac:chgData name="Bouchalová Monika" userId="109d95b4-2bb8-49cf-b576-f29ce8faf883" providerId="ADAL" clId="{781B6261-7C10-4A47-90D7-5E4CAACE9F40}" dt="2021-01-13T20:11:38.610" v="3092" actId="478"/>
          <ac:spMkLst>
            <pc:docMk/>
            <pc:sldMk cId="3904571944" sldId="420"/>
            <ac:spMk id="12" creationId="{223D4BA9-216A-457E-A895-3C0285ADE5B2}"/>
          </ac:spMkLst>
        </pc:spChg>
        <pc:spChg chg="add del mod">
          <ac:chgData name="Bouchalová Monika" userId="109d95b4-2bb8-49cf-b576-f29ce8faf883" providerId="ADAL" clId="{781B6261-7C10-4A47-90D7-5E4CAACE9F40}" dt="2021-01-13T20:11:37.500" v="3091" actId="478"/>
          <ac:spMkLst>
            <pc:docMk/>
            <pc:sldMk cId="3904571944" sldId="420"/>
            <ac:spMk id="13" creationId="{32E57441-4F56-495D-B16E-9CEB57595C1F}"/>
          </ac:spMkLst>
        </pc:spChg>
        <pc:spChg chg="add del mod">
          <ac:chgData name="Bouchalová Monika" userId="109d95b4-2bb8-49cf-b576-f29ce8faf883" providerId="ADAL" clId="{781B6261-7C10-4A47-90D7-5E4CAACE9F40}" dt="2021-01-13T18:34:06.599" v="2918" actId="478"/>
          <ac:spMkLst>
            <pc:docMk/>
            <pc:sldMk cId="3904571944" sldId="420"/>
            <ac:spMk id="15" creationId="{602EBAC0-6AF9-4CBD-8A58-29E0860C7E4B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18" creationId="{8D4017AC-E86F-45EE-AABC-9A9E670F0E46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19" creationId="{00C0547B-8C66-4B81-BA5A-EFCE82EFF73A}"/>
          </ac:spMkLst>
        </pc:spChg>
        <pc:spChg chg="add del mod">
          <ac:chgData name="Bouchalová Monika" userId="109d95b4-2bb8-49cf-b576-f29ce8faf883" providerId="ADAL" clId="{781B6261-7C10-4A47-90D7-5E4CAACE9F40}" dt="2021-01-13T20:08:36.733" v="3049" actId="478"/>
          <ac:spMkLst>
            <pc:docMk/>
            <pc:sldMk cId="3904571944" sldId="420"/>
            <ac:spMk id="20" creationId="{CFAA1453-EE19-4B85-9742-7A65DC7BF26B}"/>
          </ac:spMkLst>
        </pc:spChg>
        <pc:spChg chg="add del mod">
          <ac:chgData name="Bouchalová Monika" userId="109d95b4-2bb8-49cf-b576-f29ce8faf883" providerId="ADAL" clId="{781B6261-7C10-4A47-90D7-5E4CAACE9F40}" dt="2021-01-13T20:11:44.186" v="3095" actId="478"/>
          <ac:spMkLst>
            <pc:docMk/>
            <pc:sldMk cId="3904571944" sldId="420"/>
            <ac:spMk id="21" creationId="{FA924598-9F42-45E1-A6EC-8C61A6F32639}"/>
          </ac:spMkLst>
        </pc:spChg>
        <pc:spChg chg="add del mod">
          <ac:chgData name="Bouchalová Monika" userId="109d95b4-2bb8-49cf-b576-f29ce8faf883" providerId="ADAL" clId="{781B6261-7C10-4A47-90D7-5E4CAACE9F40}" dt="2021-01-13T20:11:40.457" v="3093" actId="478"/>
          <ac:spMkLst>
            <pc:docMk/>
            <pc:sldMk cId="3904571944" sldId="420"/>
            <ac:spMk id="22" creationId="{493F6633-F02B-4703-A3A6-864802D0E2A7}"/>
          </ac:spMkLst>
        </pc:spChg>
        <pc:spChg chg="add del mod">
          <ac:chgData name="Bouchalová Monika" userId="109d95b4-2bb8-49cf-b576-f29ce8faf883" providerId="ADAL" clId="{781B6261-7C10-4A47-90D7-5E4CAACE9F40}" dt="2021-01-13T20:11:41.991" v="3094" actId="478"/>
          <ac:spMkLst>
            <pc:docMk/>
            <pc:sldMk cId="3904571944" sldId="420"/>
            <ac:spMk id="23" creationId="{C9E1A2D8-44AD-4B83-BF13-BD9C293FA37F}"/>
          </ac:spMkLst>
        </pc:spChg>
        <pc:spChg chg="add del mod">
          <ac:chgData name="Bouchalová Monika" userId="109d95b4-2bb8-49cf-b576-f29ce8faf883" providerId="ADAL" clId="{781B6261-7C10-4A47-90D7-5E4CAACE9F40}" dt="2021-01-13T18:34:06.599" v="2918" actId="478"/>
          <ac:spMkLst>
            <pc:docMk/>
            <pc:sldMk cId="3904571944" sldId="420"/>
            <ac:spMk id="24" creationId="{F144707E-3EAF-4D6C-ABC2-E0305D9A6B86}"/>
          </ac:spMkLst>
        </pc:spChg>
        <pc:spChg chg="add mod">
          <ac:chgData name="Bouchalová Monika" userId="109d95b4-2bb8-49cf-b576-f29ce8faf883" providerId="ADAL" clId="{781B6261-7C10-4A47-90D7-5E4CAACE9F40}" dt="2021-01-13T20:13:55.928" v="3131" actId="1076"/>
          <ac:spMkLst>
            <pc:docMk/>
            <pc:sldMk cId="3904571944" sldId="420"/>
            <ac:spMk id="33" creationId="{6D5D9DB6-BF16-40ED-9A9B-FAFB30769665}"/>
          </ac:spMkLst>
        </pc:spChg>
        <pc:spChg chg="add del mod">
          <ac:chgData name="Bouchalová Monika" userId="109d95b4-2bb8-49cf-b576-f29ce8faf883" providerId="ADAL" clId="{781B6261-7C10-4A47-90D7-5E4CAACE9F40}" dt="2021-01-13T18:44:09.142" v="3037" actId="478"/>
          <ac:spMkLst>
            <pc:docMk/>
            <pc:sldMk cId="3904571944" sldId="420"/>
            <ac:spMk id="34" creationId="{FFCA3D95-88E0-4402-9775-4E7422F6A35F}"/>
          </ac:spMkLst>
        </pc:spChg>
        <pc:spChg chg="add del mod">
          <ac:chgData name="Bouchalová Monika" userId="109d95b4-2bb8-49cf-b576-f29ce8faf883" providerId="ADAL" clId="{781B6261-7C10-4A47-90D7-5E4CAACE9F40}" dt="2021-01-13T18:44:11.707" v="3038" actId="478"/>
          <ac:spMkLst>
            <pc:docMk/>
            <pc:sldMk cId="3904571944" sldId="420"/>
            <ac:spMk id="35" creationId="{6244B455-B95D-4D4B-894E-576F000E7F94}"/>
          </ac:spMkLst>
        </pc:spChg>
        <pc:spChg chg="add mod">
          <ac:chgData name="Bouchalová Monika" userId="109d95b4-2bb8-49cf-b576-f29ce8faf883" providerId="ADAL" clId="{781B6261-7C10-4A47-90D7-5E4CAACE9F40}" dt="2021-01-13T20:19:28.533" v="3180" actId="1036"/>
          <ac:spMkLst>
            <pc:docMk/>
            <pc:sldMk cId="3904571944" sldId="420"/>
            <ac:spMk id="39" creationId="{DCFDC1B8-3EF4-4A4C-9BF6-3623B508999B}"/>
          </ac:spMkLst>
        </pc:spChg>
        <pc:spChg chg="add mod">
          <ac:chgData name="Bouchalová Monika" userId="109d95b4-2bb8-49cf-b576-f29ce8faf883" providerId="ADAL" clId="{781B6261-7C10-4A47-90D7-5E4CAACE9F40}" dt="2021-01-13T20:13:55.928" v="3131" actId="1076"/>
          <ac:spMkLst>
            <pc:docMk/>
            <pc:sldMk cId="3904571944" sldId="420"/>
            <ac:spMk id="40" creationId="{D8619363-0277-48C7-AB89-B5EA329F5A46}"/>
          </ac:spMkLst>
        </pc:spChg>
        <pc:spChg chg="add mod">
          <ac:chgData name="Bouchalová Monika" userId="109d95b4-2bb8-49cf-b576-f29ce8faf883" providerId="ADAL" clId="{781B6261-7C10-4A47-90D7-5E4CAACE9F40}" dt="2021-01-13T20:13:55.928" v="3131" actId="1076"/>
          <ac:spMkLst>
            <pc:docMk/>
            <pc:sldMk cId="3904571944" sldId="420"/>
            <ac:spMk id="41" creationId="{1FF0274F-7542-4AC1-90B6-A569D25EA207}"/>
          </ac:spMkLst>
        </pc:spChg>
        <pc:spChg chg="add mod">
          <ac:chgData name="Bouchalová Monika" userId="109d95b4-2bb8-49cf-b576-f29ce8faf883" providerId="ADAL" clId="{781B6261-7C10-4A47-90D7-5E4CAACE9F40}" dt="2021-01-13T20:13:55.928" v="3131" actId="1076"/>
          <ac:spMkLst>
            <pc:docMk/>
            <pc:sldMk cId="3904571944" sldId="420"/>
            <ac:spMk id="42" creationId="{AA35D83C-530D-4220-84BE-A74068AE783B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44" creationId="{902C07A4-9E23-4689-8FD6-C6BEA9ABF153}"/>
          </ac:spMkLst>
        </pc:spChg>
        <pc:spChg chg="add del mod">
          <ac:chgData name="Bouchalová Monika" userId="109d95b4-2bb8-49cf-b576-f29ce8faf883" providerId="ADAL" clId="{781B6261-7C10-4A47-90D7-5E4CAACE9F40}" dt="2021-01-13T20:09:00.854" v="3054" actId="478"/>
          <ac:spMkLst>
            <pc:docMk/>
            <pc:sldMk cId="3904571944" sldId="420"/>
            <ac:spMk id="45" creationId="{30E0BDB5-424A-4FEA-9F8E-9379765A4D15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46" creationId="{D4401EEC-2FFB-4768-8510-9408E45E1598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47" creationId="{8E56BCAF-B059-4810-92D1-2729A7C59178}"/>
          </ac:spMkLst>
        </pc:spChg>
        <pc:spChg chg="add mod">
          <ac:chgData name="Bouchalová Monika" userId="109d95b4-2bb8-49cf-b576-f29ce8faf883" providerId="ADAL" clId="{781B6261-7C10-4A47-90D7-5E4CAACE9F40}" dt="2021-01-13T20:19:19.562" v="3177" actId="1037"/>
          <ac:spMkLst>
            <pc:docMk/>
            <pc:sldMk cId="3904571944" sldId="420"/>
            <ac:spMk id="48" creationId="{C1BD91E4-546B-44F5-89DF-1638D51EA011}"/>
          </ac:spMkLst>
        </pc:spChg>
        <pc:spChg chg="add mod">
          <ac:chgData name="Bouchalová Monika" userId="109d95b4-2bb8-49cf-b576-f29ce8faf883" providerId="ADAL" clId="{781B6261-7C10-4A47-90D7-5E4CAACE9F40}" dt="2021-01-13T20:20:43.820" v="3192" actId="1076"/>
          <ac:spMkLst>
            <pc:docMk/>
            <pc:sldMk cId="3904571944" sldId="420"/>
            <ac:spMk id="49" creationId="{5807DDA0-D353-4AAD-AA93-9904DCFE7601}"/>
          </ac:spMkLst>
        </pc:spChg>
        <pc:spChg chg="add mod">
          <ac:chgData name="Bouchalová Monika" userId="109d95b4-2bb8-49cf-b576-f29ce8faf883" providerId="ADAL" clId="{781B6261-7C10-4A47-90D7-5E4CAACE9F40}" dt="2021-01-13T20:22:42.804" v="3210" actId="1076"/>
          <ac:spMkLst>
            <pc:docMk/>
            <pc:sldMk cId="3904571944" sldId="420"/>
            <ac:spMk id="50" creationId="{8C820C44-0EF8-4A4D-A0DB-62E7C1A114BF}"/>
          </ac:spMkLst>
        </pc:spChg>
        <pc:spChg chg="add mod">
          <ac:chgData name="Bouchalová Monika" userId="109d95b4-2bb8-49cf-b576-f29ce8faf883" providerId="ADAL" clId="{781B6261-7C10-4A47-90D7-5E4CAACE9F40}" dt="2021-01-13T20:20:48.065" v="3193" actId="571"/>
          <ac:spMkLst>
            <pc:docMk/>
            <pc:sldMk cId="3904571944" sldId="420"/>
            <ac:spMk id="51" creationId="{6B687350-4ED0-4BBB-9A8B-C266B9D765C4}"/>
          </ac:spMkLst>
        </pc:spChg>
        <pc:spChg chg="add mod">
          <ac:chgData name="Bouchalová Monika" userId="109d95b4-2bb8-49cf-b576-f29ce8faf883" providerId="ADAL" clId="{781B6261-7C10-4A47-90D7-5E4CAACE9F40}" dt="2021-01-13T20:22:34.432" v="3208" actId="1076"/>
          <ac:spMkLst>
            <pc:docMk/>
            <pc:sldMk cId="3904571944" sldId="420"/>
            <ac:spMk id="52" creationId="{EFAC70D9-C7CB-48D0-BD1B-48C151FF4F18}"/>
          </ac:spMkLst>
        </pc:spChg>
        <pc:spChg chg="add mod">
          <ac:chgData name="Bouchalová Monika" userId="109d95b4-2bb8-49cf-b576-f29ce8faf883" providerId="ADAL" clId="{781B6261-7C10-4A47-90D7-5E4CAACE9F40}" dt="2021-01-13T20:23:56.541" v="3220" actId="2085"/>
          <ac:spMkLst>
            <pc:docMk/>
            <pc:sldMk cId="3904571944" sldId="420"/>
            <ac:spMk id="54" creationId="{D903AD0C-D6D4-4B87-A3BA-EA05453FDD20}"/>
          </ac:spMkLst>
        </pc:spChg>
        <pc:spChg chg="add mod">
          <ac:chgData name="Bouchalová Monika" userId="109d95b4-2bb8-49cf-b576-f29ce8faf883" providerId="ADAL" clId="{781B6261-7C10-4A47-90D7-5E4CAACE9F40}" dt="2021-01-13T20:24:09.392" v="3226" actId="2085"/>
          <ac:spMkLst>
            <pc:docMk/>
            <pc:sldMk cId="3904571944" sldId="420"/>
            <ac:spMk id="55" creationId="{2B0C2F40-896F-40FC-8A86-E0A2B9D28A7E}"/>
          </ac:spMkLst>
        </pc:spChg>
        <pc:cxnChg chg="add del mod">
          <ac:chgData name="Bouchalová Monika" userId="109d95b4-2bb8-49cf-b576-f29ce8faf883" providerId="ADAL" clId="{781B6261-7C10-4A47-90D7-5E4CAACE9F40}" dt="2021-01-13T18:34:06.599" v="2918" actId="478"/>
          <ac:cxnSpMkLst>
            <pc:docMk/>
            <pc:sldMk cId="3904571944" sldId="420"/>
            <ac:cxnSpMk id="14" creationId="{C9FD4524-3E7F-4F16-8EDD-694EF86E2622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16" creationId="{DD5DF8E1-2609-4BB7-8524-005841038EEE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17" creationId="{5455A226-8362-40A0-B0C2-ABE796AC9A4B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25" creationId="{D6CE25D8-6BB4-4F55-8269-752DCD1A14FB}"/>
          </ac:cxnSpMkLst>
        </pc:cxnChg>
        <pc:cxnChg chg="add mod">
          <ac:chgData name="Bouchalová Monika" userId="109d95b4-2bb8-49cf-b576-f29ce8faf883" providerId="ADAL" clId="{781B6261-7C10-4A47-90D7-5E4CAACE9F40}" dt="2021-01-13T20:22:45.140" v="3211" actId="1076"/>
          <ac:cxnSpMkLst>
            <pc:docMk/>
            <pc:sldMk cId="3904571944" sldId="420"/>
            <ac:cxnSpMk id="26" creationId="{47464E7B-207B-4452-B0B0-BE6813ABE157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27" creationId="{5EF4A63C-08B3-4D37-8D89-C7F5FCD6B055}"/>
          </ac:cxnSpMkLst>
        </pc:cxnChg>
        <pc:cxnChg chg="add del mod">
          <ac:chgData name="Bouchalová Monika" userId="109d95b4-2bb8-49cf-b576-f29ce8faf883" providerId="ADAL" clId="{781B6261-7C10-4A47-90D7-5E4CAACE9F40}" dt="2021-01-13T18:34:06.599" v="2918" actId="478"/>
          <ac:cxnSpMkLst>
            <pc:docMk/>
            <pc:sldMk cId="3904571944" sldId="420"/>
            <ac:cxnSpMk id="28" creationId="{B668D0E4-608C-411B-91E6-FB37698773F5}"/>
          </ac:cxnSpMkLst>
        </pc:cxnChg>
        <pc:cxnChg chg="add mod">
          <ac:chgData name="Bouchalová Monika" userId="109d95b4-2bb8-49cf-b576-f29ce8faf883" providerId="ADAL" clId="{781B6261-7C10-4A47-90D7-5E4CAACE9F40}" dt="2021-01-13T20:26:26.213" v="3235" actId="1076"/>
          <ac:cxnSpMkLst>
            <pc:docMk/>
            <pc:sldMk cId="3904571944" sldId="420"/>
            <ac:cxnSpMk id="29" creationId="{3003A1E5-3D03-466F-AE6E-34D1257B22B9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36" creationId="{CF503C83-2420-480B-92E2-EEB24E92276A}"/>
          </ac:cxnSpMkLst>
        </pc:cxnChg>
        <pc:cxnChg chg="add mod">
          <ac:chgData name="Bouchalová Monika" userId="109d95b4-2bb8-49cf-b576-f29ce8faf883" providerId="ADAL" clId="{781B6261-7C10-4A47-90D7-5E4CAACE9F40}" dt="2021-01-13T20:19:28.533" v="3180" actId="1036"/>
          <ac:cxnSpMkLst>
            <pc:docMk/>
            <pc:sldMk cId="3904571944" sldId="420"/>
            <ac:cxnSpMk id="38" creationId="{5116CF62-5386-4A91-8E8C-C752BCD528BA}"/>
          </ac:cxnSpMkLst>
        </pc:cxnChg>
        <pc:cxnChg chg="add mod">
          <ac:chgData name="Bouchalová Monika" userId="109d95b4-2bb8-49cf-b576-f29ce8faf883" providerId="ADAL" clId="{781B6261-7C10-4A47-90D7-5E4CAACE9F40}" dt="2021-01-13T20:27:16.274" v="3242" actId="1076"/>
          <ac:cxnSpMkLst>
            <pc:docMk/>
            <pc:sldMk cId="3904571944" sldId="420"/>
            <ac:cxnSpMk id="56" creationId="{57474323-9281-4693-9A9D-21398D18211F}"/>
          </ac:cxnSpMkLst>
        </pc:cxnChg>
        <pc:cxnChg chg="add mod">
          <ac:chgData name="Bouchalová Monika" userId="109d95b4-2bb8-49cf-b576-f29ce8faf883" providerId="ADAL" clId="{781B6261-7C10-4A47-90D7-5E4CAACE9F40}" dt="2021-01-13T20:27:14.119" v="3241" actId="14100"/>
          <ac:cxnSpMkLst>
            <pc:docMk/>
            <pc:sldMk cId="3904571944" sldId="420"/>
            <ac:cxnSpMk id="58" creationId="{F71B7B29-F902-47B2-AB7D-1A57BC9EC913}"/>
          </ac:cxnSpMkLst>
        </pc:cxnChg>
      </pc:sldChg>
      <pc:sldChg chg="addSp delSp modSp mod delAnim modAnim">
        <pc:chgData name="Bouchalová Monika" userId="109d95b4-2bb8-49cf-b576-f29ce8faf883" providerId="ADAL" clId="{781B6261-7C10-4A47-90D7-5E4CAACE9F40}" dt="2021-01-13T18:25:35.044" v="2816" actId="1076"/>
        <pc:sldMkLst>
          <pc:docMk/>
          <pc:sldMk cId="3624642882" sldId="421"/>
        </pc:sldMkLst>
        <pc:spChg chg="del mod">
          <ac:chgData name="Bouchalová Monika" userId="109d95b4-2bb8-49cf-b576-f29ce8faf883" providerId="ADAL" clId="{781B6261-7C10-4A47-90D7-5E4CAACE9F40}" dt="2021-01-13T18:24:12.424" v="2800" actId="478"/>
          <ac:spMkLst>
            <pc:docMk/>
            <pc:sldMk cId="3624642882" sldId="421"/>
            <ac:spMk id="2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13T18:20:12.053" v="2723" actId="1076"/>
          <ac:spMkLst>
            <pc:docMk/>
            <pc:sldMk cId="3624642882" sldId="421"/>
            <ac:spMk id="5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13T18:20:29.477" v="2726" actId="1076"/>
          <ac:spMkLst>
            <pc:docMk/>
            <pc:sldMk cId="3624642882" sldId="421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18:04:30.175" v="2604" actId="1076"/>
          <ac:spMkLst>
            <pc:docMk/>
            <pc:sldMk cId="3624642882" sldId="421"/>
            <ac:spMk id="7" creationId="{89641ABB-4B39-460A-A7C9-5B0C6669234E}"/>
          </ac:spMkLst>
        </pc:spChg>
        <pc:spChg chg="add mod">
          <ac:chgData name="Bouchalová Monika" userId="109d95b4-2bb8-49cf-b576-f29ce8faf883" providerId="ADAL" clId="{781B6261-7C10-4A47-90D7-5E4CAACE9F40}" dt="2021-01-13T18:20:34.176" v="2727" actId="1076"/>
          <ac:spMkLst>
            <pc:docMk/>
            <pc:sldMk cId="3624642882" sldId="421"/>
            <ac:spMk id="8" creationId="{589AD003-8CB3-4ECD-A9BE-F4A291E74B77}"/>
          </ac:spMkLst>
        </pc:spChg>
        <pc:spChg chg="add del mod">
          <ac:chgData name="Bouchalová Monika" userId="109d95b4-2bb8-49cf-b576-f29ce8faf883" providerId="ADAL" clId="{781B6261-7C10-4A47-90D7-5E4CAACE9F40}" dt="2021-01-13T18:21:55.733" v="2758" actId="478"/>
          <ac:spMkLst>
            <pc:docMk/>
            <pc:sldMk cId="3624642882" sldId="421"/>
            <ac:spMk id="9" creationId="{F9B3CE61-0FD5-4B98-8906-87C6759AC76F}"/>
          </ac:spMkLst>
        </pc:spChg>
        <pc:spChg chg="add mod">
          <ac:chgData name="Bouchalová Monika" userId="109d95b4-2bb8-49cf-b576-f29ce8faf883" providerId="ADAL" clId="{781B6261-7C10-4A47-90D7-5E4CAACE9F40}" dt="2021-01-13T18:25:16.011" v="2813" actId="552"/>
          <ac:spMkLst>
            <pc:docMk/>
            <pc:sldMk cId="3624642882" sldId="421"/>
            <ac:spMk id="10" creationId="{CC1E56E4-5F01-4D0B-BC42-4F99C064F671}"/>
          </ac:spMkLst>
        </pc:spChg>
        <pc:spChg chg="add del mod">
          <ac:chgData name="Bouchalová Monika" userId="109d95b4-2bb8-49cf-b576-f29ce8faf883" providerId="ADAL" clId="{781B6261-7C10-4A47-90D7-5E4CAACE9F40}" dt="2021-01-13T18:13:21.605" v="2649" actId="478"/>
          <ac:spMkLst>
            <pc:docMk/>
            <pc:sldMk cId="3624642882" sldId="421"/>
            <ac:spMk id="11" creationId="{82A1DEB2-EA4E-4692-AE37-321D4E21A6D7}"/>
          </ac:spMkLst>
        </pc:spChg>
        <pc:spChg chg="add del mod">
          <ac:chgData name="Bouchalová Monika" userId="109d95b4-2bb8-49cf-b576-f29ce8faf883" providerId="ADAL" clId="{781B6261-7C10-4A47-90D7-5E4CAACE9F40}" dt="2021-01-13T18:21:52.665" v="2755" actId="478"/>
          <ac:spMkLst>
            <pc:docMk/>
            <pc:sldMk cId="3624642882" sldId="421"/>
            <ac:spMk id="12" creationId="{10D5E95D-D4E9-4516-9B80-771BA962E078}"/>
          </ac:spMkLst>
        </pc:spChg>
        <pc:spChg chg="add del mod">
          <ac:chgData name="Bouchalová Monika" userId="109d95b4-2bb8-49cf-b576-f29ce8faf883" providerId="ADAL" clId="{781B6261-7C10-4A47-90D7-5E4CAACE9F40}" dt="2021-01-13T18:06:44.981" v="2623" actId="478"/>
          <ac:spMkLst>
            <pc:docMk/>
            <pc:sldMk cId="3624642882" sldId="421"/>
            <ac:spMk id="14" creationId="{2641E5AE-AF41-4C5E-A409-DDC39A20B43C}"/>
          </ac:spMkLst>
        </pc:spChg>
        <pc:spChg chg="add del mod">
          <ac:chgData name="Bouchalová Monika" userId="109d95b4-2bb8-49cf-b576-f29ce8faf883" providerId="ADAL" clId="{781B6261-7C10-4A47-90D7-5E4CAACE9F40}" dt="2021-01-13T18:13:20.655" v="2648" actId="478"/>
          <ac:spMkLst>
            <pc:docMk/>
            <pc:sldMk cId="3624642882" sldId="421"/>
            <ac:spMk id="18" creationId="{9C43A8A1-2A5F-4F47-B801-35AF0F37EDA1}"/>
          </ac:spMkLst>
        </pc:spChg>
        <pc:spChg chg="add del mod">
          <ac:chgData name="Bouchalová Monika" userId="109d95b4-2bb8-49cf-b576-f29ce8faf883" providerId="ADAL" clId="{781B6261-7C10-4A47-90D7-5E4CAACE9F40}" dt="2021-01-13T18:21:54.835" v="2757" actId="478"/>
          <ac:spMkLst>
            <pc:docMk/>
            <pc:sldMk cId="3624642882" sldId="421"/>
            <ac:spMk id="19" creationId="{E4807C2C-2C02-4CFC-B8BA-B749AF31E13A}"/>
          </ac:spMkLst>
        </pc:spChg>
        <pc:spChg chg="add mod">
          <ac:chgData name="Bouchalová Monika" userId="109d95b4-2bb8-49cf-b576-f29ce8faf883" providerId="ADAL" clId="{781B6261-7C10-4A47-90D7-5E4CAACE9F40}" dt="2021-01-13T18:22:35.211" v="2766" actId="1076"/>
          <ac:spMkLst>
            <pc:docMk/>
            <pc:sldMk cId="3624642882" sldId="421"/>
            <ac:spMk id="20" creationId="{3C872870-BB80-4799-A8C4-C17D7E326840}"/>
          </ac:spMkLst>
        </pc:spChg>
        <pc:spChg chg="add mod">
          <ac:chgData name="Bouchalová Monika" userId="109d95b4-2bb8-49cf-b576-f29ce8faf883" providerId="ADAL" clId="{781B6261-7C10-4A47-90D7-5E4CAACE9F40}" dt="2021-01-13T18:25:32.158" v="2815" actId="1076"/>
          <ac:spMkLst>
            <pc:docMk/>
            <pc:sldMk cId="3624642882" sldId="421"/>
            <ac:spMk id="21" creationId="{9A4EDAAC-660F-4B05-B41D-1AF261558766}"/>
          </ac:spMkLst>
        </pc:spChg>
        <pc:spChg chg="add mod">
          <ac:chgData name="Bouchalová Monika" userId="109d95b4-2bb8-49cf-b576-f29ce8faf883" providerId="ADAL" clId="{781B6261-7C10-4A47-90D7-5E4CAACE9F40}" dt="2021-01-13T18:25:20.104" v="2814" actId="465"/>
          <ac:spMkLst>
            <pc:docMk/>
            <pc:sldMk cId="3624642882" sldId="421"/>
            <ac:spMk id="22" creationId="{80CAD77A-132B-42DE-B3B8-F8DA67B67B04}"/>
          </ac:spMkLst>
        </pc:spChg>
        <pc:spChg chg="add mod">
          <ac:chgData name="Bouchalová Monika" userId="109d95b4-2bb8-49cf-b576-f29ce8faf883" providerId="ADAL" clId="{781B6261-7C10-4A47-90D7-5E4CAACE9F40}" dt="2021-01-13T18:25:35.044" v="2816" actId="1076"/>
          <ac:spMkLst>
            <pc:docMk/>
            <pc:sldMk cId="3624642882" sldId="421"/>
            <ac:spMk id="23" creationId="{88ECD6FF-B689-42A1-A596-76B65FF8911B}"/>
          </ac:spMkLst>
        </pc:spChg>
        <pc:spChg chg="add mod">
          <ac:chgData name="Bouchalová Monika" userId="109d95b4-2bb8-49cf-b576-f29ce8faf883" providerId="ADAL" clId="{781B6261-7C10-4A47-90D7-5E4CAACE9F40}" dt="2021-01-13T18:24:55.149" v="2809" actId="14100"/>
          <ac:spMkLst>
            <pc:docMk/>
            <pc:sldMk cId="3624642882" sldId="421"/>
            <ac:spMk id="24" creationId="{838FAECE-6EC5-4847-B919-09B64A516AB9}"/>
          </ac:spMkLst>
        </pc:spChg>
        <pc:spChg chg="add mod">
          <ac:chgData name="Bouchalová Monika" userId="109d95b4-2bb8-49cf-b576-f29ce8faf883" providerId="ADAL" clId="{781B6261-7C10-4A47-90D7-5E4CAACE9F40}" dt="2021-01-13T18:22:40.094" v="2768" actId="1076"/>
          <ac:spMkLst>
            <pc:docMk/>
            <pc:sldMk cId="3624642882" sldId="421"/>
            <ac:spMk id="25" creationId="{7E4C5E6B-53D5-448A-8404-748A045DDE0C}"/>
          </ac:spMkLst>
        </pc:spChg>
        <pc:spChg chg="add mod">
          <ac:chgData name="Bouchalová Monika" userId="109d95b4-2bb8-49cf-b576-f29ce8faf883" providerId="ADAL" clId="{781B6261-7C10-4A47-90D7-5E4CAACE9F40}" dt="2021-01-13T18:25:16.011" v="2813" actId="552"/>
          <ac:spMkLst>
            <pc:docMk/>
            <pc:sldMk cId="3624642882" sldId="421"/>
            <ac:spMk id="26" creationId="{EA648F5A-BBD0-4ACB-88B9-D3AFA0ADFD4F}"/>
          </ac:spMkLst>
        </pc:spChg>
        <pc:spChg chg="add mod">
          <ac:chgData name="Bouchalová Monika" userId="109d95b4-2bb8-49cf-b576-f29ce8faf883" providerId="ADAL" clId="{781B6261-7C10-4A47-90D7-5E4CAACE9F40}" dt="2021-01-13T18:24:40.893" v="2806" actId="14100"/>
          <ac:spMkLst>
            <pc:docMk/>
            <pc:sldMk cId="3624642882" sldId="421"/>
            <ac:spMk id="27" creationId="{2E1ADC2F-C544-4F8E-9813-5666977B93C8}"/>
          </ac:spMkLst>
        </pc:spChg>
        <pc:spChg chg="add mod">
          <ac:chgData name="Bouchalová Monika" userId="109d95b4-2bb8-49cf-b576-f29ce8faf883" providerId="ADAL" clId="{781B6261-7C10-4A47-90D7-5E4CAACE9F40}" dt="2021-01-13T18:25:09.766" v="2812" actId="1076"/>
          <ac:spMkLst>
            <pc:docMk/>
            <pc:sldMk cId="3624642882" sldId="421"/>
            <ac:spMk id="28" creationId="{0A53AE44-4CF4-44A7-A5B1-AFB3979CE12A}"/>
          </ac:spMkLst>
        </pc:spChg>
        <pc:cxnChg chg="add del mod">
          <ac:chgData name="Bouchalová Monika" userId="109d95b4-2bb8-49cf-b576-f29ce8faf883" providerId="ADAL" clId="{781B6261-7C10-4A47-90D7-5E4CAACE9F40}" dt="2021-01-13T18:06:44.981" v="2623" actId="478"/>
          <ac:cxnSpMkLst>
            <pc:docMk/>
            <pc:sldMk cId="3624642882" sldId="421"/>
            <ac:cxnSpMk id="13" creationId="{7F8AFC16-D174-4F3A-9FBF-FED8E46027EB}"/>
          </ac:cxnSpMkLst>
        </pc:cxnChg>
        <pc:cxnChg chg="add del mod">
          <ac:chgData name="Bouchalová Monika" userId="109d95b4-2bb8-49cf-b576-f29ce8faf883" providerId="ADAL" clId="{781B6261-7C10-4A47-90D7-5E4CAACE9F40}" dt="2021-01-13T18:06:44.981" v="2623" actId="478"/>
          <ac:cxnSpMkLst>
            <pc:docMk/>
            <pc:sldMk cId="3624642882" sldId="421"/>
            <ac:cxnSpMk id="15" creationId="{48E306B1-6D36-422F-9F10-1A06B1459A79}"/>
          </ac:cxnSpMkLst>
        </pc:cxnChg>
        <pc:cxnChg chg="add del mod">
          <ac:chgData name="Bouchalová Monika" userId="109d95b4-2bb8-49cf-b576-f29ce8faf883" providerId="ADAL" clId="{781B6261-7C10-4A47-90D7-5E4CAACE9F40}" dt="2021-01-13T18:06:44.981" v="2623" actId="478"/>
          <ac:cxnSpMkLst>
            <pc:docMk/>
            <pc:sldMk cId="3624642882" sldId="421"/>
            <ac:cxnSpMk id="16" creationId="{F80100F0-A526-4E05-84A2-A4B21AC30637}"/>
          </ac:cxnSpMkLst>
        </pc:cxnChg>
        <pc:cxnChg chg="add del mod">
          <ac:chgData name="Bouchalová Monika" userId="109d95b4-2bb8-49cf-b576-f29ce8faf883" providerId="ADAL" clId="{781B6261-7C10-4A47-90D7-5E4CAACE9F40}" dt="2021-01-13T18:06:44.981" v="2623" actId="478"/>
          <ac:cxnSpMkLst>
            <pc:docMk/>
            <pc:sldMk cId="3624642882" sldId="421"/>
            <ac:cxnSpMk id="17" creationId="{E86844FC-9503-4416-A8FF-F7DDE2BACA05}"/>
          </ac:cxnSpMkLst>
        </pc:cxnChg>
      </pc:sldChg>
      <pc:sldChg chg="addSp delSp modSp add mod delAnim modAnim">
        <pc:chgData name="Bouchalová Monika" userId="109d95b4-2bb8-49cf-b576-f29ce8faf883" providerId="ADAL" clId="{781B6261-7C10-4A47-90D7-5E4CAACE9F40}" dt="2021-01-06T16:30:08.141" v="923" actId="20577"/>
        <pc:sldMkLst>
          <pc:docMk/>
          <pc:sldMk cId="3075105006" sldId="433"/>
        </pc:sldMkLst>
        <pc:spChg chg="del mod">
          <ac:chgData name="Bouchalová Monika" userId="109d95b4-2bb8-49cf-b576-f29ce8faf883" providerId="ADAL" clId="{781B6261-7C10-4A47-90D7-5E4CAACE9F40}" dt="2021-01-05T08:57:45.868" v="560" actId="478"/>
          <ac:spMkLst>
            <pc:docMk/>
            <pc:sldMk cId="3075105006" sldId="433"/>
            <ac:spMk id="3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5T09:05:08.015" v="699" actId="207"/>
          <ac:spMkLst>
            <pc:docMk/>
            <pc:sldMk cId="3075105006" sldId="433"/>
            <ac:spMk id="6" creationId="{00000000-0000-0000-0000-000000000000}"/>
          </ac:spMkLst>
        </pc:spChg>
        <pc:spChg chg="add del mod">
          <ac:chgData name="Bouchalová Monika" userId="109d95b4-2bb8-49cf-b576-f29ce8faf883" providerId="ADAL" clId="{781B6261-7C10-4A47-90D7-5E4CAACE9F40}" dt="2021-01-05T08:50:01.271" v="415" actId="478"/>
          <ac:spMkLst>
            <pc:docMk/>
            <pc:sldMk cId="3075105006" sldId="433"/>
            <ac:spMk id="7" creationId="{CB9C56BD-6914-4C05-9B81-6FCB4EB233C3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8" creationId="{DF3CE4B6-5E10-4304-A13C-3E183E07BC26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9" creationId="{F2D8BAD0-CBAC-4FBC-BF19-5ACA1FE7D069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0" creationId="{9D8CDA27-7E5F-45E1-B5BA-9715C156DF64}"/>
          </ac:spMkLst>
        </pc:spChg>
        <pc:spChg chg="add del mod">
          <ac:chgData name="Bouchalová Monika" userId="109d95b4-2bb8-49cf-b576-f29ce8faf883" providerId="ADAL" clId="{781B6261-7C10-4A47-90D7-5E4CAACE9F40}" dt="2021-01-05T08:50:15.716" v="434" actId="478"/>
          <ac:spMkLst>
            <pc:docMk/>
            <pc:sldMk cId="3075105006" sldId="433"/>
            <ac:spMk id="11" creationId="{F6451EF8-5343-4E63-B7B0-A7809A76B423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2" creationId="{64A05D83-0B9F-4212-8670-E5ACF19961F9}"/>
          </ac:spMkLst>
        </pc:spChg>
        <pc:spChg chg="add mod">
          <ac:chgData name="Bouchalová Monika" userId="109d95b4-2bb8-49cf-b576-f29ce8faf883" providerId="ADAL" clId="{781B6261-7C10-4A47-90D7-5E4CAACE9F40}" dt="2021-01-06T16:27:34.976" v="866" actId="20577"/>
          <ac:spMkLst>
            <pc:docMk/>
            <pc:sldMk cId="3075105006" sldId="433"/>
            <ac:spMk id="13" creationId="{6182E474-5944-4240-BBE5-C9465C5A7C08}"/>
          </ac:spMkLst>
        </pc:spChg>
        <pc:spChg chg="add del mod">
          <ac:chgData name="Bouchalová Monika" userId="109d95b4-2bb8-49cf-b576-f29ce8faf883" providerId="ADAL" clId="{781B6261-7C10-4A47-90D7-5E4CAACE9F40}" dt="2021-01-05T08:55:38.864" v="533" actId="478"/>
          <ac:spMkLst>
            <pc:docMk/>
            <pc:sldMk cId="3075105006" sldId="433"/>
            <ac:spMk id="13" creationId="{C307DCF2-13F4-4BBB-B59B-BB90742968BE}"/>
          </ac:spMkLst>
        </pc:spChg>
        <pc:spChg chg="add mod">
          <ac:chgData name="Bouchalová Monika" userId="109d95b4-2bb8-49cf-b576-f29ce8faf883" providerId="ADAL" clId="{781B6261-7C10-4A47-90D7-5E4CAACE9F40}" dt="2021-01-06T16:30:08.141" v="923" actId="20577"/>
          <ac:spMkLst>
            <pc:docMk/>
            <pc:sldMk cId="3075105006" sldId="433"/>
            <ac:spMk id="14" creationId="{538AB974-2EF6-48B9-8872-981414547C00}"/>
          </ac:spMkLst>
        </pc:spChg>
        <pc:spChg chg="add del mod">
          <ac:chgData name="Bouchalová Monika" userId="109d95b4-2bb8-49cf-b576-f29ce8faf883" providerId="ADAL" clId="{781B6261-7C10-4A47-90D7-5E4CAACE9F40}" dt="2021-01-05T08:51:02.685" v="451" actId="478"/>
          <ac:spMkLst>
            <pc:docMk/>
            <pc:sldMk cId="3075105006" sldId="433"/>
            <ac:spMk id="14" creationId="{9982C869-2B4B-4653-915A-2D2E58F4AF9A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5" creationId="{28B1D4A6-2334-4C9D-A497-5848F801D7E1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6" creationId="{A2F27342-5E0E-4F43-BAEC-5F6C5A1A9A54}"/>
          </ac:spMkLst>
        </pc:spChg>
        <pc:spChg chg="add mod">
          <ac:chgData name="Bouchalová Monika" userId="109d95b4-2bb8-49cf-b576-f29ce8faf883" providerId="ADAL" clId="{781B6261-7C10-4A47-90D7-5E4CAACE9F40}" dt="2021-01-05T08:57:39.898" v="558" actId="1076"/>
          <ac:spMkLst>
            <pc:docMk/>
            <pc:sldMk cId="3075105006" sldId="433"/>
            <ac:spMk id="17" creationId="{CB6C2795-F5AC-48A4-87C9-FFB215A7BB79}"/>
          </ac:spMkLst>
        </pc:spChg>
        <pc:spChg chg="add del mod">
          <ac:chgData name="Bouchalová Monika" userId="109d95b4-2bb8-49cf-b576-f29ce8faf883" providerId="ADAL" clId="{781B6261-7C10-4A47-90D7-5E4CAACE9F40}" dt="2021-01-06T16:28:47.700" v="891" actId="478"/>
          <ac:spMkLst>
            <pc:docMk/>
            <pc:sldMk cId="3075105006" sldId="433"/>
            <ac:spMk id="18" creationId="{95B65E4C-D66B-4F94-97B5-B88527C15E2C}"/>
          </ac:spMkLst>
        </pc:spChg>
        <pc:spChg chg="add mod">
          <ac:chgData name="Bouchalová Monika" userId="109d95b4-2bb8-49cf-b576-f29ce8faf883" providerId="ADAL" clId="{781B6261-7C10-4A47-90D7-5E4CAACE9F40}" dt="2021-01-06T16:27:50.640" v="867" actId="1076"/>
          <ac:spMkLst>
            <pc:docMk/>
            <pc:sldMk cId="3075105006" sldId="433"/>
            <ac:spMk id="19" creationId="{A8D31E2B-9AC7-474E-B32D-778FFE650624}"/>
          </ac:spMkLst>
        </pc:spChg>
        <pc:spChg chg="add mod">
          <ac:chgData name="Bouchalová Monika" userId="109d95b4-2bb8-49cf-b576-f29ce8faf883" providerId="ADAL" clId="{781B6261-7C10-4A47-90D7-5E4CAACE9F40}" dt="2021-01-06T16:27:55.931" v="868" actId="1076"/>
          <ac:spMkLst>
            <pc:docMk/>
            <pc:sldMk cId="3075105006" sldId="433"/>
            <ac:spMk id="20" creationId="{870B73DD-EE88-4190-AFD4-163D3B4E6CD4}"/>
          </ac:spMkLst>
        </pc:spChg>
        <pc:spChg chg="add mod">
          <ac:chgData name="Bouchalová Monika" userId="109d95b4-2bb8-49cf-b576-f29ce8faf883" providerId="ADAL" clId="{781B6261-7C10-4A47-90D7-5E4CAACE9F40}" dt="2021-01-06T16:26:52.951" v="843" actId="571"/>
          <ac:spMkLst>
            <pc:docMk/>
            <pc:sldMk cId="3075105006" sldId="433"/>
            <ac:spMk id="21" creationId="{ECE20618-7416-4132-93F7-365AFED85303}"/>
          </ac:spMkLst>
        </pc:spChg>
        <pc:spChg chg="add del mod">
          <ac:chgData name="Bouchalová Monika" userId="109d95b4-2bb8-49cf-b576-f29ce8faf883" providerId="ADAL" clId="{781B6261-7C10-4A47-90D7-5E4CAACE9F40}" dt="2021-01-06T16:29:39.586" v="916" actId="478"/>
          <ac:spMkLst>
            <pc:docMk/>
            <pc:sldMk cId="3075105006" sldId="433"/>
            <ac:spMk id="22" creationId="{17C0D584-3B55-430B-8C08-4EC6AFB67588}"/>
          </ac:spMkLst>
        </pc:spChg>
        <pc:spChg chg="add mod">
          <ac:chgData name="Bouchalová Monika" userId="109d95b4-2bb8-49cf-b576-f29ce8faf883" providerId="ADAL" clId="{781B6261-7C10-4A47-90D7-5E4CAACE9F40}" dt="2021-01-06T16:29:46.625" v="917" actId="1076"/>
          <ac:spMkLst>
            <pc:docMk/>
            <pc:sldMk cId="3075105006" sldId="433"/>
            <ac:spMk id="23" creationId="{344BE826-FA22-4243-ADA5-824501486DA5}"/>
          </ac:spMkLst>
        </pc:spChg>
        <pc:spChg chg="add mod">
          <ac:chgData name="Bouchalová Monika" userId="109d95b4-2bb8-49cf-b576-f29ce8faf883" providerId="ADAL" clId="{781B6261-7C10-4A47-90D7-5E4CAACE9F40}" dt="2021-01-06T16:29:46.625" v="917" actId="1076"/>
          <ac:spMkLst>
            <pc:docMk/>
            <pc:sldMk cId="3075105006" sldId="433"/>
            <ac:spMk id="24" creationId="{429001BB-4955-4F7C-92F0-6A0C01FD23B6}"/>
          </ac:spMkLst>
        </pc:spChg>
      </pc:sldChg>
      <pc:sldChg chg="addSp delSp modSp add mod delAnim modAnim">
        <pc:chgData name="Bouchalová Monika" userId="109d95b4-2bb8-49cf-b576-f29ce8faf883" providerId="ADAL" clId="{781B6261-7C10-4A47-90D7-5E4CAACE9F40}" dt="2021-01-07T09:33:21.317" v="1852" actId="478"/>
        <pc:sldMkLst>
          <pc:docMk/>
          <pc:sldMk cId="2592587673" sldId="434"/>
        </pc:sldMkLst>
        <pc:spChg chg="del">
          <ac:chgData name="Bouchalová Monika" userId="109d95b4-2bb8-49cf-b576-f29ce8faf883" providerId="ADAL" clId="{781B6261-7C10-4A47-90D7-5E4CAACE9F40}" dt="2021-01-06T16:33:43.604" v="955" actId="478"/>
          <ac:spMkLst>
            <pc:docMk/>
            <pc:sldMk cId="2592587673" sldId="434"/>
            <ac:spMk id="2" creationId="{00000000-0000-0000-0000-000000000000}"/>
          </ac:spMkLst>
        </pc:spChg>
        <pc:spChg chg="del">
          <ac:chgData name="Bouchalová Monika" userId="109d95b4-2bb8-49cf-b576-f29ce8faf883" providerId="ADAL" clId="{781B6261-7C10-4A47-90D7-5E4CAACE9F40}" dt="2021-01-07T09:33:21.317" v="1852" actId="478"/>
          <ac:spMkLst>
            <pc:docMk/>
            <pc:sldMk cId="2592587673" sldId="434"/>
            <ac:spMk id="3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5T09:05:21.180" v="704" actId="108"/>
          <ac:spMkLst>
            <pc:docMk/>
            <pc:sldMk cId="2592587673" sldId="434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6T16:33:33.183" v="949" actId="1036"/>
          <ac:spMkLst>
            <pc:docMk/>
            <pc:sldMk cId="2592587673" sldId="434"/>
            <ac:spMk id="7" creationId="{40D8E646-9894-465D-A6EC-1BD3AA2F3555}"/>
          </ac:spMkLst>
        </pc:spChg>
        <pc:spChg chg="add mod">
          <ac:chgData name="Bouchalová Monika" userId="109d95b4-2bb8-49cf-b576-f29ce8faf883" providerId="ADAL" clId="{781B6261-7C10-4A47-90D7-5E4CAACE9F40}" dt="2021-01-06T16:33:35.104" v="951" actId="1035"/>
          <ac:spMkLst>
            <pc:docMk/>
            <pc:sldMk cId="2592587673" sldId="434"/>
            <ac:spMk id="8" creationId="{F577A09F-914C-4148-AA30-B64CCC64E2A5}"/>
          </ac:spMkLst>
        </pc:spChg>
        <pc:spChg chg="add mod">
          <ac:chgData name="Bouchalová Monika" userId="109d95b4-2bb8-49cf-b576-f29ce8faf883" providerId="ADAL" clId="{781B6261-7C10-4A47-90D7-5E4CAACE9F40}" dt="2021-01-06T16:32:22.855" v="943"/>
          <ac:spMkLst>
            <pc:docMk/>
            <pc:sldMk cId="2592587673" sldId="434"/>
            <ac:spMk id="9" creationId="{261912D8-45D8-4788-9A1D-61DC848E6D3E}"/>
          </ac:spMkLst>
        </pc:spChg>
        <pc:spChg chg="add mod">
          <ac:chgData name="Bouchalová Monika" userId="109d95b4-2bb8-49cf-b576-f29ce8faf883" providerId="ADAL" clId="{781B6261-7C10-4A47-90D7-5E4CAACE9F40}" dt="2021-01-06T16:33:36.966" v="952" actId="1036"/>
          <ac:spMkLst>
            <pc:docMk/>
            <pc:sldMk cId="2592587673" sldId="434"/>
            <ac:spMk id="10" creationId="{D98D25F1-BB9C-4B94-86C4-634594FC4FE3}"/>
          </ac:spMkLst>
        </pc:spChg>
        <pc:spChg chg="add mod">
          <ac:chgData name="Bouchalová Monika" userId="109d95b4-2bb8-49cf-b576-f29ce8faf883" providerId="ADAL" clId="{781B6261-7C10-4A47-90D7-5E4CAACE9F40}" dt="2021-01-06T16:33:39.722" v="954" actId="1036"/>
          <ac:spMkLst>
            <pc:docMk/>
            <pc:sldMk cId="2592587673" sldId="434"/>
            <ac:spMk id="11" creationId="{0A2AC32A-2A5F-45C6-9C4D-99E0E1CCC0FC}"/>
          </ac:spMkLst>
        </pc:spChg>
      </pc:sldChg>
      <pc:sldChg chg="addSp delSp modSp add mod delAnim modAnim">
        <pc:chgData name="Bouchalová Monika" userId="109d95b4-2bb8-49cf-b576-f29ce8faf883" providerId="ADAL" clId="{781B6261-7C10-4A47-90D7-5E4CAACE9F40}" dt="2021-01-06T16:57:19.537" v="1282" actId="20577"/>
        <pc:sldMkLst>
          <pc:docMk/>
          <pc:sldMk cId="2524907584" sldId="435"/>
        </pc:sldMkLst>
        <pc:spChg chg="del mod">
          <ac:chgData name="Bouchalová Monika" userId="109d95b4-2bb8-49cf-b576-f29ce8faf883" providerId="ADAL" clId="{781B6261-7C10-4A47-90D7-5E4CAACE9F40}" dt="2021-01-05T08:58:15.083" v="566" actId="478"/>
          <ac:spMkLst>
            <pc:docMk/>
            <pc:sldMk cId="2524907584" sldId="435"/>
            <ac:spMk id="3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6T16:49:27.526" v="1162" actId="404"/>
          <ac:spMkLst>
            <pc:docMk/>
            <pc:sldMk cId="2524907584" sldId="435"/>
            <ac:spMk id="5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06T16:49:34.047" v="1164" actId="1035"/>
          <ac:spMkLst>
            <pc:docMk/>
            <pc:sldMk cId="2524907584" sldId="435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7" creationId="{DA6214E3-5D90-46C7-B8A7-6BAFFABE3CFF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8" creationId="{9EDD8FDC-FD14-46DD-BEB0-4CFB92FB8150}"/>
          </ac:spMkLst>
        </pc:spChg>
        <pc:spChg chg="add del mod">
          <ac:chgData name="Bouchalová Monika" userId="109d95b4-2bb8-49cf-b576-f29ce8faf883" providerId="ADAL" clId="{781B6261-7C10-4A47-90D7-5E4CAACE9F40}" dt="2021-01-05T09:01:48.623" v="629" actId="478"/>
          <ac:spMkLst>
            <pc:docMk/>
            <pc:sldMk cId="2524907584" sldId="435"/>
            <ac:spMk id="9" creationId="{361A591B-2B66-4B7B-9722-B9AD0E29D7C7}"/>
          </ac:spMkLst>
        </pc:spChg>
        <pc:spChg chg="add del mod">
          <ac:chgData name="Bouchalová Monika" userId="109d95b4-2bb8-49cf-b576-f29ce8faf883" providerId="ADAL" clId="{781B6261-7C10-4A47-90D7-5E4CAACE9F40}" dt="2021-01-05T09:01:03.913" v="615" actId="478"/>
          <ac:spMkLst>
            <pc:docMk/>
            <pc:sldMk cId="2524907584" sldId="435"/>
            <ac:spMk id="10" creationId="{D53D4BC0-4901-42A8-B952-AD7D0F229F88}"/>
          </ac:spMkLst>
        </pc:spChg>
        <pc:spChg chg="add del mod">
          <ac:chgData name="Bouchalová Monika" userId="109d95b4-2bb8-49cf-b576-f29ce8faf883" providerId="ADAL" clId="{781B6261-7C10-4A47-90D7-5E4CAACE9F40}" dt="2021-01-05T09:01:08.248" v="616" actId="478"/>
          <ac:spMkLst>
            <pc:docMk/>
            <pc:sldMk cId="2524907584" sldId="435"/>
            <ac:spMk id="11" creationId="{F73FC9D3-D344-413B-BAE7-3B83442A407D}"/>
          </ac:spMkLst>
        </pc:spChg>
        <pc:spChg chg="add del mod">
          <ac:chgData name="Bouchalová Monika" userId="109d95b4-2bb8-49cf-b576-f29ce8faf883" providerId="ADAL" clId="{781B6261-7C10-4A47-90D7-5E4CAACE9F40}" dt="2021-01-05T09:01:15.746" v="618" actId="478"/>
          <ac:spMkLst>
            <pc:docMk/>
            <pc:sldMk cId="2524907584" sldId="435"/>
            <ac:spMk id="12" creationId="{563AE9EC-C3DC-4D65-9FC3-DC39D57914EC}"/>
          </ac:spMkLst>
        </pc:spChg>
        <pc:spChg chg="add mod">
          <ac:chgData name="Bouchalová Monika" userId="109d95b4-2bb8-49cf-b576-f29ce8faf883" providerId="ADAL" clId="{781B6261-7C10-4A47-90D7-5E4CAACE9F40}" dt="2021-01-06T16:49:50.653" v="1166" actId="1076"/>
          <ac:spMkLst>
            <pc:docMk/>
            <pc:sldMk cId="2524907584" sldId="435"/>
            <ac:spMk id="12" creationId="{8011DD23-88CA-4411-AB8C-9340643F5FAC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13" creationId="{5541E65E-E25B-4EBD-926A-DE898EC07116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14" creationId="{72A0C00C-AA5F-4723-97B9-7596E5A2E66D}"/>
          </ac:spMkLst>
        </pc:spChg>
        <pc:spChg chg="add del mod">
          <ac:chgData name="Bouchalová Monika" userId="109d95b4-2bb8-49cf-b576-f29ce8faf883" providerId="ADAL" clId="{781B6261-7C10-4A47-90D7-5E4CAACE9F40}" dt="2021-01-06T16:42:38.172" v="1039" actId="478"/>
          <ac:spMkLst>
            <pc:docMk/>
            <pc:sldMk cId="2524907584" sldId="435"/>
            <ac:spMk id="15" creationId="{F5193189-0A33-4E99-857C-9C413577DA4B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16" creationId="{B713E6CC-1590-4D3D-BEC7-5557B1A88E30}"/>
          </ac:spMkLst>
        </pc:spChg>
        <pc:spChg chg="add del mod">
          <ac:chgData name="Bouchalová Monika" userId="109d95b4-2bb8-49cf-b576-f29ce8faf883" providerId="ADAL" clId="{781B6261-7C10-4A47-90D7-5E4CAACE9F40}" dt="2021-01-06T16:38:18.824" v="996" actId="478"/>
          <ac:spMkLst>
            <pc:docMk/>
            <pc:sldMk cId="2524907584" sldId="435"/>
            <ac:spMk id="17" creationId="{4505440E-8F32-4BA4-97E9-FD05A233A467}"/>
          </ac:spMkLst>
        </pc:spChg>
        <pc:spChg chg="add del mod">
          <ac:chgData name="Bouchalová Monika" userId="109d95b4-2bb8-49cf-b576-f29ce8faf883" providerId="ADAL" clId="{781B6261-7C10-4A47-90D7-5E4CAACE9F40}" dt="2021-01-06T16:37:41.134" v="994" actId="478"/>
          <ac:spMkLst>
            <pc:docMk/>
            <pc:sldMk cId="2524907584" sldId="435"/>
            <ac:spMk id="18" creationId="{D87EC41E-BB16-4B01-A6D4-7A240610F25C}"/>
          </ac:spMkLst>
        </pc:spChg>
        <pc:spChg chg="add del mod">
          <ac:chgData name="Bouchalová Monika" userId="109d95b4-2bb8-49cf-b576-f29ce8faf883" providerId="ADAL" clId="{781B6261-7C10-4A47-90D7-5E4CAACE9F40}" dt="2021-01-06T16:42:34.702" v="1038" actId="478"/>
          <ac:spMkLst>
            <pc:docMk/>
            <pc:sldMk cId="2524907584" sldId="435"/>
            <ac:spMk id="19" creationId="{D272DBDB-36C0-4F9D-A7CC-53221F95182D}"/>
          </ac:spMkLst>
        </pc:spChg>
        <pc:spChg chg="add del mod">
          <ac:chgData name="Bouchalová Monika" userId="109d95b4-2bb8-49cf-b576-f29ce8faf883" providerId="ADAL" clId="{781B6261-7C10-4A47-90D7-5E4CAACE9F40}" dt="2021-01-06T16:41:15.778" v="1019" actId="478"/>
          <ac:spMkLst>
            <pc:docMk/>
            <pc:sldMk cId="2524907584" sldId="435"/>
            <ac:spMk id="20" creationId="{07EF5198-56B2-4D7C-AE7E-3F90EBD716DD}"/>
          </ac:spMkLst>
        </pc:spChg>
        <pc:spChg chg="add del mod">
          <ac:chgData name="Bouchalová Monika" userId="109d95b4-2bb8-49cf-b576-f29ce8faf883" providerId="ADAL" clId="{781B6261-7C10-4A47-90D7-5E4CAACE9F40}" dt="2021-01-06T16:41:42.919" v="1026" actId="478"/>
          <ac:spMkLst>
            <pc:docMk/>
            <pc:sldMk cId="2524907584" sldId="435"/>
            <ac:spMk id="21" creationId="{0E9CEA55-0185-4F51-8D9A-5C9D7FC816FE}"/>
          </ac:spMkLst>
        </pc:spChg>
        <pc:spChg chg="add del mod">
          <ac:chgData name="Bouchalová Monika" userId="109d95b4-2bb8-49cf-b576-f29ce8faf883" providerId="ADAL" clId="{781B6261-7C10-4A47-90D7-5E4CAACE9F40}" dt="2021-01-06T16:42:34.702" v="1038" actId="478"/>
          <ac:spMkLst>
            <pc:docMk/>
            <pc:sldMk cId="2524907584" sldId="435"/>
            <ac:spMk id="22" creationId="{2D5352D3-5FD2-4DE3-8393-8502481B796F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3" creationId="{B31F8BB9-2648-4A2D-A71E-7FC687659C94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4" creationId="{327C6983-ED0D-41FD-B37D-2F56B2C4354C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5" creationId="{2F80F3C5-57CF-4E7A-AD66-9FD0C7F24B11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6" creationId="{C8032D2D-4695-4550-9A97-94EDF9D97418}"/>
          </ac:spMkLst>
        </pc:spChg>
        <pc:spChg chg="add mod">
          <ac:chgData name="Bouchalová Monika" userId="109d95b4-2bb8-49cf-b576-f29ce8faf883" providerId="ADAL" clId="{781B6261-7C10-4A47-90D7-5E4CAACE9F40}" dt="2021-01-06T16:49:47.724" v="1165" actId="1076"/>
          <ac:spMkLst>
            <pc:docMk/>
            <pc:sldMk cId="2524907584" sldId="435"/>
            <ac:spMk id="27" creationId="{5D40DD61-7D7A-4CD4-9DAA-52690C487BF3}"/>
          </ac:spMkLst>
        </pc:spChg>
        <pc:spChg chg="add mod">
          <ac:chgData name="Bouchalová Monika" userId="109d95b4-2bb8-49cf-b576-f29ce8faf883" providerId="ADAL" clId="{781B6261-7C10-4A47-90D7-5E4CAACE9F40}" dt="2021-01-06T16:49:54.158" v="1168" actId="27636"/>
          <ac:spMkLst>
            <pc:docMk/>
            <pc:sldMk cId="2524907584" sldId="435"/>
            <ac:spMk id="28" creationId="{F2F3E946-8F93-41E4-99C8-5A81FCFDAA75}"/>
          </ac:spMkLst>
        </pc:spChg>
        <pc:spChg chg="add mod">
          <ac:chgData name="Bouchalová Monika" userId="109d95b4-2bb8-49cf-b576-f29ce8faf883" providerId="ADAL" clId="{781B6261-7C10-4A47-90D7-5E4CAACE9F40}" dt="2021-01-06T16:57:16.507" v="1280" actId="20577"/>
          <ac:spMkLst>
            <pc:docMk/>
            <pc:sldMk cId="2524907584" sldId="435"/>
            <ac:spMk id="29" creationId="{E9D72BF0-4B13-458E-A18F-3CF7AED8A86B}"/>
          </ac:spMkLst>
        </pc:spChg>
        <pc:spChg chg="add del mod">
          <ac:chgData name="Bouchalová Monika" userId="109d95b4-2bb8-49cf-b576-f29ce8faf883" providerId="ADAL" clId="{781B6261-7C10-4A47-90D7-5E4CAACE9F40}" dt="2021-01-06T16:53:22.975" v="1231" actId="478"/>
          <ac:spMkLst>
            <pc:docMk/>
            <pc:sldMk cId="2524907584" sldId="435"/>
            <ac:spMk id="30" creationId="{372C4CEF-330B-4F1A-83B4-A8D53E5F1B61}"/>
          </ac:spMkLst>
        </pc:spChg>
        <pc:spChg chg="add del mod">
          <ac:chgData name="Bouchalová Monika" userId="109d95b4-2bb8-49cf-b576-f29ce8faf883" providerId="ADAL" clId="{781B6261-7C10-4A47-90D7-5E4CAACE9F40}" dt="2021-01-06T16:55:41.971" v="1260" actId="478"/>
          <ac:spMkLst>
            <pc:docMk/>
            <pc:sldMk cId="2524907584" sldId="435"/>
            <ac:spMk id="31" creationId="{77951832-4752-4A78-A94D-586000DBCF46}"/>
          </ac:spMkLst>
        </pc:spChg>
        <pc:spChg chg="add mod">
          <ac:chgData name="Bouchalová Monika" userId="109d95b4-2bb8-49cf-b576-f29ce8faf883" providerId="ADAL" clId="{781B6261-7C10-4A47-90D7-5E4CAACE9F40}" dt="2021-01-06T16:56:35.183" v="1271" actId="1076"/>
          <ac:spMkLst>
            <pc:docMk/>
            <pc:sldMk cId="2524907584" sldId="435"/>
            <ac:spMk id="32" creationId="{FC5F2C97-DC8B-4D7C-A1BF-655EF04B01FD}"/>
          </ac:spMkLst>
        </pc:spChg>
        <pc:spChg chg="add del mod">
          <ac:chgData name="Bouchalová Monika" userId="109d95b4-2bb8-49cf-b576-f29ce8faf883" providerId="ADAL" clId="{781B6261-7C10-4A47-90D7-5E4CAACE9F40}" dt="2021-01-06T16:52:55.092" v="1224" actId="478"/>
          <ac:spMkLst>
            <pc:docMk/>
            <pc:sldMk cId="2524907584" sldId="435"/>
            <ac:spMk id="33" creationId="{27406D3E-BAF3-42FE-A955-7527A6087018}"/>
          </ac:spMkLst>
        </pc:spChg>
        <pc:spChg chg="add del mod">
          <ac:chgData name="Bouchalová Monika" userId="109d95b4-2bb8-49cf-b576-f29ce8faf883" providerId="ADAL" clId="{781B6261-7C10-4A47-90D7-5E4CAACE9F40}" dt="2021-01-06T16:52:42.344" v="1220" actId="478"/>
          <ac:spMkLst>
            <pc:docMk/>
            <pc:sldMk cId="2524907584" sldId="435"/>
            <ac:spMk id="34" creationId="{77A5CBBB-A869-4C30-8378-076C992282DE}"/>
          </ac:spMkLst>
        </pc:spChg>
        <pc:spChg chg="add del mod">
          <ac:chgData name="Bouchalová Monika" userId="109d95b4-2bb8-49cf-b576-f29ce8faf883" providerId="ADAL" clId="{781B6261-7C10-4A47-90D7-5E4CAACE9F40}" dt="2021-01-06T16:52:44.265" v="1221" actId="478"/>
          <ac:spMkLst>
            <pc:docMk/>
            <pc:sldMk cId="2524907584" sldId="435"/>
            <ac:spMk id="35" creationId="{216B390A-216D-4811-8369-6B27A68CB1FF}"/>
          </ac:spMkLst>
        </pc:spChg>
        <pc:spChg chg="add del mod">
          <ac:chgData name="Bouchalová Monika" userId="109d95b4-2bb8-49cf-b576-f29ce8faf883" providerId="ADAL" clId="{781B6261-7C10-4A47-90D7-5E4CAACE9F40}" dt="2021-01-06T16:52:47.569" v="1222" actId="478"/>
          <ac:spMkLst>
            <pc:docMk/>
            <pc:sldMk cId="2524907584" sldId="435"/>
            <ac:spMk id="36" creationId="{6E11F402-DAC5-4B89-B616-0675AB08F629}"/>
          </ac:spMkLst>
        </pc:spChg>
        <pc:spChg chg="add mod">
          <ac:chgData name="Bouchalová Monika" userId="109d95b4-2bb8-49cf-b576-f29ce8faf883" providerId="ADAL" clId="{781B6261-7C10-4A47-90D7-5E4CAACE9F40}" dt="2021-01-06T16:56:38.037" v="1272" actId="1076"/>
          <ac:spMkLst>
            <pc:docMk/>
            <pc:sldMk cId="2524907584" sldId="435"/>
            <ac:spMk id="37" creationId="{BFF6F4B2-300C-4335-834E-2ADE9AC480CE}"/>
          </ac:spMkLst>
        </pc:spChg>
        <pc:spChg chg="add mod">
          <ac:chgData name="Bouchalová Monika" userId="109d95b4-2bb8-49cf-b576-f29ce8faf883" providerId="ADAL" clId="{781B6261-7C10-4A47-90D7-5E4CAACE9F40}" dt="2021-01-06T16:56:40.582" v="1273" actId="1076"/>
          <ac:spMkLst>
            <pc:docMk/>
            <pc:sldMk cId="2524907584" sldId="435"/>
            <ac:spMk id="38" creationId="{6C037369-AAE8-494A-A6A7-195DA6DDB233}"/>
          </ac:spMkLst>
        </pc:spChg>
        <pc:spChg chg="add mod">
          <ac:chgData name="Bouchalová Monika" userId="109d95b4-2bb8-49cf-b576-f29ce8faf883" providerId="ADAL" clId="{781B6261-7C10-4A47-90D7-5E4CAACE9F40}" dt="2021-01-06T16:57:19.537" v="1282" actId="20577"/>
          <ac:spMkLst>
            <pc:docMk/>
            <pc:sldMk cId="2524907584" sldId="435"/>
            <ac:spMk id="39" creationId="{D910C19E-1CA5-46FA-80D6-78807F71421D}"/>
          </ac:spMkLst>
        </pc:spChg>
        <pc:spChg chg="add mod">
          <ac:chgData name="Bouchalová Monika" userId="109d95b4-2bb8-49cf-b576-f29ce8faf883" providerId="ADAL" clId="{781B6261-7C10-4A47-90D7-5E4CAACE9F40}" dt="2021-01-06T16:56:32.971" v="1270" actId="1076"/>
          <ac:spMkLst>
            <pc:docMk/>
            <pc:sldMk cId="2524907584" sldId="435"/>
            <ac:spMk id="40" creationId="{8C2A96AF-0A21-41D5-AAF9-1F80F7CD96E5}"/>
          </ac:spMkLst>
        </pc:spChg>
        <pc:graphicFrameChg chg="add del mod replId">
          <ac:chgData name="Bouchalová Monika" userId="109d95b4-2bb8-49cf-b576-f29ce8faf883" providerId="ADAL" clId="{781B6261-7C10-4A47-90D7-5E4CAACE9F40}" dt="2021-01-05T09:00:39.902" v="604"/>
          <ac:graphicFrameMkLst>
            <pc:docMk/>
            <pc:sldMk cId="2524907584" sldId="435"/>
            <ac:graphicFrameMk id="4" creationId="{72A0C00C-AA5F-4723-97B9-7596E5A2E66D}"/>
          </ac:graphicFrameMkLst>
        </pc:graphicFrameChg>
        <pc:picChg chg="add del mod">
          <ac:chgData name="Bouchalová Monika" userId="109d95b4-2bb8-49cf-b576-f29ce8faf883" providerId="ADAL" clId="{781B6261-7C10-4A47-90D7-5E4CAACE9F40}" dt="2021-01-06T16:48:24.667" v="1140" actId="478"/>
          <ac:picMkLst>
            <pc:docMk/>
            <pc:sldMk cId="2524907584" sldId="435"/>
            <ac:picMk id="1026" creationId="{F08952A8-F1BE-42D3-8F97-4C92648FE9D7}"/>
          </ac:picMkLst>
        </pc:picChg>
      </pc:sldChg>
      <pc:sldChg chg="addSp delSp modSp add mod modAnim">
        <pc:chgData name="Bouchalová Monika" userId="109d95b4-2bb8-49cf-b576-f29ce8faf883" providerId="ADAL" clId="{781B6261-7C10-4A47-90D7-5E4CAACE9F40}" dt="2021-01-05T08:48:29.217" v="406" actId="20577"/>
        <pc:sldMkLst>
          <pc:docMk/>
          <pc:sldMk cId="3796629083" sldId="436"/>
        </pc:sldMkLst>
        <pc:spChg chg="del">
          <ac:chgData name="Bouchalová Monika" userId="109d95b4-2bb8-49cf-b576-f29ce8faf883" providerId="ADAL" clId="{781B6261-7C10-4A47-90D7-5E4CAACE9F40}" dt="2021-01-05T08:28:37.118" v="233" actId="478"/>
          <ac:spMkLst>
            <pc:docMk/>
            <pc:sldMk cId="3796629083" sldId="436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05T08:48:29.217" v="406" actId="20577"/>
          <ac:spMkLst>
            <pc:docMk/>
            <pc:sldMk cId="3796629083" sldId="436"/>
            <ac:spMk id="7" creationId="{A37388FB-2E7A-4AC0-8A50-C3AD1BBD9C97}"/>
          </ac:spMkLst>
        </pc:spChg>
      </pc:sldChg>
      <pc:sldChg chg="add del">
        <pc:chgData name="Bouchalová Monika" userId="109d95b4-2bb8-49cf-b576-f29ce8faf883" providerId="ADAL" clId="{781B6261-7C10-4A47-90D7-5E4CAACE9F40}" dt="2021-01-06T16:37:57.208" v="995" actId="47"/>
        <pc:sldMkLst>
          <pc:docMk/>
          <pc:sldMk cId="4204594776" sldId="437"/>
        </pc:sldMkLst>
      </pc:sldChg>
      <pc:sldChg chg="addSp modSp add mod modAnim">
        <pc:chgData name="Bouchalová Monika" userId="109d95b4-2bb8-49cf-b576-f29ce8faf883" providerId="ADAL" clId="{781B6261-7C10-4A47-90D7-5E4CAACE9F40}" dt="2021-01-06T17:18:37.287" v="1435" actId="114"/>
        <pc:sldMkLst>
          <pc:docMk/>
          <pc:sldMk cId="1385761503" sldId="438"/>
        </pc:sldMkLst>
        <pc:spChg chg="add mod">
          <ac:chgData name="Bouchalová Monika" userId="109d95b4-2bb8-49cf-b576-f29ce8faf883" providerId="ADAL" clId="{781B6261-7C10-4A47-90D7-5E4CAACE9F40}" dt="2021-01-05T09:18:40.571" v="805" actId="1076"/>
          <ac:spMkLst>
            <pc:docMk/>
            <pc:sldMk cId="1385761503" sldId="438"/>
            <ac:spMk id="7" creationId="{D78E7B2B-B8A0-4449-AA75-53E87E91D82B}"/>
          </ac:spMkLst>
        </pc:spChg>
        <pc:spChg chg="mod">
          <ac:chgData name="Bouchalová Monika" userId="109d95b4-2bb8-49cf-b576-f29ce8faf883" providerId="ADAL" clId="{781B6261-7C10-4A47-90D7-5E4CAACE9F40}" dt="2021-01-06T17:18:37.287" v="1435" actId="114"/>
          <ac:spMkLst>
            <pc:docMk/>
            <pc:sldMk cId="1385761503" sldId="438"/>
            <ac:spMk id="13" creationId="{00000000-0000-0000-0000-000000000000}"/>
          </ac:spMkLst>
        </pc:spChg>
        <pc:picChg chg="add mod ord">
          <ac:chgData name="Bouchalová Monika" userId="109d95b4-2bb8-49cf-b576-f29ce8faf883" providerId="ADAL" clId="{781B6261-7C10-4A47-90D7-5E4CAACE9F40}" dt="2021-01-05T09:23:34.916" v="842" actId="167"/>
          <ac:picMkLst>
            <pc:docMk/>
            <pc:sldMk cId="1385761503" sldId="438"/>
            <ac:picMk id="6" creationId="{23457C90-5A61-41F0-A082-D89698AAA821}"/>
          </ac:picMkLst>
        </pc:picChg>
        <pc:picChg chg="mod">
          <ac:chgData name="Bouchalová Monika" userId="109d95b4-2bb8-49cf-b576-f29ce8faf883" providerId="ADAL" clId="{781B6261-7C10-4A47-90D7-5E4CAACE9F40}" dt="2021-01-06T17:00:10.814" v="1285" actId="1076"/>
          <ac:picMkLst>
            <pc:docMk/>
            <pc:sldMk cId="1385761503" sldId="438"/>
            <ac:picMk id="9218" creationId="{00000000-0000-0000-0000-000000000000}"/>
          </ac:picMkLst>
        </pc:picChg>
      </pc:sldChg>
      <pc:sldChg chg="add mod modShow">
        <pc:chgData name="Bouchalová Monika" userId="109d95b4-2bb8-49cf-b576-f29ce8faf883" providerId="ADAL" clId="{781B6261-7C10-4A47-90D7-5E4CAACE9F40}" dt="2021-01-07T09:34:38.027" v="1853" actId="729"/>
        <pc:sldMkLst>
          <pc:docMk/>
          <pc:sldMk cId="1964780480" sldId="439"/>
        </pc:sldMkLst>
      </pc:sldChg>
      <pc:sldChg chg="add del ord">
        <pc:chgData name="Bouchalová Monika" userId="109d95b4-2bb8-49cf-b576-f29ce8faf883" providerId="ADAL" clId="{781B6261-7C10-4A47-90D7-5E4CAACE9F40}" dt="2021-01-13T17:45:25.890" v="2408" actId="47"/>
        <pc:sldMkLst>
          <pc:docMk/>
          <pc:sldMk cId="3058636844" sldId="440"/>
        </pc:sldMkLst>
      </pc:sldChg>
      <pc:sldChg chg="addSp delSp modSp add mod delAnim modAnim">
        <pc:chgData name="Bouchalová Monika" userId="109d95b4-2bb8-49cf-b576-f29ce8faf883" providerId="ADAL" clId="{781B6261-7C10-4A47-90D7-5E4CAACE9F40}" dt="2021-01-13T18:12:21.181" v="2640"/>
        <pc:sldMkLst>
          <pc:docMk/>
          <pc:sldMk cId="3564070826" sldId="441"/>
        </pc:sldMkLst>
        <pc:spChg chg="mod">
          <ac:chgData name="Bouchalová Monika" userId="109d95b4-2bb8-49cf-b576-f29ce8faf883" providerId="ADAL" clId="{781B6261-7C10-4A47-90D7-5E4CAACE9F40}" dt="2021-01-13T18:03:42.592" v="2600" actId="207"/>
          <ac:spMkLst>
            <pc:docMk/>
            <pc:sldMk cId="3564070826" sldId="441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17:59:21.210" v="2538" actId="14100"/>
          <ac:spMkLst>
            <pc:docMk/>
            <pc:sldMk cId="3564070826" sldId="441"/>
            <ac:spMk id="7" creationId="{AEC19473-A815-460B-922D-BE940E05178D}"/>
          </ac:spMkLst>
        </pc:spChg>
        <pc:spChg chg="add mod">
          <ac:chgData name="Bouchalová Monika" userId="109d95b4-2bb8-49cf-b576-f29ce8faf883" providerId="ADAL" clId="{781B6261-7C10-4A47-90D7-5E4CAACE9F40}" dt="2021-01-13T18:03:28.120" v="2599" actId="1076"/>
          <ac:spMkLst>
            <pc:docMk/>
            <pc:sldMk cId="3564070826" sldId="441"/>
            <ac:spMk id="8" creationId="{6072669B-4665-4182-87D1-377B6E4C1B6A}"/>
          </ac:spMkLst>
        </pc:spChg>
        <pc:spChg chg="add mod">
          <ac:chgData name="Bouchalová Monika" userId="109d95b4-2bb8-49cf-b576-f29ce8faf883" providerId="ADAL" clId="{781B6261-7C10-4A47-90D7-5E4CAACE9F40}" dt="2021-01-13T18:03:14.050" v="2595" actId="1037"/>
          <ac:spMkLst>
            <pc:docMk/>
            <pc:sldMk cId="3564070826" sldId="441"/>
            <ac:spMk id="9" creationId="{B4CF2117-CC77-4D15-ADB7-1F3491016CE6}"/>
          </ac:spMkLst>
        </pc:spChg>
        <pc:spChg chg="add del mod">
          <ac:chgData name="Bouchalová Monika" userId="109d95b4-2bb8-49cf-b576-f29ce8faf883" providerId="ADAL" clId="{781B6261-7C10-4A47-90D7-5E4CAACE9F40}" dt="2021-01-13T17:56:44.425" v="2517" actId="478"/>
          <ac:spMkLst>
            <pc:docMk/>
            <pc:sldMk cId="3564070826" sldId="441"/>
            <ac:spMk id="10" creationId="{2FA54035-B3A2-4586-8CFF-C82E54E04DE6}"/>
          </ac:spMkLst>
        </pc:spChg>
        <pc:spChg chg="add mod">
          <ac:chgData name="Bouchalová Monika" userId="109d95b4-2bb8-49cf-b576-f29ce8faf883" providerId="ADAL" clId="{781B6261-7C10-4A47-90D7-5E4CAACE9F40}" dt="2021-01-13T18:03:14.050" v="2595" actId="1037"/>
          <ac:spMkLst>
            <pc:docMk/>
            <pc:sldMk cId="3564070826" sldId="441"/>
            <ac:spMk id="11" creationId="{95927360-7B24-404F-A998-666E216658F9}"/>
          </ac:spMkLst>
        </pc:spChg>
        <pc:spChg chg="add mod">
          <ac:chgData name="Bouchalová Monika" userId="109d95b4-2bb8-49cf-b576-f29ce8faf883" providerId="ADAL" clId="{781B6261-7C10-4A47-90D7-5E4CAACE9F40}" dt="2021-01-13T18:03:22.486" v="2598" actId="1037"/>
          <ac:spMkLst>
            <pc:docMk/>
            <pc:sldMk cId="3564070826" sldId="441"/>
            <ac:spMk id="12" creationId="{7452B828-5BD1-471C-B734-65930D80C3E9}"/>
          </ac:spMkLst>
        </pc:spChg>
        <pc:spChg chg="add del mod">
          <ac:chgData name="Bouchalová Monika" userId="109d95b4-2bb8-49cf-b576-f29ce8faf883" providerId="ADAL" clId="{781B6261-7C10-4A47-90D7-5E4CAACE9F40}" dt="2021-01-13T18:01:25.028" v="2560" actId="478"/>
          <ac:spMkLst>
            <pc:docMk/>
            <pc:sldMk cId="3564070826" sldId="441"/>
            <ac:spMk id="13" creationId="{B962BA86-CF3A-4D0C-88C3-911B1CBA38CF}"/>
          </ac:spMkLst>
        </pc:spChg>
        <pc:spChg chg="add mod">
          <ac:chgData name="Bouchalová Monika" userId="109d95b4-2bb8-49cf-b576-f29ce8faf883" providerId="ADAL" clId="{781B6261-7C10-4A47-90D7-5E4CAACE9F40}" dt="2021-01-13T17:56:10.469" v="2492" actId="1076"/>
          <ac:spMkLst>
            <pc:docMk/>
            <pc:sldMk cId="3564070826" sldId="441"/>
            <ac:spMk id="15" creationId="{808021FD-D954-491C-80E5-8B17EB506C22}"/>
          </ac:spMkLst>
        </pc:spChg>
        <pc:spChg chg="add mod">
          <ac:chgData name="Bouchalová Monika" userId="109d95b4-2bb8-49cf-b576-f29ce8faf883" providerId="ADAL" clId="{781B6261-7C10-4A47-90D7-5E4CAACE9F40}" dt="2021-01-13T18:03:14.050" v="2595" actId="1037"/>
          <ac:spMkLst>
            <pc:docMk/>
            <pc:sldMk cId="3564070826" sldId="441"/>
            <ac:spMk id="19" creationId="{D1BE050B-7E2A-419B-9629-D18963CE3D88}"/>
          </ac:spMkLst>
        </pc:spChg>
        <pc:spChg chg="add mod">
          <ac:chgData name="Bouchalová Monika" userId="109d95b4-2bb8-49cf-b576-f29ce8faf883" providerId="ADAL" clId="{781B6261-7C10-4A47-90D7-5E4CAACE9F40}" dt="2021-01-13T18:03:22.486" v="2598" actId="1037"/>
          <ac:spMkLst>
            <pc:docMk/>
            <pc:sldMk cId="3564070826" sldId="441"/>
            <ac:spMk id="20" creationId="{7FFD3219-C5AE-45FF-B066-CA3FD31C9F71}"/>
          </ac:spMkLst>
        </pc:spChg>
        <pc:cxnChg chg="add mod">
          <ac:chgData name="Bouchalová Monika" userId="109d95b4-2bb8-49cf-b576-f29ce8faf883" providerId="ADAL" clId="{781B6261-7C10-4A47-90D7-5E4CAACE9F40}" dt="2021-01-13T17:56:10.469" v="2492" actId="1076"/>
          <ac:cxnSpMkLst>
            <pc:docMk/>
            <pc:sldMk cId="3564070826" sldId="441"/>
            <ac:cxnSpMk id="14" creationId="{890AA377-EFE3-4E1E-98FA-7708AFD88CB5}"/>
          </ac:cxnSpMkLst>
        </pc:cxnChg>
        <pc:cxnChg chg="add mod">
          <ac:chgData name="Bouchalová Monika" userId="109d95b4-2bb8-49cf-b576-f29ce8faf883" providerId="ADAL" clId="{781B6261-7C10-4A47-90D7-5E4CAACE9F40}" dt="2021-01-13T17:56:10.469" v="2492" actId="1076"/>
          <ac:cxnSpMkLst>
            <pc:docMk/>
            <pc:sldMk cId="3564070826" sldId="441"/>
            <ac:cxnSpMk id="16" creationId="{459E39F6-2D90-4E2A-858F-7D645C081A35}"/>
          </ac:cxnSpMkLst>
        </pc:cxnChg>
        <pc:cxnChg chg="add mod">
          <ac:chgData name="Bouchalová Monika" userId="109d95b4-2bb8-49cf-b576-f29ce8faf883" providerId="ADAL" clId="{781B6261-7C10-4A47-90D7-5E4CAACE9F40}" dt="2021-01-13T17:56:10.469" v="2492" actId="1076"/>
          <ac:cxnSpMkLst>
            <pc:docMk/>
            <pc:sldMk cId="3564070826" sldId="441"/>
            <ac:cxnSpMk id="17" creationId="{194E3F44-7955-4B5C-858A-99DD77020AE1}"/>
          </ac:cxnSpMkLst>
        </pc:cxnChg>
        <pc:cxnChg chg="add mod">
          <ac:chgData name="Bouchalová Monika" userId="109d95b4-2bb8-49cf-b576-f29ce8faf883" providerId="ADAL" clId="{781B6261-7C10-4A47-90D7-5E4CAACE9F40}" dt="2021-01-13T17:56:10.469" v="2492" actId="1076"/>
          <ac:cxnSpMkLst>
            <pc:docMk/>
            <pc:sldMk cId="3564070826" sldId="441"/>
            <ac:cxnSpMk id="18" creationId="{6B856018-49C1-43FD-BDFA-4D45F8A91AB5}"/>
          </ac:cxnSpMkLst>
        </pc:cxnChg>
      </pc:sldChg>
      <pc:sldChg chg="addSp delSp modSp add mod delAnim modAnim">
        <pc:chgData name="Bouchalová Monika" userId="109d95b4-2bb8-49cf-b576-f29ce8faf883" providerId="ADAL" clId="{781B6261-7C10-4A47-90D7-5E4CAACE9F40}" dt="2021-01-13T17:57:01.620" v="2523" actId="20577"/>
        <pc:sldMkLst>
          <pc:docMk/>
          <pc:sldMk cId="1695495251" sldId="442"/>
        </pc:sldMkLst>
        <pc:spChg chg="del">
          <ac:chgData name="Bouchalová Monika" userId="109d95b4-2bb8-49cf-b576-f29ce8faf883" providerId="ADAL" clId="{781B6261-7C10-4A47-90D7-5E4CAACE9F40}" dt="2021-01-12T14:12:57.347" v="2145" actId="478"/>
          <ac:spMkLst>
            <pc:docMk/>
            <pc:sldMk cId="1695495251" sldId="442"/>
            <ac:spMk id="2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13T17:36:35.938" v="2324" actId="1076"/>
          <ac:spMkLst>
            <pc:docMk/>
            <pc:sldMk cId="1695495251" sldId="442"/>
            <ac:spMk id="6" creationId="{00000000-0000-0000-0000-000000000000}"/>
          </ac:spMkLst>
        </pc:spChg>
        <pc:spChg chg="add mod">
          <ac:chgData name="Bouchalová Monika" userId="109d95b4-2bb8-49cf-b576-f29ce8faf883" providerId="ADAL" clId="{781B6261-7C10-4A47-90D7-5E4CAACE9F40}" dt="2021-01-13T17:35:36.957" v="2304" actId="6549"/>
          <ac:spMkLst>
            <pc:docMk/>
            <pc:sldMk cId="1695495251" sldId="442"/>
            <ac:spMk id="7" creationId="{0D7FDDD4-798B-455B-A529-6CD145B590A8}"/>
          </ac:spMkLst>
        </pc:spChg>
        <pc:spChg chg="add mod">
          <ac:chgData name="Bouchalová Monika" userId="109d95b4-2bb8-49cf-b576-f29ce8faf883" providerId="ADAL" clId="{781B6261-7C10-4A47-90D7-5E4CAACE9F40}" dt="2021-01-13T17:35:53.600" v="2307" actId="1076"/>
          <ac:spMkLst>
            <pc:docMk/>
            <pc:sldMk cId="1695495251" sldId="442"/>
            <ac:spMk id="8" creationId="{9A8E748F-5B40-4D13-B7BE-7461B3EA4137}"/>
          </ac:spMkLst>
        </pc:spChg>
        <pc:spChg chg="add del mod">
          <ac:chgData name="Bouchalová Monika" userId="109d95b4-2bb8-49cf-b576-f29ce8faf883" providerId="ADAL" clId="{781B6261-7C10-4A47-90D7-5E4CAACE9F40}" dt="2021-01-12T14:02:43.874" v="2014" actId="478"/>
          <ac:spMkLst>
            <pc:docMk/>
            <pc:sldMk cId="1695495251" sldId="442"/>
            <ac:spMk id="9" creationId="{B2035BA6-5B34-4186-8AEC-B965C2F08F0A}"/>
          </ac:spMkLst>
        </pc:spChg>
        <pc:spChg chg="add del mod">
          <ac:chgData name="Bouchalová Monika" userId="109d95b4-2bb8-49cf-b576-f29ce8faf883" providerId="ADAL" clId="{781B6261-7C10-4A47-90D7-5E4CAACE9F40}" dt="2021-01-13T17:35:38.884" v="2305" actId="478"/>
          <ac:spMkLst>
            <pc:docMk/>
            <pc:sldMk cId="1695495251" sldId="442"/>
            <ac:spMk id="10" creationId="{195B8EF9-B2E0-423C-9A52-D58DD51B1BAA}"/>
          </ac:spMkLst>
        </pc:spChg>
        <pc:spChg chg="add mod">
          <ac:chgData name="Bouchalová Monika" userId="109d95b4-2bb8-49cf-b576-f29ce8faf883" providerId="ADAL" clId="{781B6261-7C10-4A47-90D7-5E4CAACE9F40}" dt="2021-01-13T17:35:53.600" v="2307" actId="1076"/>
          <ac:spMkLst>
            <pc:docMk/>
            <pc:sldMk cId="1695495251" sldId="442"/>
            <ac:spMk id="11" creationId="{E3886ECD-5FBA-40A7-A874-C8F3314CC3FD}"/>
          </ac:spMkLst>
        </pc:spChg>
        <pc:spChg chg="add del mod">
          <ac:chgData name="Bouchalová Monika" userId="109d95b4-2bb8-49cf-b576-f29ce8faf883" providerId="ADAL" clId="{781B6261-7C10-4A47-90D7-5E4CAACE9F40}" dt="2021-01-12T14:02:46.781" v="2015" actId="478"/>
          <ac:spMkLst>
            <pc:docMk/>
            <pc:sldMk cId="1695495251" sldId="442"/>
            <ac:spMk id="12" creationId="{3B5DCEE9-CD15-4CF2-B1CA-FDA39C67E350}"/>
          </ac:spMkLst>
        </pc:spChg>
        <pc:spChg chg="add mod">
          <ac:chgData name="Bouchalová Monika" userId="109d95b4-2bb8-49cf-b576-f29ce8faf883" providerId="ADAL" clId="{781B6261-7C10-4A47-90D7-5E4CAACE9F40}" dt="2021-01-13T17:37:07.310" v="2334" actId="1035"/>
          <ac:spMkLst>
            <pc:docMk/>
            <pc:sldMk cId="1695495251" sldId="442"/>
            <ac:spMk id="12" creationId="{88D38610-5F50-46BE-B9F8-ACF2FCC87E5D}"/>
          </ac:spMkLst>
        </pc:spChg>
        <pc:spChg chg="add del mod">
          <ac:chgData name="Bouchalová Monika" userId="109d95b4-2bb8-49cf-b576-f29ce8faf883" providerId="ADAL" clId="{781B6261-7C10-4A47-90D7-5E4CAACE9F40}" dt="2021-01-12T12:27:41.246" v="1970" actId="478"/>
          <ac:spMkLst>
            <pc:docMk/>
            <pc:sldMk cId="1695495251" sldId="442"/>
            <ac:spMk id="13" creationId="{3ED0ABD5-E0D6-460D-903B-9D0DAC1587E7}"/>
          </ac:spMkLst>
        </pc:spChg>
        <pc:spChg chg="add mod">
          <ac:chgData name="Bouchalová Monika" userId="109d95b4-2bb8-49cf-b576-f29ce8faf883" providerId="ADAL" clId="{781B6261-7C10-4A47-90D7-5E4CAACE9F40}" dt="2021-01-13T17:35:53.600" v="2307" actId="1076"/>
          <ac:spMkLst>
            <pc:docMk/>
            <pc:sldMk cId="1695495251" sldId="442"/>
            <ac:spMk id="14" creationId="{37FE88DA-3EE9-46E4-AA78-3F57F3D3FB53}"/>
          </ac:spMkLst>
        </pc:spChg>
        <pc:spChg chg="add mod">
          <ac:chgData name="Bouchalová Monika" userId="109d95b4-2bb8-49cf-b576-f29ce8faf883" providerId="ADAL" clId="{781B6261-7C10-4A47-90D7-5E4CAACE9F40}" dt="2021-01-13T17:36:44.092" v="2326" actId="14100"/>
          <ac:spMkLst>
            <pc:docMk/>
            <pc:sldMk cId="1695495251" sldId="442"/>
            <ac:spMk id="15" creationId="{4F2236B2-B2EB-4199-A960-9D4F9BF9626F}"/>
          </ac:spMkLst>
        </pc:spChg>
        <pc:spChg chg="add mod">
          <ac:chgData name="Bouchalová Monika" userId="109d95b4-2bb8-49cf-b576-f29ce8faf883" providerId="ADAL" clId="{781B6261-7C10-4A47-90D7-5E4CAACE9F40}" dt="2021-01-13T17:37:47.476" v="2340" actId="1076"/>
          <ac:spMkLst>
            <pc:docMk/>
            <pc:sldMk cId="1695495251" sldId="442"/>
            <ac:spMk id="16" creationId="{25E3B2BA-06F3-449C-BD63-B166C1B37D0A}"/>
          </ac:spMkLst>
        </pc:spChg>
        <pc:spChg chg="add del mod">
          <ac:chgData name="Bouchalová Monika" userId="109d95b4-2bb8-49cf-b576-f29ce8faf883" providerId="ADAL" clId="{781B6261-7C10-4A47-90D7-5E4CAACE9F40}" dt="2021-01-12T14:12:53.444" v="2143" actId="478"/>
          <ac:spMkLst>
            <pc:docMk/>
            <pc:sldMk cId="1695495251" sldId="442"/>
            <ac:spMk id="17" creationId="{1C704106-74A8-4D86-A083-87A440C5D1C9}"/>
          </ac:spMkLst>
        </pc:spChg>
        <pc:spChg chg="add mod">
          <ac:chgData name="Bouchalová Monika" userId="109d95b4-2bb8-49cf-b576-f29ce8faf883" providerId="ADAL" clId="{781B6261-7C10-4A47-90D7-5E4CAACE9F40}" dt="2021-01-13T17:56:56.876" v="2521" actId="20577"/>
          <ac:spMkLst>
            <pc:docMk/>
            <pc:sldMk cId="1695495251" sldId="442"/>
            <ac:spMk id="18" creationId="{FA71156B-60D5-47C5-B22E-F290F0ADEB82}"/>
          </ac:spMkLst>
        </pc:spChg>
        <pc:spChg chg="add del mod">
          <ac:chgData name="Bouchalová Monika" userId="109d95b4-2bb8-49cf-b576-f29ce8faf883" providerId="ADAL" clId="{781B6261-7C10-4A47-90D7-5E4CAACE9F40}" dt="2021-01-12T14:12:55.367" v="2144" actId="478"/>
          <ac:spMkLst>
            <pc:docMk/>
            <pc:sldMk cId="1695495251" sldId="442"/>
            <ac:spMk id="19" creationId="{2B519DB0-AEF8-447D-9028-1934718F3BB3}"/>
          </ac:spMkLst>
        </pc:spChg>
        <pc:spChg chg="add mod">
          <ac:chgData name="Bouchalová Monika" userId="109d95b4-2bb8-49cf-b576-f29ce8faf883" providerId="ADAL" clId="{781B6261-7C10-4A47-90D7-5E4CAACE9F40}" dt="2021-01-13T17:37:59.019" v="2343" actId="14100"/>
          <ac:spMkLst>
            <pc:docMk/>
            <pc:sldMk cId="1695495251" sldId="442"/>
            <ac:spMk id="20" creationId="{BB41C765-F005-4CEF-9F69-2C2C26D89140}"/>
          </ac:spMkLst>
        </pc:spChg>
        <pc:spChg chg="add del mod">
          <ac:chgData name="Bouchalová Monika" userId="109d95b4-2bb8-49cf-b576-f29ce8faf883" providerId="ADAL" clId="{781B6261-7C10-4A47-90D7-5E4CAACE9F40}" dt="2021-01-12T14:09:18.656" v="2088" actId="478"/>
          <ac:spMkLst>
            <pc:docMk/>
            <pc:sldMk cId="1695495251" sldId="442"/>
            <ac:spMk id="21" creationId="{3926DD15-11D8-4E44-ACC6-8302F94682BD}"/>
          </ac:spMkLst>
        </pc:spChg>
        <pc:spChg chg="add mod">
          <ac:chgData name="Bouchalová Monika" userId="109d95b4-2bb8-49cf-b576-f29ce8faf883" providerId="ADAL" clId="{781B6261-7C10-4A47-90D7-5E4CAACE9F40}" dt="2021-01-13T17:37:47.476" v="2340" actId="1076"/>
          <ac:spMkLst>
            <pc:docMk/>
            <pc:sldMk cId="1695495251" sldId="442"/>
            <ac:spMk id="22" creationId="{D39AA498-1E66-4DB4-8DEB-DDF8C0EB24B7}"/>
          </ac:spMkLst>
        </pc:spChg>
        <pc:spChg chg="add mod">
          <ac:chgData name="Bouchalová Monika" userId="109d95b4-2bb8-49cf-b576-f29ce8faf883" providerId="ADAL" clId="{781B6261-7C10-4A47-90D7-5E4CAACE9F40}" dt="2021-01-13T17:37:47.476" v="2340" actId="1076"/>
          <ac:spMkLst>
            <pc:docMk/>
            <pc:sldMk cId="1695495251" sldId="442"/>
            <ac:spMk id="23" creationId="{FE438836-ECE5-4F17-A280-1F63D9E50B12}"/>
          </ac:spMkLst>
        </pc:spChg>
        <pc:spChg chg="add mod">
          <ac:chgData name="Bouchalová Monika" userId="109d95b4-2bb8-49cf-b576-f29ce8faf883" providerId="ADAL" clId="{781B6261-7C10-4A47-90D7-5E4CAACE9F40}" dt="2021-01-13T17:37:47.476" v="2340" actId="1076"/>
          <ac:spMkLst>
            <pc:docMk/>
            <pc:sldMk cId="1695495251" sldId="442"/>
            <ac:spMk id="24" creationId="{848F42A2-1FC6-4644-AE14-8AE097719BF2}"/>
          </ac:spMkLst>
        </pc:spChg>
        <pc:spChg chg="add mod">
          <ac:chgData name="Bouchalová Monika" userId="109d95b4-2bb8-49cf-b576-f29ce8faf883" providerId="ADAL" clId="{781B6261-7C10-4A47-90D7-5E4CAACE9F40}" dt="2021-01-13T17:39:35.836" v="2367" actId="1076"/>
          <ac:spMkLst>
            <pc:docMk/>
            <pc:sldMk cId="1695495251" sldId="442"/>
            <ac:spMk id="26" creationId="{0DA35B24-4994-475B-A5BB-057CA4B9F43E}"/>
          </ac:spMkLst>
        </pc:spChg>
        <pc:spChg chg="add mod">
          <ac:chgData name="Bouchalová Monika" userId="109d95b4-2bb8-49cf-b576-f29ce8faf883" providerId="ADAL" clId="{781B6261-7C10-4A47-90D7-5E4CAACE9F40}" dt="2021-01-13T17:57:01.620" v="2523" actId="20577"/>
          <ac:spMkLst>
            <pc:docMk/>
            <pc:sldMk cId="1695495251" sldId="442"/>
            <ac:spMk id="27" creationId="{7519C838-5D79-4952-BC5F-0FEA566DCF9C}"/>
          </ac:spMkLst>
        </pc:spChg>
        <pc:spChg chg="add mod">
          <ac:chgData name="Bouchalová Monika" userId="109d95b4-2bb8-49cf-b576-f29ce8faf883" providerId="ADAL" clId="{781B6261-7C10-4A47-90D7-5E4CAACE9F40}" dt="2021-01-13T17:38:06.269" v="2344" actId="1076"/>
          <ac:spMkLst>
            <pc:docMk/>
            <pc:sldMk cId="1695495251" sldId="442"/>
            <ac:spMk id="28" creationId="{DF71EA02-97D2-41A2-A6E7-B94ECEE9DFEA}"/>
          </ac:spMkLst>
        </pc:spChg>
        <pc:spChg chg="add mod">
          <ac:chgData name="Bouchalová Monika" userId="109d95b4-2bb8-49cf-b576-f29ce8faf883" providerId="ADAL" clId="{781B6261-7C10-4A47-90D7-5E4CAACE9F40}" dt="2021-01-13T17:39:35.836" v="2367" actId="1076"/>
          <ac:spMkLst>
            <pc:docMk/>
            <pc:sldMk cId="1695495251" sldId="442"/>
            <ac:spMk id="29" creationId="{03F3A4BF-F416-48C8-A9BD-C99089DB3F0D}"/>
          </ac:spMkLst>
        </pc:spChg>
        <pc:spChg chg="add mod">
          <ac:chgData name="Bouchalová Monika" userId="109d95b4-2bb8-49cf-b576-f29ce8faf883" providerId="ADAL" clId="{781B6261-7C10-4A47-90D7-5E4CAACE9F40}" dt="2021-01-13T17:39:35.836" v="2367" actId="1076"/>
          <ac:spMkLst>
            <pc:docMk/>
            <pc:sldMk cId="1695495251" sldId="442"/>
            <ac:spMk id="30" creationId="{CF3515CB-64E5-4CF3-A3AD-C2B709D547C4}"/>
          </ac:spMkLst>
        </pc:spChg>
        <pc:spChg chg="add mod">
          <ac:chgData name="Bouchalová Monika" userId="109d95b4-2bb8-49cf-b576-f29ce8faf883" providerId="ADAL" clId="{781B6261-7C10-4A47-90D7-5E4CAACE9F40}" dt="2021-01-13T17:39:35.836" v="2367" actId="1076"/>
          <ac:spMkLst>
            <pc:docMk/>
            <pc:sldMk cId="1695495251" sldId="442"/>
            <ac:spMk id="31" creationId="{CEE01E8F-8BA5-4C51-B28D-9BA63C98B7B6}"/>
          </ac:spMkLst>
        </pc:spChg>
        <pc:spChg chg="add mod">
          <ac:chgData name="Bouchalová Monika" userId="109d95b4-2bb8-49cf-b576-f29ce8faf883" providerId="ADAL" clId="{781B6261-7C10-4A47-90D7-5E4CAACE9F40}" dt="2021-01-13T17:38:55.761" v="2358" actId="12788"/>
          <ac:spMkLst>
            <pc:docMk/>
            <pc:sldMk cId="1695495251" sldId="442"/>
            <ac:spMk id="33" creationId="{75257387-040A-4DC8-BDD5-D7AADD949EF0}"/>
          </ac:spMkLst>
        </pc:spChg>
        <pc:spChg chg="add mod">
          <ac:chgData name="Bouchalová Monika" userId="109d95b4-2bb8-49cf-b576-f29ce8faf883" providerId="ADAL" clId="{781B6261-7C10-4A47-90D7-5E4CAACE9F40}" dt="2021-01-13T17:35:46.063" v="2306" actId="1076"/>
          <ac:spMkLst>
            <pc:docMk/>
            <pc:sldMk cId="1695495251" sldId="442"/>
            <ac:spMk id="36" creationId="{71D9677D-5FE0-482B-8631-330B6EABD03A}"/>
          </ac:spMkLst>
        </pc:spChg>
        <pc:cxnChg chg="add mod">
          <ac:chgData name="Bouchalová Monika" userId="109d95b4-2bb8-49cf-b576-f29ce8faf883" providerId="ADAL" clId="{781B6261-7C10-4A47-90D7-5E4CAACE9F40}" dt="2021-01-13T17:37:07.310" v="2334" actId="1035"/>
          <ac:cxnSpMkLst>
            <pc:docMk/>
            <pc:sldMk cId="1695495251" sldId="442"/>
            <ac:cxnSpMk id="4" creationId="{E8D2E70C-764D-4EF6-B8B5-5D10C3311C4A}"/>
          </ac:cxnSpMkLst>
        </pc:cxnChg>
        <pc:cxnChg chg="add mod ord">
          <ac:chgData name="Bouchalová Monika" userId="109d95b4-2bb8-49cf-b576-f29ce8faf883" providerId="ADAL" clId="{781B6261-7C10-4A47-90D7-5E4CAACE9F40}" dt="2021-01-13T17:43:14.773" v="2389" actId="1076"/>
          <ac:cxnSpMkLst>
            <pc:docMk/>
            <pc:sldMk cId="1695495251" sldId="442"/>
            <ac:cxnSpMk id="21" creationId="{32EE911F-B6D7-4904-9A5E-8E64D2898482}"/>
          </ac:cxnSpMkLst>
        </pc:cxnChg>
        <pc:cxnChg chg="add mod">
          <ac:chgData name="Bouchalová Monika" userId="109d95b4-2bb8-49cf-b576-f29ce8faf883" providerId="ADAL" clId="{781B6261-7C10-4A47-90D7-5E4CAACE9F40}" dt="2021-01-13T17:43:14.773" v="2389" actId="1076"/>
          <ac:cxnSpMkLst>
            <pc:docMk/>
            <pc:sldMk cId="1695495251" sldId="442"/>
            <ac:cxnSpMk id="25" creationId="{EA43ECD2-5B6C-40CF-9F68-4ACFF2AFF794}"/>
          </ac:cxnSpMkLst>
        </pc:cxnChg>
        <pc:cxnChg chg="add mod ord">
          <ac:chgData name="Bouchalová Monika" userId="109d95b4-2bb8-49cf-b576-f29ce8faf883" providerId="ADAL" clId="{781B6261-7C10-4A47-90D7-5E4CAACE9F40}" dt="2021-01-13T17:43:27.448" v="2390" actId="1076"/>
          <ac:cxnSpMkLst>
            <pc:docMk/>
            <pc:sldMk cId="1695495251" sldId="442"/>
            <ac:cxnSpMk id="32" creationId="{A005B45A-8401-44A1-942D-6071C5D7B436}"/>
          </ac:cxnSpMkLst>
        </pc:cxnChg>
        <pc:cxnChg chg="add mod">
          <ac:chgData name="Bouchalová Monika" userId="109d95b4-2bb8-49cf-b576-f29ce8faf883" providerId="ADAL" clId="{781B6261-7C10-4A47-90D7-5E4CAACE9F40}" dt="2021-01-13T17:43:36.310" v="2391" actId="1076"/>
          <ac:cxnSpMkLst>
            <pc:docMk/>
            <pc:sldMk cId="1695495251" sldId="442"/>
            <ac:cxnSpMk id="34" creationId="{5380D9F7-2101-423B-BF25-6276ABD9A470}"/>
          </ac:cxnSpMkLst>
        </pc:cxnChg>
        <pc:cxnChg chg="add mod">
          <ac:chgData name="Bouchalová Monika" userId="109d95b4-2bb8-49cf-b576-f29ce8faf883" providerId="ADAL" clId="{781B6261-7C10-4A47-90D7-5E4CAACE9F40}" dt="2021-01-13T17:43:36.310" v="2391" actId="1076"/>
          <ac:cxnSpMkLst>
            <pc:docMk/>
            <pc:sldMk cId="1695495251" sldId="442"/>
            <ac:cxnSpMk id="35" creationId="{2340CA88-8192-4AEC-931F-3395CBC71F4E}"/>
          </ac:cxnSpMkLst>
        </pc:cxnChg>
        <pc:cxnChg chg="add mod">
          <ac:chgData name="Bouchalová Monika" userId="109d95b4-2bb8-49cf-b576-f29ce8faf883" providerId="ADAL" clId="{781B6261-7C10-4A47-90D7-5E4CAACE9F40}" dt="2021-01-13T17:43:14.773" v="2389" actId="1076"/>
          <ac:cxnSpMkLst>
            <pc:docMk/>
            <pc:sldMk cId="1695495251" sldId="442"/>
            <ac:cxnSpMk id="37" creationId="{75137B30-C507-495F-AA3C-05EA6501E8EB}"/>
          </ac:cxnSpMkLst>
        </pc:cxnChg>
        <pc:cxnChg chg="add mod">
          <ac:chgData name="Bouchalová Monika" userId="109d95b4-2bb8-49cf-b576-f29ce8faf883" providerId="ADAL" clId="{781B6261-7C10-4A47-90D7-5E4CAACE9F40}" dt="2021-01-13T17:44:35.915" v="2404" actId="14100"/>
          <ac:cxnSpMkLst>
            <pc:docMk/>
            <pc:sldMk cId="1695495251" sldId="442"/>
            <ac:cxnSpMk id="41" creationId="{5801400D-84E0-4E36-A992-63DD027D227C}"/>
          </ac:cxnSpMkLst>
        </pc:cxnChg>
      </pc:sldChg>
      <pc:sldChg chg="modSp add mod">
        <pc:chgData name="Bouchalová Monika" userId="109d95b4-2bb8-49cf-b576-f29ce8faf883" providerId="ADAL" clId="{781B6261-7C10-4A47-90D7-5E4CAACE9F40}" dt="2021-01-13T18:27:25.877" v="2821" actId="20577"/>
        <pc:sldMkLst>
          <pc:docMk/>
          <pc:sldMk cId="2273325685" sldId="443"/>
        </pc:sldMkLst>
        <pc:spChg chg="mod">
          <ac:chgData name="Bouchalová Monika" userId="109d95b4-2bb8-49cf-b576-f29ce8faf883" providerId="ADAL" clId="{781B6261-7C10-4A47-90D7-5E4CAACE9F40}" dt="2021-01-13T18:27:25.877" v="2821" actId="20577"/>
          <ac:spMkLst>
            <pc:docMk/>
            <pc:sldMk cId="2273325685" sldId="443"/>
            <ac:spMk id="6" creationId="{00000000-0000-0000-0000-000000000000}"/>
          </ac:spMkLst>
        </pc:spChg>
      </pc:sldChg>
      <pc:sldChg chg="addSp delSp modSp add mod">
        <pc:chgData name="Bouchalová Monika" userId="109d95b4-2bb8-49cf-b576-f29ce8faf883" providerId="ADAL" clId="{781B6261-7C10-4A47-90D7-5E4CAACE9F40}" dt="2021-01-13T20:48:38.540" v="3517" actId="115"/>
        <pc:sldMkLst>
          <pc:docMk/>
          <pc:sldMk cId="799578410" sldId="444"/>
        </pc:sldMkLst>
        <pc:spChg chg="mod">
          <ac:chgData name="Bouchalová Monika" userId="109d95b4-2bb8-49cf-b576-f29ce8faf883" providerId="ADAL" clId="{781B6261-7C10-4A47-90D7-5E4CAACE9F40}" dt="2021-01-13T20:30:38.919" v="3294" actId="20577"/>
          <ac:spMkLst>
            <pc:docMk/>
            <pc:sldMk cId="799578410" sldId="444"/>
            <ac:spMk id="5" creationId="{00000000-0000-0000-0000-000000000000}"/>
          </ac:spMkLst>
        </pc:spChg>
        <pc:spChg chg="mod">
          <ac:chgData name="Bouchalová Monika" userId="109d95b4-2bb8-49cf-b576-f29ce8faf883" providerId="ADAL" clId="{781B6261-7C10-4A47-90D7-5E4CAACE9F40}" dt="2021-01-13T20:48:38.540" v="3517" actId="115"/>
          <ac:spMkLst>
            <pc:docMk/>
            <pc:sldMk cId="799578410" sldId="444"/>
            <ac:spMk id="6" creationId="{00000000-0000-0000-0000-000000000000}"/>
          </ac:spMkLst>
        </pc:spChg>
        <pc:spChg chg="add del mod">
          <ac:chgData name="Bouchalová Monika" userId="109d95b4-2bb8-49cf-b576-f29ce8faf883" providerId="ADAL" clId="{781B6261-7C10-4A47-90D7-5E4CAACE9F40}" dt="2021-01-13T20:31:45.763" v="3303" actId="478"/>
          <ac:spMkLst>
            <pc:docMk/>
            <pc:sldMk cId="799578410" sldId="444"/>
            <ac:spMk id="7" creationId="{56529881-FEC7-4A7B-9C61-75EB18C2A798}"/>
          </ac:spMkLst>
        </pc:spChg>
      </pc:sldChg>
    </pc:docChg>
  </pc:docChgLst>
  <pc:docChgLst>
    <pc:chgData name="Bouchalová Monika" userId="109d95b4-2bb8-49cf-b576-f29ce8faf883" providerId="ADAL" clId="{22784C86-BFD6-4129-8494-343927389EDF}"/>
    <pc:docChg chg="undo custSel addSld delSld modSld sldOrd">
      <pc:chgData name="Bouchalová Monika" userId="109d95b4-2bb8-49cf-b576-f29ce8faf883" providerId="ADAL" clId="{22784C86-BFD6-4129-8494-343927389EDF}" dt="2020-12-17T09:54:32.614" v="657" actId="208"/>
      <pc:docMkLst>
        <pc:docMk/>
      </pc:docMkLst>
      <pc:sldChg chg="addSp delSp modSp mod addAnim delAnim modAnim">
        <pc:chgData name="Bouchalová Monika" userId="109d95b4-2bb8-49cf-b576-f29ce8faf883" providerId="ADAL" clId="{22784C86-BFD6-4129-8494-343927389EDF}" dt="2020-12-09T07:41:56.851" v="147" actId="1076"/>
        <pc:sldMkLst>
          <pc:docMk/>
          <pc:sldMk cId="3586474019" sldId="314"/>
        </pc:sldMkLst>
        <pc:spChg chg="add del mod">
          <ac:chgData name="Bouchalová Monika" userId="109d95b4-2bb8-49cf-b576-f29ce8faf883" providerId="ADAL" clId="{22784C86-BFD6-4129-8494-343927389EDF}" dt="2020-12-09T07:21:51.019" v="75" actId="478"/>
          <ac:spMkLst>
            <pc:docMk/>
            <pc:sldMk cId="3586474019" sldId="314"/>
            <ac:spMk id="5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9T07:41:56.851" v="147" actId="1076"/>
          <ac:spMkLst>
            <pc:docMk/>
            <pc:sldMk cId="3586474019" sldId="314"/>
            <ac:spMk id="13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09T07:38:06.229" v="99" actId="1076"/>
          <ac:spMkLst>
            <pc:docMk/>
            <pc:sldMk cId="3586474019" sldId="314"/>
            <ac:spMk id="36" creationId="{6ED10885-95E1-4DED-9647-366F6902752B}"/>
          </ac:spMkLst>
        </pc:spChg>
        <pc:spChg chg="add mod">
          <ac:chgData name="Bouchalová Monika" userId="109d95b4-2bb8-49cf-b576-f29ce8faf883" providerId="ADAL" clId="{22784C86-BFD6-4129-8494-343927389EDF}" dt="2020-12-09T07:39:34.125" v="109" actId="20577"/>
          <ac:spMkLst>
            <pc:docMk/>
            <pc:sldMk cId="3586474019" sldId="314"/>
            <ac:spMk id="40" creationId="{DDDD2E49-5BEC-4CBB-9C87-5D14ECE6A309}"/>
          </ac:spMkLst>
        </pc:spChg>
        <pc:spChg chg="add mod">
          <ac:chgData name="Bouchalová Monika" userId="109d95b4-2bb8-49cf-b576-f29ce8faf883" providerId="ADAL" clId="{22784C86-BFD6-4129-8494-343927389EDF}" dt="2020-12-09T07:40:59.501" v="141" actId="1076"/>
          <ac:spMkLst>
            <pc:docMk/>
            <pc:sldMk cId="3586474019" sldId="314"/>
            <ac:spMk id="41" creationId="{DD915329-BE6B-411B-B932-705AEA8D084C}"/>
          </ac:spMkLst>
        </pc:spChg>
        <pc:graphicFrameChg chg="add del mod replId">
          <ac:chgData name="Bouchalová Monika" userId="109d95b4-2bb8-49cf-b576-f29ce8faf883" providerId="ADAL" clId="{22784C86-BFD6-4129-8494-343927389EDF}" dt="2020-12-09T07:37:51.864" v="93"/>
          <ac:graphicFrameMkLst>
            <pc:docMk/>
            <pc:sldMk cId="3586474019" sldId="314"/>
            <ac:graphicFrameMk id="14" creationId="{6ED10885-95E1-4DED-9647-366F6902752B}"/>
          </ac:graphicFrameMkLst>
        </pc:graphicFrameChg>
        <pc:graphicFrameChg chg="mod">
          <ac:chgData name="Bouchalová Monika" userId="109d95b4-2bb8-49cf-b576-f29ce8faf883" providerId="ADAL" clId="{22784C86-BFD6-4129-8494-343927389EDF}" dt="2020-12-09T07:40:14.049" v="112" actId="1076"/>
          <ac:graphicFrameMkLst>
            <pc:docMk/>
            <pc:sldMk cId="3586474019" sldId="314"/>
            <ac:graphicFrameMk id="26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09T07:40:17.800" v="113" actId="1076"/>
          <ac:graphicFrameMkLst>
            <pc:docMk/>
            <pc:sldMk cId="3586474019" sldId="314"/>
            <ac:graphicFrameMk id="27" creationId="{00000000-0000-0000-0000-000000000000}"/>
          </ac:graphicFrameMkLst>
        </pc:graphicFrameChg>
        <pc:cxnChg chg="add mod">
          <ac:chgData name="Bouchalová Monika" userId="109d95b4-2bb8-49cf-b576-f29ce8faf883" providerId="ADAL" clId="{22784C86-BFD6-4129-8494-343927389EDF}" dt="2020-12-09T07:37:31.034" v="89" actId="208"/>
          <ac:cxnSpMkLst>
            <pc:docMk/>
            <pc:sldMk cId="3586474019" sldId="314"/>
            <ac:cxnSpMk id="34" creationId="{DD82E7DC-9F96-4FA9-9058-FD6AAF02E785}"/>
          </ac:cxnSpMkLst>
        </pc:cxnChg>
        <pc:cxnChg chg="add del mod">
          <ac:chgData name="Bouchalová Monika" userId="109d95b4-2bb8-49cf-b576-f29ce8faf883" providerId="ADAL" clId="{22784C86-BFD6-4129-8494-343927389EDF}" dt="2020-12-09T07:37:35.114" v="90" actId="478"/>
          <ac:cxnSpMkLst>
            <pc:docMk/>
            <pc:sldMk cId="3586474019" sldId="314"/>
            <ac:cxnSpMk id="35" creationId="{9D5BFF65-117D-4303-9EC5-4F7DA5009A99}"/>
          </ac:cxnSpMkLst>
        </pc:cxnChg>
        <pc:cxnChg chg="add mod">
          <ac:chgData name="Bouchalová Monika" userId="109d95b4-2bb8-49cf-b576-f29ce8faf883" providerId="ADAL" clId="{22784C86-BFD6-4129-8494-343927389EDF}" dt="2020-12-09T07:39:11.643" v="106" actId="14100"/>
          <ac:cxnSpMkLst>
            <pc:docMk/>
            <pc:sldMk cId="3586474019" sldId="314"/>
            <ac:cxnSpMk id="37" creationId="{DD45FE3D-0CF9-4AD0-B647-BB9047003D51}"/>
          </ac:cxnSpMkLst>
        </pc:cxnChg>
      </pc:sldChg>
      <pc:sldChg chg="addSp modSp mod modAnim">
        <pc:chgData name="Bouchalová Monika" userId="109d95b4-2bb8-49cf-b576-f29ce8faf883" providerId="ADAL" clId="{22784C86-BFD6-4129-8494-343927389EDF}" dt="2020-12-15T11:39:37.511" v="223"/>
        <pc:sldMkLst>
          <pc:docMk/>
          <pc:sldMk cId="259970952" sldId="316"/>
        </pc:sldMkLst>
        <pc:spChg chg="mod">
          <ac:chgData name="Bouchalová Monika" userId="109d95b4-2bb8-49cf-b576-f29ce8faf883" providerId="ADAL" clId="{22784C86-BFD6-4129-8494-343927389EDF}" dt="2020-12-15T11:39:05.845" v="220" actId="1076"/>
          <ac:spMkLst>
            <pc:docMk/>
            <pc:sldMk cId="259970952" sldId="316"/>
            <ac:spMk id="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15T11:37:26.804" v="210" actId="1076"/>
          <ac:spMkLst>
            <pc:docMk/>
            <pc:sldMk cId="259970952" sldId="316"/>
            <ac:spMk id="53" creationId="{5519C2AC-097F-4114-8CAA-735C66CC52EC}"/>
          </ac:spMkLst>
        </pc:spChg>
        <pc:spChg chg="add mod">
          <ac:chgData name="Bouchalová Monika" userId="109d95b4-2bb8-49cf-b576-f29ce8faf883" providerId="ADAL" clId="{22784C86-BFD6-4129-8494-343927389EDF}" dt="2020-12-15T11:38:43.594" v="219" actId="1076"/>
          <ac:spMkLst>
            <pc:docMk/>
            <pc:sldMk cId="259970952" sldId="316"/>
            <ac:spMk id="55" creationId="{97ECBE66-603B-4F62-876B-27ECEF35B6D4}"/>
          </ac:spMkLst>
        </pc:spChg>
      </pc:sldChg>
      <pc:sldChg chg="modSp mod modAnim">
        <pc:chgData name="Bouchalová Monika" userId="109d95b4-2bb8-49cf-b576-f29ce8faf883" providerId="ADAL" clId="{22784C86-BFD6-4129-8494-343927389EDF}" dt="2020-12-08T13:49:09.717" v="37"/>
        <pc:sldMkLst>
          <pc:docMk/>
          <pc:sldMk cId="3093195942" sldId="323"/>
        </pc:sldMkLst>
        <pc:spChg chg="mod">
          <ac:chgData name="Bouchalová Monika" userId="109d95b4-2bb8-49cf-b576-f29ce8faf883" providerId="ADAL" clId="{22784C86-BFD6-4129-8494-343927389EDF}" dt="2020-12-08T13:48:50.156" v="35" actId="1076"/>
          <ac:spMkLst>
            <pc:docMk/>
            <pc:sldMk cId="3093195942" sldId="323"/>
            <ac:spMk id="3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7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8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9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10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11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7:58.244" v="34" actId="1076"/>
          <ac:spMkLst>
            <pc:docMk/>
            <pc:sldMk cId="3093195942" sldId="323"/>
            <ac:spMk id="1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48:53.333" v="36" actId="1076"/>
          <ac:spMkLst>
            <pc:docMk/>
            <pc:sldMk cId="3093195942" sldId="323"/>
            <ac:spMk id="20" creationId="{00000000-0000-0000-0000-000000000000}"/>
          </ac:spMkLst>
        </pc:spChg>
        <pc:grpChg chg="mod">
          <ac:chgData name="Bouchalová Monika" userId="109d95b4-2bb8-49cf-b576-f29ce8faf883" providerId="ADAL" clId="{22784C86-BFD6-4129-8494-343927389EDF}" dt="2020-12-08T13:47:58.244" v="34" actId="1076"/>
          <ac:grpSpMkLst>
            <pc:docMk/>
            <pc:sldMk cId="3093195942" sldId="323"/>
            <ac:grpSpMk id="2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47:58.244" v="34" actId="1076"/>
          <ac:grpSpMkLst>
            <pc:docMk/>
            <pc:sldMk cId="3093195942" sldId="323"/>
            <ac:grpSpMk id="4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47:58.244" v="34" actId="1076"/>
          <ac:grpSpMkLst>
            <pc:docMk/>
            <pc:sldMk cId="3093195942" sldId="323"/>
            <ac:grpSpMk id="5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47:58.244" v="34" actId="1076"/>
          <ac:grpSpMkLst>
            <pc:docMk/>
            <pc:sldMk cId="3093195942" sldId="323"/>
            <ac:grpSpMk id="6" creationId="{00000000-0000-0000-0000-000000000000}"/>
          </ac:grpSpMkLst>
        </pc:grpChg>
        <pc:cxnChg chg="mod">
          <ac:chgData name="Bouchalová Monika" userId="109d95b4-2bb8-49cf-b576-f29ce8faf883" providerId="ADAL" clId="{22784C86-BFD6-4129-8494-343927389EDF}" dt="2020-12-08T13:47:58.244" v="34" actId="1076"/>
          <ac:cxnSpMkLst>
            <pc:docMk/>
            <pc:sldMk cId="3093195942" sldId="323"/>
            <ac:cxnSpMk id="1027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47:58.244" v="34" actId="1076"/>
          <ac:cxnSpMkLst>
            <pc:docMk/>
            <pc:sldMk cId="3093195942" sldId="323"/>
            <ac:cxnSpMk id="1041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47:58.244" v="34" actId="1076"/>
          <ac:cxnSpMkLst>
            <pc:docMk/>
            <pc:sldMk cId="3093195942" sldId="323"/>
            <ac:cxnSpMk id="1042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47:58.244" v="34" actId="1076"/>
          <ac:cxnSpMkLst>
            <pc:docMk/>
            <pc:sldMk cId="3093195942" sldId="323"/>
            <ac:cxnSpMk id="1043" creationId="{00000000-0000-0000-0000-000000000000}"/>
          </ac:cxnSpMkLst>
        </pc:cxnChg>
      </pc:sldChg>
      <pc:sldChg chg="modSp mod">
        <pc:chgData name="Bouchalová Monika" userId="109d95b4-2bb8-49cf-b576-f29ce8faf883" providerId="ADAL" clId="{22784C86-BFD6-4129-8494-343927389EDF}" dt="2020-12-09T07:43:40.151" v="172" actId="113"/>
        <pc:sldMkLst>
          <pc:docMk/>
          <pc:sldMk cId="3579404101" sldId="325"/>
        </pc:sldMkLst>
        <pc:spChg chg="mod">
          <ac:chgData name="Bouchalová Monika" userId="109d95b4-2bb8-49cf-b576-f29ce8faf883" providerId="ADAL" clId="{22784C86-BFD6-4129-8494-343927389EDF}" dt="2020-12-09T07:43:40.151" v="172" actId="113"/>
          <ac:spMkLst>
            <pc:docMk/>
            <pc:sldMk cId="3579404101" sldId="325"/>
            <ac:spMk id="13" creationId="{00000000-0000-0000-0000-000000000000}"/>
          </ac:spMkLst>
        </pc:spChg>
        <pc:graphicFrameChg chg="mod">
          <ac:chgData name="Bouchalová Monika" userId="109d95b4-2bb8-49cf-b576-f29ce8faf883" providerId="ADAL" clId="{22784C86-BFD6-4129-8494-343927389EDF}" dt="2020-12-09T07:43:19.829" v="158" actId="1076"/>
          <ac:graphicFrameMkLst>
            <pc:docMk/>
            <pc:sldMk cId="3579404101" sldId="325"/>
            <ac:graphicFrameMk id="2" creationId="{00000000-0000-0000-0000-000000000000}"/>
          </ac:graphicFrameMkLst>
        </pc:graphicFrameChg>
      </pc:sldChg>
      <pc:sldChg chg="addSp delSp modSp mod delAnim modAnim">
        <pc:chgData name="Bouchalová Monika" userId="109d95b4-2bb8-49cf-b576-f29ce8faf883" providerId="ADAL" clId="{22784C86-BFD6-4129-8494-343927389EDF}" dt="2020-12-17T09:44:28.837" v="566"/>
        <pc:sldMkLst>
          <pc:docMk/>
          <pc:sldMk cId="3808227081" sldId="329"/>
        </pc:sldMkLst>
        <pc:spChg chg="del">
          <ac:chgData name="Bouchalová Monika" userId="109d95b4-2bb8-49cf-b576-f29ce8faf883" providerId="ADAL" clId="{22784C86-BFD6-4129-8494-343927389EDF}" dt="2020-12-17T09:20:44.461" v="334" actId="478"/>
          <ac:spMkLst>
            <pc:docMk/>
            <pc:sldMk cId="3808227081" sldId="329"/>
            <ac:spMk id="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17T09:36:53.302" v="498" actId="207"/>
          <ac:spMkLst>
            <pc:docMk/>
            <pc:sldMk cId="3808227081" sldId="329"/>
            <ac:spMk id="9" creationId="{00000000-0000-0000-0000-000000000000}"/>
          </ac:spMkLst>
        </pc:spChg>
        <pc:spChg chg="del">
          <ac:chgData name="Bouchalová Monika" userId="109d95b4-2bb8-49cf-b576-f29ce8faf883" providerId="ADAL" clId="{22784C86-BFD6-4129-8494-343927389EDF}" dt="2020-12-17T09:13:00.542" v="237" actId="478"/>
          <ac:spMkLst>
            <pc:docMk/>
            <pc:sldMk cId="3808227081" sldId="329"/>
            <ac:spMk id="14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35:57.776" v="440" actId="1076"/>
          <ac:spMkLst>
            <pc:docMk/>
            <pc:sldMk cId="3808227081" sldId="329"/>
            <ac:spMk id="19" creationId="{00000000-0000-0000-0000-000000000000}"/>
          </ac:spMkLst>
        </pc:spChg>
        <pc:spChg chg="del">
          <ac:chgData name="Bouchalová Monika" userId="109d95b4-2bb8-49cf-b576-f29ce8faf883" providerId="ADAL" clId="{22784C86-BFD6-4129-8494-343927389EDF}" dt="2020-12-17T09:13:10.604" v="238" actId="478"/>
          <ac:spMkLst>
            <pc:docMk/>
            <pc:sldMk cId="3808227081" sldId="329"/>
            <ac:spMk id="21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30:25.055" v="406" actId="1076"/>
          <ac:spMkLst>
            <pc:docMk/>
            <pc:sldMk cId="3808227081" sldId="329"/>
            <ac:spMk id="23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18:38.541" v="296" actId="1076"/>
          <ac:spMkLst>
            <pc:docMk/>
            <pc:sldMk cId="3808227081" sldId="329"/>
            <ac:spMk id="26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14:00.131" v="244" actId="14100"/>
          <ac:spMkLst>
            <pc:docMk/>
            <pc:sldMk cId="3808227081" sldId="329"/>
            <ac:spMk id="29" creationId="{EF3F5B09-91F4-430C-88F0-C04D878F2F10}"/>
          </ac:spMkLst>
        </pc:spChg>
        <pc:spChg chg="add mod">
          <ac:chgData name="Bouchalová Monika" userId="109d95b4-2bb8-49cf-b576-f29ce8faf883" providerId="ADAL" clId="{22784C86-BFD6-4129-8494-343927389EDF}" dt="2020-12-17T09:29:19.528" v="394" actId="1035"/>
          <ac:spMkLst>
            <pc:docMk/>
            <pc:sldMk cId="3808227081" sldId="329"/>
            <ac:spMk id="31" creationId="{2FDD1FA0-DDF0-4D7A-BBA6-E759C40DB7C2}"/>
          </ac:spMkLst>
        </pc:spChg>
        <pc:spChg chg="add mod">
          <ac:chgData name="Bouchalová Monika" userId="109d95b4-2bb8-49cf-b576-f29ce8faf883" providerId="ADAL" clId="{22784C86-BFD6-4129-8494-343927389EDF}" dt="2020-12-17T09:29:14.479" v="393" actId="1038"/>
          <ac:spMkLst>
            <pc:docMk/>
            <pc:sldMk cId="3808227081" sldId="329"/>
            <ac:spMk id="32" creationId="{40633F41-B6E4-47DC-A0FE-D43B8A58851B}"/>
          </ac:spMkLst>
        </pc:spChg>
        <pc:spChg chg="add mod">
          <ac:chgData name="Bouchalová Monika" userId="109d95b4-2bb8-49cf-b576-f29ce8faf883" providerId="ADAL" clId="{22784C86-BFD6-4129-8494-343927389EDF}" dt="2020-12-17T09:35:01.069" v="433" actId="1076"/>
          <ac:spMkLst>
            <pc:docMk/>
            <pc:sldMk cId="3808227081" sldId="329"/>
            <ac:spMk id="35" creationId="{08BFA41B-DB8F-4720-97C9-1B49DF766A73}"/>
          </ac:spMkLst>
        </pc:spChg>
        <pc:spChg chg="add mod">
          <ac:chgData name="Bouchalová Monika" userId="109d95b4-2bb8-49cf-b576-f29ce8faf883" providerId="ADAL" clId="{22784C86-BFD6-4129-8494-343927389EDF}" dt="2020-12-17T09:35:35.920" v="439" actId="20577"/>
          <ac:spMkLst>
            <pc:docMk/>
            <pc:sldMk cId="3808227081" sldId="329"/>
            <ac:spMk id="38" creationId="{F59C0C41-D846-412D-9990-0A46FB86DC13}"/>
          </ac:spMkLst>
        </pc:spChg>
        <pc:spChg chg="add mod">
          <ac:chgData name="Bouchalová Monika" userId="109d95b4-2bb8-49cf-b576-f29ce8faf883" providerId="ADAL" clId="{22784C86-BFD6-4129-8494-343927389EDF}" dt="2020-12-17T09:30:19.003" v="405" actId="1076"/>
          <ac:spMkLst>
            <pc:docMk/>
            <pc:sldMk cId="3808227081" sldId="329"/>
            <ac:spMk id="472070" creationId="{00000000-0000-0000-0000-000000000000}"/>
          </ac:spMkLst>
        </pc:spChg>
        <pc:graphicFrameChg chg="del mod replId">
          <ac:chgData name="Bouchalová Monika" userId="109d95b4-2bb8-49cf-b576-f29ce8faf883" providerId="ADAL" clId="{22784C86-BFD6-4129-8494-343927389EDF}" dt="2020-12-17T09:16:49.902" v="256"/>
          <ac:graphicFrameMkLst>
            <pc:docMk/>
            <pc:sldMk cId="3808227081" sldId="329"/>
            <ac:graphicFrameMk id="3" creationId="{00000000-0000-0000-0000-000000000000}"/>
          </ac:graphicFrameMkLst>
        </pc:graphicFrameChg>
        <pc:graphicFrameChg chg="del mod replId">
          <ac:chgData name="Bouchalová Monika" userId="109d95b4-2bb8-49cf-b576-f29ce8faf883" providerId="ADAL" clId="{22784C86-BFD6-4129-8494-343927389EDF}" dt="2020-12-17T09:17:11.227" v="262"/>
          <ac:graphicFrameMkLst>
            <pc:docMk/>
            <pc:sldMk cId="3808227081" sldId="329"/>
            <ac:graphicFrameMk id="7" creationId="{00000000-0000-0000-0000-000000000000}"/>
          </ac:graphicFrameMkLst>
        </pc:graphicFrameChg>
        <pc:graphicFrameChg chg="del mod replId">
          <ac:chgData name="Bouchalová Monika" userId="109d95b4-2bb8-49cf-b576-f29ce8faf883" providerId="ADAL" clId="{22784C86-BFD6-4129-8494-343927389EDF}" dt="2020-12-17T09:17:54.335" v="280"/>
          <ac:graphicFrameMkLst>
            <pc:docMk/>
            <pc:sldMk cId="3808227081" sldId="329"/>
            <ac:graphicFrameMk id="10" creationId="{00000000-0000-0000-0000-000000000000}"/>
          </ac:graphicFrameMkLst>
        </pc:graphicFrameChg>
        <pc:graphicFrameChg chg="del mod replId">
          <ac:chgData name="Bouchalová Monika" userId="109d95b4-2bb8-49cf-b576-f29ce8faf883" providerId="ADAL" clId="{22784C86-BFD6-4129-8494-343927389EDF}" dt="2020-12-17T09:30:02.943" v="397"/>
          <ac:graphicFrameMkLst>
            <pc:docMk/>
            <pc:sldMk cId="3808227081" sldId="329"/>
            <ac:graphicFrameMk id="12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5:01.069" v="433" actId="1076"/>
          <ac:graphicFrameMkLst>
            <pc:docMk/>
            <pc:sldMk cId="3808227081" sldId="329"/>
            <ac:graphicFrameMk id="17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5:07.741" v="434" actId="1076"/>
          <ac:graphicFrameMkLst>
            <pc:docMk/>
            <pc:sldMk cId="3808227081" sldId="329"/>
            <ac:graphicFrameMk id="22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5:07.741" v="434" actId="1076"/>
          <ac:graphicFrameMkLst>
            <pc:docMk/>
            <pc:sldMk cId="3808227081" sldId="329"/>
            <ac:graphicFrameMk id="27" creationId="{00000000-0000-0000-0000-000000000000}"/>
          </ac:graphicFrameMkLst>
        </pc:graphicFrameChg>
        <pc:graphicFrameChg chg="del mod">
          <ac:chgData name="Bouchalová Monika" userId="109d95b4-2bb8-49cf-b576-f29ce8faf883" providerId="ADAL" clId="{22784C86-BFD6-4129-8494-343927389EDF}" dt="2020-12-17T09:18:34.995" v="295" actId="478"/>
          <ac:graphicFrameMkLst>
            <pc:docMk/>
            <pc:sldMk cId="3808227081" sldId="329"/>
            <ac:graphicFrameMk id="28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0:27.091" v="407" actId="1076"/>
          <ac:graphicFrameMkLst>
            <pc:docMk/>
            <pc:sldMk cId="3808227081" sldId="329"/>
            <ac:graphicFrameMk id="473102" creationId="{00000000-0000-0000-0000-000000000000}"/>
          </ac:graphicFrameMkLst>
        </pc:graphicFrameChg>
        <pc:graphicFrameChg chg="mod">
          <ac:chgData name="Bouchalová Monika" userId="109d95b4-2bb8-49cf-b576-f29ce8faf883" providerId="ADAL" clId="{22784C86-BFD6-4129-8494-343927389EDF}" dt="2020-12-17T09:35:07.741" v="434" actId="1076"/>
          <ac:graphicFrameMkLst>
            <pc:docMk/>
            <pc:sldMk cId="3808227081" sldId="329"/>
            <ac:graphicFrameMk id="473103" creationId="{00000000-0000-0000-0000-000000000000}"/>
          </ac:graphicFrameMkLst>
        </pc:graphicFrameChg>
        <pc:cxnChg chg="mod">
          <ac:chgData name="Bouchalová Monika" userId="109d95b4-2bb8-49cf-b576-f29ce8faf883" providerId="ADAL" clId="{22784C86-BFD6-4129-8494-343927389EDF}" dt="2020-12-17T09:35:07.741" v="434" actId="1076"/>
          <ac:cxnSpMkLst>
            <pc:docMk/>
            <pc:sldMk cId="3808227081" sldId="329"/>
            <ac:cxnSpMk id="25" creationId="{00000000-0000-0000-0000-000000000000}"/>
          </ac:cxnSpMkLst>
        </pc:cxnChg>
        <pc:cxnChg chg="add mod">
          <ac:chgData name="Bouchalová Monika" userId="109d95b4-2bb8-49cf-b576-f29ce8faf883" providerId="ADAL" clId="{22784C86-BFD6-4129-8494-343927389EDF}" dt="2020-12-17T09:35:01.069" v="433" actId="1076"/>
          <ac:cxnSpMkLst>
            <pc:docMk/>
            <pc:sldMk cId="3808227081" sldId="329"/>
            <ac:cxnSpMk id="36" creationId="{A7592869-1D42-4809-ACF9-E0DFC5E21AB0}"/>
          </ac:cxnSpMkLst>
        </pc:cxnChg>
      </pc:sldChg>
      <pc:sldChg chg="addSp delSp modSp mod addAnim delAnim modAnim modShow">
        <pc:chgData name="Bouchalová Monika" userId="109d95b4-2bb8-49cf-b576-f29ce8faf883" providerId="ADAL" clId="{22784C86-BFD6-4129-8494-343927389EDF}" dt="2020-12-17T09:43:24.100" v="562" actId="729"/>
        <pc:sldMkLst>
          <pc:docMk/>
          <pc:sldMk cId="2984496036" sldId="330"/>
        </pc:sldMkLst>
        <pc:spChg chg="add del mod">
          <ac:chgData name="Bouchalová Monika" userId="109d95b4-2bb8-49cf-b576-f29ce8faf883" providerId="ADAL" clId="{22784C86-BFD6-4129-8494-343927389EDF}" dt="2020-12-17T09:38:05.946" v="519"/>
          <ac:spMkLst>
            <pc:docMk/>
            <pc:sldMk cId="2984496036" sldId="330"/>
            <ac:spMk id="21" creationId="{2C8F8F47-0800-4586-AD0A-2FE662D4D013}"/>
          </ac:spMkLst>
        </pc:spChg>
        <pc:spChg chg="add del mod">
          <ac:chgData name="Bouchalová Monika" userId="109d95b4-2bb8-49cf-b576-f29ce8faf883" providerId="ADAL" clId="{22784C86-BFD6-4129-8494-343927389EDF}" dt="2020-12-17T09:38:05.946" v="519"/>
          <ac:spMkLst>
            <pc:docMk/>
            <pc:sldMk cId="2984496036" sldId="330"/>
            <ac:spMk id="22" creationId="{1DA617AA-DD81-4BEE-97EE-36A6B41F41B5}"/>
          </ac:spMkLst>
        </pc:spChg>
        <pc:graphicFrameChg chg="add del">
          <ac:chgData name="Bouchalová Monika" userId="109d95b4-2bb8-49cf-b576-f29ce8faf883" providerId="ADAL" clId="{22784C86-BFD6-4129-8494-343927389EDF}" dt="2020-12-17T09:38:07.327" v="521" actId="478"/>
          <ac:graphicFrameMkLst>
            <pc:docMk/>
            <pc:sldMk cId="2984496036" sldId="330"/>
            <ac:graphicFrameMk id="2" creationId="{00000000-0000-0000-0000-000000000000}"/>
          </ac:graphicFrameMkLst>
        </pc:graphicFrameChg>
        <pc:graphicFrameChg chg="add del">
          <ac:chgData name="Bouchalová Monika" userId="109d95b4-2bb8-49cf-b576-f29ce8faf883" providerId="ADAL" clId="{22784C86-BFD6-4129-8494-343927389EDF}" dt="2020-12-17T09:38:06.693" v="520" actId="478"/>
          <ac:graphicFrameMkLst>
            <pc:docMk/>
            <pc:sldMk cId="2984496036" sldId="330"/>
            <ac:graphicFrameMk id="470035" creationId="{00000000-0000-0000-0000-000000000000}"/>
          </ac:graphicFrameMkLst>
        </pc:graphicFrameChg>
      </pc:sldChg>
      <pc:sldChg chg="modSp">
        <pc:chgData name="Bouchalová Monika" userId="109d95b4-2bb8-49cf-b576-f29ce8faf883" providerId="ADAL" clId="{22784C86-BFD6-4129-8494-343927389EDF}" dt="2020-12-17T09:54:32.614" v="657" actId="208"/>
        <pc:sldMkLst>
          <pc:docMk/>
          <pc:sldMk cId="2783620927" sldId="337"/>
        </pc:sldMkLst>
        <pc:graphicFrameChg chg="mod">
          <ac:chgData name="Bouchalová Monika" userId="109d95b4-2bb8-49cf-b576-f29ce8faf883" providerId="ADAL" clId="{22784C86-BFD6-4129-8494-343927389EDF}" dt="2020-12-17T09:54:32.614" v="657" actId="208"/>
          <ac:graphicFrameMkLst>
            <pc:docMk/>
            <pc:sldMk cId="2783620927" sldId="337"/>
            <ac:graphicFrameMk id="2" creationId="{00000000-0000-0000-0000-000000000000}"/>
          </ac:graphicFrameMkLst>
        </pc:graphicFrameChg>
      </pc:sldChg>
      <pc:sldChg chg="modSp mod">
        <pc:chgData name="Bouchalová Monika" userId="109d95b4-2bb8-49cf-b576-f29ce8faf883" providerId="ADAL" clId="{22784C86-BFD6-4129-8494-343927389EDF}" dt="2020-12-17T09:50:27.713" v="597" actId="208"/>
        <pc:sldMkLst>
          <pc:docMk/>
          <pc:sldMk cId="2574654482" sldId="339"/>
        </pc:sldMkLst>
        <pc:cxnChg chg="mod">
          <ac:chgData name="Bouchalová Monika" userId="109d95b4-2bb8-49cf-b576-f29ce8faf883" providerId="ADAL" clId="{22784C86-BFD6-4129-8494-343927389EDF}" dt="2020-12-17T09:50:27.713" v="597" actId="208"/>
          <ac:cxnSpMkLst>
            <pc:docMk/>
            <pc:sldMk cId="2574654482" sldId="339"/>
            <ac:cxnSpMk id="25" creationId="{00000000-0000-0000-0000-000000000000}"/>
          </ac:cxnSpMkLst>
        </pc:cxnChg>
      </pc:sldChg>
      <pc:sldChg chg="addSp modSp mod modAnim">
        <pc:chgData name="Bouchalová Monika" userId="109d95b4-2bb8-49cf-b576-f29ce8faf883" providerId="ADAL" clId="{22784C86-BFD6-4129-8494-343927389EDF}" dt="2020-12-17T09:53:37.007" v="652" actId="114"/>
        <pc:sldMkLst>
          <pc:docMk/>
          <pc:sldMk cId="830491251" sldId="345"/>
        </pc:sldMkLst>
        <pc:spChg chg="mod">
          <ac:chgData name="Bouchalová Monika" userId="109d95b4-2bb8-49cf-b576-f29ce8faf883" providerId="ADAL" clId="{22784C86-BFD6-4129-8494-343927389EDF}" dt="2020-12-17T09:53:37.007" v="652" actId="114"/>
          <ac:spMkLst>
            <pc:docMk/>
            <pc:sldMk cId="830491251" sldId="345"/>
            <ac:spMk id="23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53:07.726" v="649" actId="208"/>
          <ac:spMkLst>
            <pc:docMk/>
            <pc:sldMk cId="830491251" sldId="345"/>
            <ac:spMk id="27" creationId="{76D4C27C-67E7-48E1-8273-8212D66A38FD}"/>
          </ac:spMkLst>
        </pc:spChg>
      </pc:sldChg>
      <pc:sldChg chg="modSp mod">
        <pc:chgData name="Bouchalová Monika" userId="109d95b4-2bb8-49cf-b576-f29ce8faf883" providerId="ADAL" clId="{22784C86-BFD6-4129-8494-343927389EDF}" dt="2020-12-08T13:19:10.278" v="21" actId="6549"/>
        <pc:sldMkLst>
          <pc:docMk/>
          <pc:sldMk cId="3610604394" sldId="383"/>
        </pc:sldMkLst>
        <pc:spChg chg="mod">
          <ac:chgData name="Bouchalová Monika" userId="109d95b4-2bb8-49cf-b576-f29ce8faf883" providerId="ADAL" clId="{22784C86-BFD6-4129-8494-343927389EDF}" dt="2020-12-08T13:19:10.278" v="21" actId="6549"/>
          <ac:spMkLst>
            <pc:docMk/>
            <pc:sldMk cId="3610604394" sldId="383"/>
            <ac:spMk id="5" creationId="{00000000-0000-0000-0000-000000000000}"/>
          </ac:spMkLst>
        </pc:spChg>
      </pc:sldChg>
      <pc:sldChg chg="modSp mod">
        <pc:chgData name="Bouchalová Monika" userId="109d95b4-2bb8-49cf-b576-f29ce8faf883" providerId="ADAL" clId="{22784C86-BFD6-4129-8494-343927389EDF}" dt="2020-12-03T10:42:55.785" v="9" actId="20577"/>
        <pc:sldMkLst>
          <pc:docMk/>
          <pc:sldMk cId="2641803091" sldId="385"/>
        </pc:sldMkLst>
        <pc:spChg chg="mod">
          <ac:chgData name="Bouchalová Monika" userId="109d95b4-2bb8-49cf-b576-f29ce8faf883" providerId="ADAL" clId="{22784C86-BFD6-4129-8494-343927389EDF}" dt="2020-12-03T07:10:18.542" v="7" actId="6549"/>
          <ac:spMkLst>
            <pc:docMk/>
            <pc:sldMk cId="2641803091" sldId="385"/>
            <ac:spMk id="5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3T10:42:55.785" v="9" actId="20577"/>
          <ac:spMkLst>
            <pc:docMk/>
            <pc:sldMk cId="2641803091" sldId="385"/>
            <ac:spMk id="7" creationId="{4728B94D-9DB6-4136-A707-9CC609226BC3}"/>
          </ac:spMkLst>
        </pc:spChg>
      </pc:sldChg>
      <pc:sldChg chg="mod modShow">
        <pc:chgData name="Bouchalová Monika" userId="109d95b4-2bb8-49cf-b576-f29ce8faf883" providerId="ADAL" clId="{22784C86-BFD6-4129-8494-343927389EDF}" dt="2020-12-17T09:46:52.937" v="567" actId="729"/>
        <pc:sldMkLst>
          <pc:docMk/>
          <pc:sldMk cId="2280353505" sldId="386"/>
        </pc:sldMkLst>
      </pc:sldChg>
      <pc:sldChg chg="addSp delSp modSp mod delAnim modAnim">
        <pc:chgData name="Bouchalová Monika" userId="109d95b4-2bb8-49cf-b576-f29ce8faf883" providerId="ADAL" clId="{22784C86-BFD6-4129-8494-343927389EDF}" dt="2020-12-09T07:45:35.001" v="174"/>
        <pc:sldMkLst>
          <pc:docMk/>
          <pc:sldMk cId="4088733945" sldId="387"/>
        </pc:sldMkLst>
        <pc:spChg chg="del">
          <ac:chgData name="Bouchalová Monika" userId="109d95b4-2bb8-49cf-b576-f29ce8faf883" providerId="ADAL" clId="{22784C86-BFD6-4129-8494-343927389EDF}" dt="2020-12-09T07:45:20.929" v="173" actId="478"/>
          <ac:spMkLst>
            <pc:docMk/>
            <pc:sldMk cId="4088733945" sldId="387"/>
            <ac:spMk id="4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33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48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5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6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7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8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59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60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66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0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1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3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4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5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7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8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8T13:51:10.435" v="62" actId="1037"/>
          <ac:spMkLst>
            <pc:docMk/>
            <pc:sldMk cId="4088733945" sldId="387"/>
            <ac:spMk id="79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08T13:51:16.224" v="64" actId="403"/>
          <ac:spMkLst>
            <pc:docMk/>
            <pc:sldMk cId="4088733945" sldId="387"/>
            <ac:spMk id="82" creationId="{2566730A-F72E-45E7-8193-4E623E77995B}"/>
          </ac:spMkLst>
        </pc:spChg>
        <pc:spChg chg="add mod">
          <ac:chgData name="Bouchalová Monika" userId="109d95b4-2bb8-49cf-b576-f29ce8faf883" providerId="ADAL" clId="{22784C86-BFD6-4129-8494-343927389EDF}" dt="2020-12-09T07:45:35.001" v="174"/>
          <ac:spMkLst>
            <pc:docMk/>
            <pc:sldMk cId="4088733945" sldId="387"/>
            <ac:spMk id="83" creationId="{28DECBF6-D62A-4120-9775-BEA0C55C00E1}"/>
          </ac:spMkLst>
        </pc:s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32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46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47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49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51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52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53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61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65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67" creationId="{00000000-0000-0000-0000-000000000000}"/>
          </ac:grpSpMkLst>
        </pc:grpChg>
        <pc:grpChg chg="mod">
          <ac:chgData name="Bouchalová Monika" userId="109d95b4-2bb8-49cf-b576-f29ce8faf883" providerId="ADAL" clId="{22784C86-BFD6-4129-8494-343927389EDF}" dt="2020-12-08T13:51:10.435" v="62" actId="1037"/>
          <ac:grpSpMkLst>
            <pc:docMk/>
            <pc:sldMk cId="4088733945" sldId="387"/>
            <ac:grpSpMk id="68" creationId="{00000000-0000-0000-0000-000000000000}"/>
          </ac:grpSpMkLst>
        </pc:grpChg>
        <pc:graphicFrameChg chg="add del mod replId">
          <ac:chgData name="Bouchalová Monika" userId="109d95b4-2bb8-49cf-b576-f29ce8faf883" providerId="ADAL" clId="{22784C86-BFD6-4129-8494-343927389EDF}" dt="2020-12-08T13:50:28.026" v="41"/>
          <ac:graphicFrameMkLst>
            <pc:docMk/>
            <pc:sldMk cId="4088733945" sldId="387"/>
            <ac:graphicFrameMk id="2" creationId="{2566730A-F72E-45E7-8193-4E623E77995B}"/>
          </ac:graphicFrameMkLst>
        </pc:graphicFrameChg>
        <pc:graphicFrameChg chg="mod">
          <ac:chgData name="Bouchalová Monika" userId="109d95b4-2bb8-49cf-b576-f29ce8faf883" providerId="ADAL" clId="{22784C86-BFD6-4129-8494-343927389EDF}" dt="2020-12-08T13:51:19.473" v="65" actId="1076"/>
          <ac:graphicFrameMkLst>
            <pc:docMk/>
            <pc:sldMk cId="4088733945" sldId="387"/>
            <ac:graphicFrameMk id="42" creationId="{00000000-0000-0000-0000-000000000000}"/>
          </ac:graphicFrameMkLst>
        </pc:graphicFrame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45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50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54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62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63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64" creationId="{00000000-0000-0000-0000-000000000000}"/>
          </ac:cxnSpMkLst>
        </pc:cxnChg>
        <pc:cxnChg chg="mod">
          <ac:chgData name="Bouchalová Monika" userId="109d95b4-2bb8-49cf-b576-f29ce8faf883" providerId="ADAL" clId="{22784C86-BFD6-4129-8494-343927389EDF}" dt="2020-12-08T13:51:10.435" v="62" actId="1037"/>
          <ac:cxnSpMkLst>
            <pc:docMk/>
            <pc:sldMk cId="4088733945" sldId="387"/>
            <ac:cxnSpMk id="69" creationId="{00000000-0000-0000-0000-000000000000}"/>
          </ac:cxnSpMkLst>
        </pc:cxnChg>
      </pc:sldChg>
      <pc:sldChg chg="modSp">
        <pc:chgData name="Bouchalová Monika" userId="109d95b4-2bb8-49cf-b576-f29ce8faf883" providerId="ADAL" clId="{22784C86-BFD6-4129-8494-343927389EDF}" dt="2020-12-17T09:54:01.998" v="653" actId="207"/>
        <pc:sldMkLst>
          <pc:docMk/>
          <pc:sldMk cId="226769291" sldId="388"/>
        </pc:sldMkLst>
        <pc:graphicFrameChg chg="mod">
          <ac:chgData name="Bouchalová Monika" userId="109d95b4-2bb8-49cf-b576-f29ce8faf883" providerId="ADAL" clId="{22784C86-BFD6-4129-8494-343927389EDF}" dt="2020-12-17T09:54:01.998" v="653" actId="207"/>
          <ac:graphicFrameMkLst>
            <pc:docMk/>
            <pc:sldMk cId="226769291" sldId="388"/>
            <ac:graphicFrameMk id="39" creationId="{00000000-0000-0000-0000-000000000000}"/>
          </ac:graphicFrameMkLst>
        </pc:graphicFrameChg>
      </pc:sldChg>
      <pc:sldChg chg="del">
        <pc:chgData name="Bouchalová Monika" userId="109d95b4-2bb8-49cf-b576-f29ce8faf883" providerId="ADAL" clId="{22784C86-BFD6-4129-8494-343927389EDF}" dt="2020-12-03T07:09:43.882" v="2" actId="47"/>
        <pc:sldMkLst>
          <pc:docMk/>
          <pc:sldMk cId="383214176" sldId="402"/>
        </pc:sldMkLst>
      </pc:sldChg>
      <pc:sldChg chg="mod modShow">
        <pc:chgData name="Bouchalová Monika" userId="109d95b4-2bb8-49cf-b576-f29ce8faf883" providerId="ADAL" clId="{22784C86-BFD6-4129-8494-343927389EDF}" dt="2020-12-17T09:51:51.749" v="598" actId="729"/>
        <pc:sldMkLst>
          <pc:docMk/>
          <pc:sldMk cId="2950674689" sldId="406"/>
        </pc:sldMkLst>
      </pc:sldChg>
      <pc:sldChg chg="mod modShow">
        <pc:chgData name="Bouchalová Monika" userId="109d95b4-2bb8-49cf-b576-f29ce8faf883" providerId="ADAL" clId="{22784C86-BFD6-4129-8494-343927389EDF}" dt="2020-12-17T09:51:51.749" v="598" actId="729"/>
        <pc:sldMkLst>
          <pc:docMk/>
          <pc:sldMk cId="3493284308" sldId="407"/>
        </pc:sldMkLst>
      </pc:sldChg>
      <pc:sldChg chg="mod modShow">
        <pc:chgData name="Bouchalová Monika" userId="109d95b4-2bb8-49cf-b576-f29ce8faf883" providerId="ADAL" clId="{22784C86-BFD6-4129-8494-343927389EDF}" dt="2020-12-17T09:51:51.749" v="598" actId="729"/>
        <pc:sldMkLst>
          <pc:docMk/>
          <pc:sldMk cId="2282157744" sldId="408"/>
        </pc:sldMkLst>
      </pc:sldChg>
      <pc:sldChg chg="ord">
        <pc:chgData name="Bouchalová Monika" userId="109d95b4-2bb8-49cf-b576-f29ce8faf883" providerId="ADAL" clId="{22784C86-BFD6-4129-8494-343927389EDF}" dt="2020-12-09T07:21:54.441" v="77"/>
        <pc:sldMkLst>
          <pc:docMk/>
          <pc:sldMk cId="2194437515" sldId="409"/>
        </pc:sldMkLst>
      </pc:sldChg>
      <pc:sldChg chg="addSp modSp mod">
        <pc:chgData name="Bouchalová Monika" userId="109d95b4-2bb8-49cf-b576-f29ce8faf883" providerId="ADAL" clId="{22784C86-BFD6-4129-8494-343927389EDF}" dt="2020-12-08T13:44:58.834" v="25" actId="1076"/>
        <pc:sldMkLst>
          <pc:docMk/>
          <pc:sldMk cId="3950563692" sldId="411"/>
        </pc:sldMkLst>
        <pc:spChg chg="add mod">
          <ac:chgData name="Bouchalová Monika" userId="109d95b4-2bb8-49cf-b576-f29ce8faf883" providerId="ADAL" clId="{22784C86-BFD6-4129-8494-343927389EDF}" dt="2020-12-08T13:19:33.930" v="23" actId="1076"/>
          <ac:spMkLst>
            <pc:docMk/>
            <pc:sldMk cId="3950563692" sldId="411"/>
            <ac:spMk id="7" creationId="{68A06855-AD83-422A-8444-82F1ECB7AEE9}"/>
          </ac:spMkLst>
        </pc:spChg>
        <pc:picChg chg="mod">
          <ac:chgData name="Bouchalová Monika" userId="109d95b4-2bb8-49cf-b576-f29ce8faf883" providerId="ADAL" clId="{22784C86-BFD6-4129-8494-343927389EDF}" dt="2020-12-08T13:44:58.834" v="25" actId="1076"/>
          <ac:picMkLst>
            <pc:docMk/>
            <pc:sldMk cId="3950563692" sldId="411"/>
            <ac:picMk id="67590" creationId="{00000000-0000-0000-0000-000000000000}"/>
          </ac:picMkLst>
        </pc:picChg>
      </pc:sldChg>
      <pc:sldChg chg="ord">
        <pc:chgData name="Bouchalová Monika" userId="109d95b4-2bb8-49cf-b576-f29ce8faf883" providerId="ADAL" clId="{22784C86-BFD6-4129-8494-343927389EDF}" dt="2020-12-03T07:09:57.668" v="5"/>
        <pc:sldMkLst>
          <pc:docMk/>
          <pc:sldMk cId="3110892920" sldId="412"/>
        </pc:sldMkLst>
      </pc:sldChg>
      <pc:sldChg chg="ord">
        <pc:chgData name="Bouchalová Monika" userId="109d95b4-2bb8-49cf-b576-f29ce8faf883" providerId="ADAL" clId="{22784C86-BFD6-4129-8494-343927389EDF}" dt="2020-12-03T07:09:57.668" v="5"/>
        <pc:sldMkLst>
          <pc:docMk/>
          <pc:sldMk cId="2874361685" sldId="413"/>
        </pc:sldMkLst>
      </pc:sldChg>
      <pc:sldChg chg="del">
        <pc:chgData name="Bouchalová Monika" userId="109d95b4-2bb8-49cf-b576-f29ce8faf883" providerId="ADAL" clId="{22784C86-BFD6-4129-8494-343927389EDF}" dt="2020-12-03T07:09:45.990" v="3" actId="47"/>
        <pc:sldMkLst>
          <pc:docMk/>
          <pc:sldMk cId="2556635719" sldId="414"/>
        </pc:sldMkLst>
      </pc:sldChg>
      <pc:sldChg chg="addSp delSp modSp mod addAnim delAnim">
        <pc:chgData name="Bouchalová Monika" userId="109d95b4-2bb8-49cf-b576-f29ce8faf883" providerId="ADAL" clId="{22784C86-BFD6-4129-8494-343927389EDF}" dt="2020-12-09T08:10:48.176" v="204" actId="1076"/>
        <pc:sldMkLst>
          <pc:docMk/>
          <pc:sldMk cId="1783110750" sldId="425"/>
        </pc:sldMkLst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3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0" creationId="{1C5D88A5-0BA0-462B-A355-324A8D970184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1" creationId="{795E1DD2-6021-45B5-823A-329C26022053}"/>
          </ac:spMkLst>
        </pc:spChg>
        <pc:spChg chg="mod">
          <ac:chgData name="Bouchalová Monika" userId="109d95b4-2bb8-49cf-b576-f29ce8faf883" providerId="ADAL" clId="{22784C86-BFD6-4129-8494-343927389EDF}" dt="2020-12-09T08:10:41.788" v="202" actId="1076"/>
          <ac:spMkLst>
            <pc:docMk/>
            <pc:sldMk cId="1783110750" sldId="425"/>
            <ac:spMk id="22" creationId="{7A364FCB-DE76-4AB8-AC45-290F0140B786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4" creationId="{2CFD6877-0F2C-4BF5-B39C-5B0C15019BEE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6" creationId="{2DB8408D-AA0F-42C0-B200-507AF64203DC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27" creationId="{F4D5D1DA-7606-424E-97D1-EDD41BDF68B3}"/>
          </ac:spMkLst>
        </pc:spChg>
        <pc:spChg chg="add del mod">
          <ac:chgData name="Bouchalová Monika" userId="109d95b4-2bb8-49cf-b576-f29ce8faf883" providerId="ADAL" clId="{22784C86-BFD6-4129-8494-343927389EDF}" dt="2020-12-09T08:10:46.003" v="203" actId="1076"/>
          <ac:spMkLst>
            <pc:docMk/>
            <pc:sldMk cId="1783110750" sldId="425"/>
            <ac:spMk id="29" creationId="{BA2490C4-D5F1-47BC-99B9-F3D3CDD51920}"/>
          </ac:spMkLst>
        </pc:spChg>
        <pc:spChg chg="mod">
          <ac:chgData name="Bouchalová Monika" userId="109d95b4-2bb8-49cf-b576-f29ce8faf883" providerId="ADAL" clId="{22784C86-BFD6-4129-8494-343927389EDF}" dt="2020-12-09T08:10:48.176" v="204" actId="1076"/>
          <ac:spMkLst>
            <pc:docMk/>
            <pc:sldMk cId="1783110750" sldId="425"/>
            <ac:spMk id="31" creationId="{A5377B8C-A96D-4AAA-9F78-6038F3EEE066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32" creationId="{8F8D74D0-11BF-47AA-BD3D-2C94629217C2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33" creationId="{9B99F160-A0A0-42D1-9785-633F0358DC02}"/>
          </ac:spMkLst>
        </pc:spChg>
        <pc:spChg chg="mod">
          <ac:chgData name="Bouchalová Monika" userId="109d95b4-2bb8-49cf-b576-f29ce8faf883" providerId="ADAL" clId="{22784C86-BFD6-4129-8494-343927389EDF}" dt="2020-12-09T08:10:36.116" v="201" actId="1038"/>
          <ac:spMkLst>
            <pc:docMk/>
            <pc:sldMk cId="1783110750" sldId="425"/>
            <ac:spMk id="34" creationId="{13A20DA3-F6A2-4423-AB6F-8A082BC65141}"/>
          </ac:spMkLst>
        </pc:spChg>
      </pc:sldChg>
      <pc:sldChg chg="del">
        <pc:chgData name="Bouchalová Monika" userId="109d95b4-2bb8-49cf-b576-f29ce8faf883" providerId="ADAL" clId="{22784C86-BFD6-4129-8494-343927389EDF}" dt="2020-12-03T07:09:40.986" v="1" actId="47"/>
        <pc:sldMkLst>
          <pc:docMk/>
          <pc:sldMk cId="1623274293" sldId="427"/>
        </pc:sldMkLst>
      </pc:sldChg>
      <pc:sldChg chg="modSp mod">
        <pc:chgData name="Bouchalová Monika" userId="109d95b4-2bb8-49cf-b576-f29ce8faf883" providerId="ADAL" clId="{22784C86-BFD6-4129-8494-343927389EDF}" dt="2020-12-03T07:10:12.416" v="6" actId="6549"/>
        <pc:sldMkLst>
          <pc:docMk/>
          <pc:sldMk cId="1377211349" sldId="428"/>
        </pc:sldMkLst>
        <pc:spChg chg="mod">
          <ac:chgData name="Bouchalová Monika" userId="109d95b4-2bb8-49cf-b576-f29ce8faf883" providerId="ADAL" clId="{22784C86-BFD6-4129-8494-343927389EDF}" dt="2020-12-03T07:10:12.416" v="6" actId="6549"/>
          <ac:spMkLst>
            <pc:docMk/>
            <pc:sldMk cId="1377211349" sldId="428"/>
            <ac:spMk id="5" creationId="{00000000-0000-0000-0000-000000000000}"/>
          </ac:spMkLst>
        </pc:spChg>
      </pc:sldChg>
      <pc:sldChg chg="modSp add mod modAnim">
        <pc:chgData name="Bouchalová Monika" userId="109d95b4-2bb8-49cf-b576-f29ce8faf883" providerId="ADAL" clId="{22784C86-BFD6-4129-8494-343927389EDF}" dt="2020-12-09T08:11:05.213" v="207"/>
        <pc:sldMkLst>
          <pc:docMk/>
          <pc:sldMk cId="718377605" sldId="429"/>
        </pc:sldMkLst>
        <pc:spChg chg="mod">
          <ac:chgData name="Bouchalová Monika" userId="109d95b4-2bb8-49cf-b576-f29ce8faf883" providerId="ADAL" clId="{22784C86-BFD6-4129-8494-343927389EDF}" dt="2020-12-08T13:12:38.068" v="20" actId="20577"/>
          <ac:spMkLst>
            <pc:docMk/>
            <pc:sldMk cId="718377605" sldId="429"/>
            <ac:spMk id="6" creationId="{00000000-0000-0000-0000-000000000000}"/>
          </ac:spMkLst>
        </pc:spChg>
        <pc:spChg chg="mod">
          <ac:chgData name="Bouchalová Monika" userId="109d95b4-2bb8-49cf-b576-f29ce8faf883" providerId="ADAL" clId="{22784C86-BFD6-4129-8494-343927389EDF}" dt="2020-12-03T10:43:38.506" v="14" actId="14100"/>
          <ac:spMkLst>
            <pc:docMk/>
            <pc:sldMk cId="718377605" sldId="429"/>
            <ac:spMk id="14" creationId="{0111F77A-09C5-4811-9D9F-0A9F5165CA6E}"/>
          </ac:spMkLst>
        </pc:spChg>
        <pc:spChg chg="mod">
          <ac:chgData name="Bouchalová Monika" userId="109d95b4-2bb8-49cf-b576-f29ce8faf883" providerId="ADAL" clId="{22784C86-BFD6-4129-8494-343927389EDF}" dt="2020-12-03T10:43:41.458" v="15" actId="14100"/>
          <ac:spMkLst>
            <pc:docMk/>
            <pc:sldMk cId="718377605" sldId="429"/>
            <ac:spMk id="15" creationId="{CB98C9F6-BF98-49F4-A586-358B6F929BB5}"/>
          </ac:spMkLst>
        </pc:spChg>
        <pc:spChg chg="mod">
          <ac:chgData name="Bouchalová Monika" userId="109d95b4-2bb8-49cf-b576-f29ce8faf883" providerId="ADAL" clId="{22784C86-BFD6-4129-8494-343927389EDF}" dt="2020-12-03T10:43:25.458" v="10" actId="14100"/>
          <ac:spMkLst>
            <pc:docMk/>
            <pc:sldMk cId="718377605" sldId="429"/>
            <ac:spMk id="19" creationId="{A2DA48DE-44A6-4BEC-9DC0-8737F43E30A1}"/>
          </ac:spMkLst>
        </pc:spChg>
        <pc:spChg chg="mod">
          <ac:chgData name="Bouchalová Monika" userId="109d95b4-2bb8-49cf-b576-f29ce8faf883" providerId="ADAL" clId="{22784C86-BFD6-4129-8494-343927389EDF}" dt="2020-12-03T10:43:32.619" v="12" actId="1076"/>
          <ac:spMkLst>
            <pc:docMk/>
            <pc:sldMk cId="718377605" sldId="429"/>
            <ac:spMk id="20" creationId="{43EEE856-35AB-4380-8996-4F5491BDA833}"/>
          </ac:spMkLst>
        </pc:spChg>
      </pc:sldChg>
      <pc:sldChg chg="add modAnim">
        <pc:chgData name="Bouchalová Monika" userId="109d95b4-2bb8-49cf-b576-f29ce8faf883" providerId="ADAL" clId="{22784C86-BFD6-4129-8494-343927389EDF}" dt="2020-12-09T08:11:12.622" v="208"/>
        <pc:sldMkLst>
          <pc:docMk/>
          <pc:sldMk cId="1369469653" sldId="430"/>
        </pc:sldMkLst>
      </pc:sldChg>
      <pc:sldChg chg="addSp modSp add mod modAnim">
        <pc:chgData name="Bouchalová Monika" userId="109d95b4-2bb8-49cf-b576-f29ce8faf883" providerId="ADAL" clId="{22784C86-BFD6-4129-8494-343927389EDF}" dt="2020-12-09T07:47:18.246" v="182" actId="1076"/>
        <pc:sldMkLst>
          <pc:docMk/>
          <pc:sldMk cId="544525068" sldId="431"/>
        </pc:sldMkLst>
        <pc:spChg chg="mod">
          <ac:chgData name="Bouchalová Monika" userId="109d95b4-2bb8-49cf-b576-f29ce8faf883" providerId="ADAL" clId="{22784C86-BFD6-4129-8494-343927389EDF}" dt="2020-12-03T10:44:37.899" v="19" actId="14100"/>
          <ac:spMkLst>
            <pc:docMk/>
            <pc:sldMk cId="544525068" sldId="431"/>
            <ac:spMk id="9" creationId="{7D433525-70ED-4BB6-9899-5F939C71044D}"/>
          </ac:spMkLst>
        </pc:spChg>
        <pc:spChg chg="mod">
          <ac:chgData name="Bouchalová Monika" userId="109d95b4-2bb8-49cf-b576-f29ce8faf883" providerId="ADAL" clId="{22784C86-BFD6-4129-8494-343927389EDF}" dt="2020-12-03T10:44:20.063" v="16" actId="14100"/>
          <ac:spMkLst>
            <pc:docMk/>
            <pc:sldMk cId="544525068" sldId="431"/>
            <ac:spMk id="13" creationId="{61BC7276-991F-475E-98DD-68937D521A83}"/>
          </ac:spMkLst>
        </pc:spChg>
        <pc:spChg chg="mod">
          <ac:chgData name="Bouchalová Monika" userId="109d95b4-2bb8-49cf-b576-f29ce8faf883" providerId="ADAL" clId="{22784C86-BFD6-4129-8494-343927389EDF}" dt="2020-12-03T10:44:26.918" v="18" actId="1076"/>
          <ac:spMkLst>
            <pc:docMk/>
            <pc:sldMk cId="544525068" sldId="431"/>
            <ac:spMk id="14" creationId="{B0274616-630E-439E-8E12-93991A1EED5F}"/>
          </ac:spMkLst>
        </pc:spChg>
        <pc:spChg chg="add mod">
          <ac:chgData name="Bouchalová Monika" userId="109d95b4-2bb8-49cf-b576-f29ce8faf883" providerId="ADAL" clId="{22784C86-BFD6-4129-8494-343927389EDF}" dt="2020-12-09T07:47:18.246" v="182" actId="1076"/>
          <ac:spMkLst>
            <pc:docMk/>
            <pc:sldMk cId="544525068" sldId="431"/>
            <ac:spMk id="24" creationId="{881233EF-96D0-4820-B17E-A978C321A19B}"/>
          </ac:spMkLst>
        </pc:spChg>
      </pc:sldChg>
      <pc:sldChg chg="addSp delSp modSp add mod delAnim modAnim">
        <pc:chgData name="Bouchalová Monika" userId="109d95b4-2bb8-49cf-b576-f29ce8faf883" providerId="ADAL" clId="{22784C86-BFD6-4129-8494-343927389EDF}" dt="2020-12-17T09:49:24.969" v="595"/>
        <pc:sldMkLst>
          <pc:docMk/>
          <pc:sldMk cId="34520843" sldId="432"/>
        </pc:sldMkLst>
        <pc:spChg chg="del">
          <ac:chgData name="Bouchalová Monika" userId="109d95b4-2bb8-49cf-b576-f29ce8faf883" providerId="ADAL" clId="{22784C86-BFD6-4129-8494-343927389EDF}" dt="2020-12-17T09:37:14.946" v="499" actId="478"/>
          <ac:spMkLst>
            <pc:docMk/>
            <pc:sldMk cId="34520843" sldId="432"/>
            <ac:spMk id="9" creationId="{00000000-0000-0000-0000-000000000000}"/>
          </ac:spMkLst>
        </pc:spChg>
        <pc:spChg chg="add mod">
          <ac:chgData name="Bouchalová Monika" userId="109d95b4-2bb8-49cf-b576-f29ce8faf883" providerId="ADAL" clId="{22784C86-BFD6-4129-8494-343927389EDF}" dt="2020-12-17T09:37:36.964" v="513" actId="207"/>
          <ac:spMkLst>
            <pc:docMk/>
            <pc:sldMk cId="34520843" sldId="432"/>
            <ac:spMk id="21" creationId="{9DB08D8D-CA5A-4E30-9C74-DE5540A11BD5}"/>
          </ac:spMkLst>
        </pc:spChg>
        <pc:spChg chg="add mod">
          <ac:chgData name="Bouchalová Monika" userId="109d95b4-2bb8-49cf-b576-f29ce8faf883" providerId="ADAL" clId="{22784C86-BFD6-4129-8494-343927389EDF}" dt="2020-12-17T09:37:15.494" v="500"/>
          <ac:spMkLst>
            <pc:docMk/>
            <pc:sldMk cId="34520843" sldId="432"/>
            <ac:spMk id="22" creationId="{1EA6F66D-122C-4625-B5DB-7F6580AD2533}"/>
          </ac:spMkLst>
        </pc:spChg>
        <pc:spChg chg="add mod">
          <ac:chgData name="Bouchalová Monika" userId="109d95b4-2bb8-49cf-b576-f29ce8faf883" providerId="ADAL" clId="{22784C86-BFD6-4129-8494-343927389EDF}" dt="2020-12-17T09:38:13.133" v="523"/>
          <ac:spMkLst>
            <pc:docMk/>
            <pc:sldMk cId="34520843" sldId="432"/>
            <ac:spMk id="23" creationId="{7A8353F6-3E08-4B32-87F9-D2FD8CCCAFB8}"/>
          </ac:spMkLst>
        </pc:spChg>
        <pc:spChg chg="add mod">
          <ac:chgData name="Bouchalová Monika" userId="109d95b4-2bb8-49cf-b576-f29ce8faf883" providerId="ADAL" clId="{22784C86-BFD6-4129-8494-343927389EDF}" dt="2020-12-17T09:38:13.133" v="523"/>
          <ac:spMkLst>
            <pc:docMk/>
            <pc:sldMk cId="34520843" sldId="432"/>
            <ac:spMk id="24" creationId="{C45C38D9-9F09-44F8-8989-1E7AB8E96796}"/>
          </ac:spMkLst>
        </pc:spChg>
        <pc:spChg chg="add mod">
          <ac:chgData name="Bouchalová Monika" userId="109d95b4-2bb8-49cf-b576-f29ce8faf883" providerId="ADAL" clId="{22784C86-BFD6-4129-8494-343927389EDF}" dt="2020-12-17T09:43:15.378" v="560" actId="1076"/>
          <ac:spMkLst>
            <pc:docMk/>
            <pc:sldMk cId="34520843" sldId="432"/>
            <ac:spMk id="26" creationId="{055D74B9-0EA1-4799-A8FB-7E4E5CF03429}"/>
          </ac:spMkLst>
        </pc:spChg>
        <pc:spChg chg="add mod">
          <ac:chgData name="Bouchalová Monika" userId="109d95b4-2bb8-49cf-b576-f29ce8faf883" providerId="ADAL" clId="{22784C86-BFD6-4129-8494-343927389EDF}" dt="2020-12-17T09:43:18.401" v="561" actId="1076"/>
          <ac:spMkLst>
            <pc:docMk/>
            <pc:sldMk cId="34520843" sldId="432"/>
            <ac:spMk id="28" creationId="{36B5306E-C174-4EAF-9178-DF54B9890798}"/>
          </ac:spMkLst>
        </pc:spChg>
        <pc:spChg chg="add mod">
          <ac:chgData name="Bouchalová Monika" userId="109d95b4-2bb8-49cf-b576-f29ce8faf883" providerId="ADAL" clId="{22784C86-BFD6-4129-8494-343927389EDF}" dt="2020-12-17T09:40:30.787" v="544" actId="1076"/>
          <ac:spMkLst>
            <pc:docMk/>
            <pc:sldMk cId="34520843" sldId="432"/>
            <ac:spMk id="37" creationId="{7630E644-541C-4ACC-AB4A-6313D0950514}"/>
          </ac:spMkLst>
        </pc:spChg>
        <pc:spChg chg="add mod">
          <ac:chgData name="Bouchalová Monika" userId="109d95b4-2bb8-49cf-b576-f29ce8faf883" providerId="ADAL" clId="{22784C86-BFD6-4129-8494-343927389EDF}" dt="2020-12-17T09:49:11.759" v="592" actId="207"/>
          <ac:spMkLst>
            <pc:docMk/>
            <pc:sldMk cId="34520843" sldId="432"/>
            <ac:spMk id="39" creationId="{0150ED84-227C-4011-BFF3-F624F66C4AC5}"/>
          </ac:spMkLst>
        </pc:spChg>
        <pc:graphicFrameChg chg="del">
          <ac:chgData name="Bouchalová Monika" userId="109d95b4-2bb8-49cf-b576-f29ce8faf883" providerId="ADAL" clId="{22784C86-BFD6-4129-8494-343927389EDF}" dt="2020-12-17T09:38:11.439" v="522" actId="478"/>
          <ac:graphicFrameMkLst>
            <pc:docMk/>
            <pc:sldMk cId="34520843" sldId="432"/>
            <ac:graphicFrameMk id="2" creationId="{00000000-0000-0000-0000-00000000000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9:40.992" v="535" actId="478"/>
          <ac:graphicFrameMkLst>
            <pc:docMk/>
            <pc:sldMk cId="34520843" sldId="432"/>
            <ac:graphicFrameMk id="3" creationId="{00000000-0000-0000-0000-00000000000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9:04.981" v="530" actId="478"/>
          <ac:graphicFrameMkLst>
            <pc:docMk/>
            <pc:sldMk cId="34520843" sldId="432"/>
            <ac:graphicFrameMk id="14" creationId="{00000000-0000-0000-0000-00000000000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9:00.808" v="528" actId="478"/>
          <ac:graphicFrameMkLst>
            <pc:docMk/>
            <pc:sldMk cId="34520843" sldId="432"/>
            <ac:graphicFrameMk id="19" creationId="{00000000-0000-0000-0000-00000000000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9:42.203" v="536" actId="478"/>
          <ac:graphicFrameMkLst>
            <pc:docMk/>
            <pc:sldMk cId="34520843" sldId="432"/>
            <ac:graphicFrameMk id="20" creationId="{00000000-0000-0000-0000-000000000000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3:11.731" v="559" actId="1076"/>
          <ac:graphicFrameMkLst>
            <pc:docMk/>
            <pc:sldMk cId="34520843" sldId="432"/>
            <ac:graphicFrameMk id="25" creationId="{EA396F88-5104-45F5-8709-BE0879B0BA27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1:29.574" v="549" actId="1076"/>
          <ac:graphicFrameMkLst>
            <pc:docMk/>
            <pc:sldMk cId="34520843" sldId="432"/>
            <ac:graphicFrameMk id="29" creationId="{70C75DF5-E672-4634-BF99-B28080321791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0:20.501" v="542" actId="1036"/>
          <ac:graphicFrameMkLst>
            <pc:docMk/>
            <pc:sldMk cId="34520843" sldId="432"/>
            <ac:graphicFrameMk id="31" creationId="{B01B491F-9A53-4EA6-916F-54EF8B538EE5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0:27.649" v="543" actId="1076"/>
          <ac:graphicFrameMkLst>
            <pc:docMk/>
            <pc:sldMk cId="34520843" sldId="432"/>
            <ac:graphicFrameMk id="32" creationId="{776390B9-6FE9-4134-B28E-12E438C10B28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0:20.501" v="542" actId="1036"/>
          <ac:graphicFrameMkLst>
            <pc:docMk/>
            <pc:sldMk cId="34520843" sldId="432"/>
            <ac:graphicFrameMk id="33" creationId="{16C59EBC-4BC8-4390-B3AC-147788B24587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0:38.854" v="545" actId="1076"/>
          <ac:graphicFrameMkLst>
            <pc:docMk/>
            <pc:sldMk cId="34520843" sldId="432"/>
            <ac:graphicFrameMk id="34" creationId="{87B5D62D-FA14-4510-AAF9-7CFAA5DBD11C}"/>
          </ac:graphicFrameMkLst>
        </pc:graphicFrameChg>
        <pc:graphicFrameChg chg="add mod">
          <ac:chgData name="Bouchalová Monika" userId="109d95b4-2bb8-49cf-b576-f29ce8faf883" providerId="ADAL" clId="{22784C86-BFD6-4129-8494-343927389EDF}" dt="2020-12-17T09:41:23.022" v="548" actId="1076"/>
          <ac:graphicFrameMkLst>
            <pc:docMk/>
            <pc:sldMk cId="34520843" sldId="432"/>
            <ac:graphicFrameMk id="36" creationId="{62714733-06BD-4711-B802-37D11A98C770}"/>
          </ac:graphicFrameMkLst>
        </pc:graphicFrameChg>
        <pc:graphicFrameChg chg="del">
          <ac:chgData name="Bouchalová Monika" userId="109d95b4-2bb8-49cf-b576-f29ce8faf883" providerId="ADAL" clId="{22784C86-BFD6-4129-8494-343927389EDF}" dt="2020-12-17T09:38:15.168" v="524" actId="478"/>
          <ac:graphicFrameMkLst>
            <pc:docMk/>
            <pc:sldMk cId="34520843" sldId="432"/>
            <ac:graphicFrameMk id="470035" creationId="{00000000-0000-0000-0000-000000000000}"/>
          </ac:graphicFrameMkLst>
        </pc:graphicFrameChg>
        <pc:cxnChg chg="add mod">
          <ac:chgData name="Bouchalová Monika" userId="109d95b4-2bb8-49cf-b576-f29ce8faf883" providerId="ADAL" clId="{22784C86-BFD6-4129-8494-343927389EDF}" dt="2020-12-17T09:40:38.854" v="545" actId="1076"/>
          <ac:cxnSpMkLst>
            <pc:docMk/>
            <pc:sldMk cId="34520843" sldId="432"/>
            <ac:cxnSpMk id="30" creationId="{AD88364F-6CAF-411A-93FC-F100ECC168D4}"/>
          </ac:cxnSpMkLst>
        </pc:cxnChg>
        <pc:cxnChg chg="add mod">
          <ac:chgData name="Bouchalová Monika" userId="109d95b4-2bb8-49cf-b576-f29ce8faf883" providerId="ADAL" clId="{22784C86-BFD6-4129-8494-343927389EDF}" dt="2020-12-17T09:40:20.501" v="542" actId="1036"/>
          <ac:cxnSpMkLst>
            <pc:docMk/>
            <pc:sldMk cId="34520843" sldId="432"/>
            <ac:cxnSpMk id="35" creationId="{9FE27324-5545-45B8-A2D7-64F4D245765A}"/>
          </ac:cxnSpMkLst>
        </pc:cxnChg>
        <pc:cxnChg chg="add mod">
          <ac:chgData name="Bouchalová Monika" userId="109d95b4-2bb8-49cf-b576-f29ce8faf883" providerId="ADAL" clId="{22784C86-BFD6-4129-8494-343927389EDF}" dt="2020-12-17T09:41:42.544" v="551" actId="1076"/>
          <ac:cxnSpMkLst>
            <pc:docMk/>
            <pc:sldMk cId="34520843" sldId="432"/>
            <ac:cxnSpMk id="38" creationId="{6A051970-8E3D-41D2-B2F8-11C6C3D9B4C2}"/>
          </ac:cxnSpMkLst>
        </pc:cxnChg>
      </pc:sldChg>
      <pc:sldChg chg="add del modAnim">
        <pc:chgData name="Bouchalová Monika" userId="109d95b4-2bb8-49cf-b576-f29ce8faf883" providerId="ADAL" clId="{22784C86-BFD6-4129-8494-343927389EDF}" dt="2020-12-17T09:12:39.934" v="233"/>
        <pc:sldMkLst>
          <pc:docMk/>
          <pc:sldMk cId="3597541743" sldId="432"/>
        </pc:sldMkLst>
      </pc:sldChg>
    </pc:docChg>
  </pc:docChgLst>
  <pc:docChgLst>
    <pc:chgData name="Bouchalová Monika" userId="109d95b4-2bb8-49cf-b576-f29ce8faf883" providerId="ADAL" clId="{64A26D2B-CC0D-4090-9DE4-163B444BDB5C}"/>
    <pc:docChg chg="custSel delSld modSld sldOrd">
      <pc:chgData name="Bouchalová Monika" userId="109d95b4-2bb8-49cf-b576-f29ce8faf883" providerId="ADAL" clId="{64A26D2B-CC0D-4090-9DE4-163B444BDB5C}" dt="2021-01-13T21:08:50.147" v="41" actId="6549"/>
      <pc:docMkLst>
        <pc:docMk/>
      </pc:docMkLst>
      <pc:sldChg chg="modSp mod ord">
        <pc:chgData name="Bouchalová Monika" userId="109d95b4-2bb8-49cf-b576-f29ce8faf883" providerId="ADAL" clId="{64A26D2B-CC0D-4090-9DE4-163B444BDB5C}" dt="2021-01-13T21:03:47.885" v="6" actId="20577"/>
        <pc:sldMkLst>
          <pc:docMk/>
          <pc:sldMk cId="0" sldId="257"/>
        </pc:sldMkLst>
        <pc:spChg chg="mod">
          <ac:chgData name="Bouchalová Monika" userId="109d95b4-2bb8-49cf-b576-f29ce8faf883" providerId="ADAL" clId="{64A26D2B-CC0D-4090-9DE4-163B444BDB5C}" dt="2021-01-13T21:03:47.885" v="6" actId="20577"/>
          <ac:spMkLst>
            <pc:docMk/>
            <pc:sldMk cId="0" sldId="257"/>
            <ac:spMk id="17410" creationId="{00000000-0000-0000-0000-000000000000}"/>
          </ac:spMkLst>
        </pc:spChg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0" sldId="267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0" sldId="273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4167146390" sldId="279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234770491" sldId="280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657393843" sldId="281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382493258" sldId="282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434982925" sldId="284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895677145" sldId="285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738890816" sldId="286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953562576" sldId="287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463417014" sldId="288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386833119" sldId="290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387894557" sldId="291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068131473" sldId="292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874426882" sldId="293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907706713" sldId="294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069970658" sldId="295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949536556" sldId="296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499957331" sldId="298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948973233" sldId="299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536789175" sldId="300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010541567" sldId="301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299564402" sldId="302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920804136" sldId="303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977102495" sldId="305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038650980" sldId="306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855477849" sldId="307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068178979" sldId="308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623655564" sldId="309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808588803" sldId="310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909796213" sldId="311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586474019" sldId="314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270692740" sldId="315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59970952" sldId="316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277238756" sldId="318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820417065" sldId="319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449092145" sldId="320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079507797" sldId="321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093195942" sldId="323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929516922" sldId="324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579404101" sldId="325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4105199712" sldId="327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808227081" sldId="329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984496036" sldId="330"/>
        </pc:sldMkLst>
      </pc:sldChg>
      <pc:sldChg chg="del">
        <pc:chgData name="Bouchalová Monika" userId="109d95b4-2bb8-49cf-b576-f29ce8faf883" providerId="ADAL" clId="{64A26D2B-CC0D-4090-9DE4-163B444BDB5C}" dt="2021-01-13T21:05:07.992" v="15" actId="47"/>
        <pc:sldMkLst>
          <pc:docMk/>
          <pc:sldMk cId="730955492" sldId="356"/>
        </pc:sldMkLst>
      </pc:sldChg>
      <pc:sldChg chg="delSp modSp mod delAnim modAnim">
        <pc:chgData name="Bouchalová Monika" userId="109d95b4-2bb8-49cf-b576-f29ce8faf883" providerId="ADAL" clId="{64A26D2B-CC0D-4090-9DE4-163B444BDB5C}" dt="2021-01-13T21:05:26.436" v="19" actId="478"/>
        <pc:sldMkLst>
          <pc:docMk/>
          <pc:sldMk cId="215061272" sldId="357"/>
        </pc:sldMkLst>
        <pc:spChg chg="mod">
          <ac:chgData name="Bouchalová Monika" userId="109d95b4-2bb8-49cf-b576-f29ce8faf883" providerId="ADAL" clId="{64A26D2B-CC0D-4090-9DE4-163B444BDB5C}" dt="2021-01-13T21:05:22.905" v="18" actId="1076"/>
          <ac:spMkLst>
            <pc:docMk/>
            <pc:sldMk cId="215061272" sldId="357"/>
            <ac:spMk id="13" creationId="{00000000-0000-0000-0000-000000000000}"/>
          </ac:spMkLst>
        </pc:spChg>
        <pc:spChg chg="del">
          <ac:chgData name="Bouchalová Monika" userId="109d95b4-2bb8-49cf-b576-f29ce8faf883" providerId="ADAL" clId="{64A26D2B-CC0D-4090-9DE4-163B444BDB5C}" dt="2021-01-13T21:05:26.436" v="19" actId="478"/>
          <ac:spMkLst>
            <pc:docMk/>
            <pc:sldMk cId="215061272" sldId="357"/>
            <ac:spMk id="19" creationId="{00000000-0000-0000-0000-000000000000}"/>
          </ac:spMkLst>
        </pc:spChg>
        <pc:picChg chg="del">
          <ac:chgData name="Bouchalová Monika" userId="109d95b4-2bb8-49cf-b576-f29ce8faf883" providerId="ADAL" clId="{64A26D2B-CC0D-4090-9DE4-163B444BDB5C}" dt="2021-01-13T21:05:17.446" v="17" actId="478"/>
          <ac:picMkLst>
            <pc:docMk/>
            <pc:sldMk cId="215061272" sldId="357"/>
            <ac:picMk id="5" creationId="{80C9079D-12DF-47D5-97C0-8DEC1FF0D88B}"/>
          </ac:picMkLst>
        </pc:picChg>
        <pc:picChg chg="del">
          <ac:chgData name="Bouchalová Monika" userId="109d95b4-2bb8-49cf-b576-f29ce8faf883" providerId="ADAL" clId="{64A26D2B-CC0D-4090-9DE4-163B444BDB5C}" dt="2021-01-13T21:05:15.304" v="16" actId="478"/>
          <ac:picMkLst>
            <pc:docMk/>
            <pc:sldMk cId="215061272" sldId="357"/>
            <ac:picMk id="2050" creationId="{0831AB17-5224-4468-AA56-706A49775974}"/>
          </ac:picMkLst>
        </pc:picChg>
      </pc:sldChg>
      <pc:sldChg chg="modSp">
        <pc:chgData name="Bouchalová Monika" userId="109d95b4-2bb8-49cf-b576-f29ce8faf883" providerId="ADAL" clId="{64A26D2B-CC0D-4090-9DE4-163B444BDB5C}" dt="2021-01-13T21:05:46.208" v="25" actId="20577"/>
        <pc:sldMkLst>
          <pc:docMk/>
          <pc:sldMk cId="3214381978" sldId="358"/>
        </pc:sldMkLst>
        <pc:spChg chg="mod">
          <ac:chgData name="Bouchalová Monika" userId="109d95b4-2bb8-49cf-b576-f29ce8faf883" providerId="ADAL" clId="{64A26D2B-CC0D-4090-9DE4-163B444BDB5C}" dt="2021-01-13T21:05:46.208" v="25" actId="20577"/>
          <ac:spMkLst>
            <pc:docMk/>
            <pc:sldMk cId="3214381978" sldId="358"/>
            <ac:spMk id="76" creationId="{4BEA48B1-2AE0-4A45-80AC-54211C1BF14C}"/>
          </ac:spMkLst>
        </pc:spChg>
      </pc:sldChg>
      <pc:sldChg chg="del">
        <pc:chgData name="Bouchalová Monika" userId="109d95b4-2bb8-49cf-b576-f29ce8faf883" providerId="ADAL" clId="{64A26D2B-CC0D-4090-9DE4-163B444BDB5C}" dt="2021-01-13T21:06:14.297" v="26" actId="47"/>
        <pc:sldMkLst>
          <pc:docMk/>
          <pc:sldMk cId="1016780444" sldId="360"/>
        </pc:sldMkLst>
      </pc:sldChg>
      <pc:sldChg chg="del">
        <pc:chgData name="Bouchalová Monika" userId="109d95b4-2bb8-49cf-b576-f29ce8faf883" providerId="ADAL" clId="{64A26D2B-CC0D-4090-9DE4-163B444BDB5C}" dt="2021-01-13T21:06:14.297" v="26" actId="47"/>
        <pc:sldMkLst>
          <pc:docMk/>
          <pc:sldMk cId="1495706673" sldId="361"/>
        </pc:sldMkLst>
      </pc:sldChg>
      <pc:sldChg chg="del">
        <pc:chgData name="Bouchalová Monika" userId="109d95b4-2bb8-49cf-b576-f29ce8faf883" providerId="ADAL" clId="{64A26D2B-CC0D-4090-9DE4-163B444BDB5C}" dt="2021-01-13T21:06:14.297" v="26" actId="47"/>
        <pc:sldMkLst>
          <pc:docMk/>
          <pc:sldMk cId="2713560384" sldId="362"/>
        </pc:sldMkLst>
      </pc:sldChg>
      <pc:sldChg chg="del">
        <pc:chgData name="Bouchalová Monika" userId="109d95b4-2bb8-49cf-b576-f29ce8faf883" providerId="ADAL" clId="{64A26D2B-CC0D-4090-9DE4-163B444BDB5C}" dt="2021-01-13T21:06:14.297" v="26" actId="47"/>
        <pc:sldMkLst>
          <pc:docMk/>
          <pc:sldMk cId="3114339497" sldId="363"/>
        </pc:sldMkLst>
      </pc:sldChg>
      <pc:sldChg chg="del">
        <pc:chgData name="Bouchalová Monika" userId="109d95b4-2bb8-49cf-b576-f29ce8faf883" providerId="ADAL" clId="{64A26D2B-CC0D-4090-9DE4-163B444BDB5C}" dt="2021-01-13T21:06:14.297" v="26" actId="47"/>
        <pc:sldMkLst>
          <pc:docMk/>
          <pc:sldMk cId="3254892054" sldId="366"/>
        </pc:sldMkLst>
      </pc:sldChg>
      <pc:sldChg chg="del">
        <pc:chgData name="Bouchalová Monika" userId="109d95b4-2bb8-49cf-b576-f29ce8faf883" providerId="ADAL" clId="{64A26D2B-CC0D-4090-9DE4-163B444BDB5C}" dt="2021-01-13T21:06:14.297" v="26" actId="47"/>
        <pc:sldMkLst>
          <pc:docMk/>
          <pc:sldMk cId="2040680621" sldId="367"/>
        </pc:sldMkLst>
      </pc:sldChg>
      <pc:sldChg chg="del">
        <pc:chgData name="Bouchalová Monika" userId="109d95b4-2bb8-49cf-b576-f29ce8faf883" providerId="ADAL" clId="{64A26D2B-CC0D-4090-9DE4-163B444BDB5C}" dt="2021-01-13T21:06:14.297" v="26" actId="47"/>
        <pc:sldMkLst>
          <pc:docMk/>
          <pc:sldMk cId="3059182931" sldId="368"/>
        </pc:sldMkLst>
      </pc:sldChg>
      <pc:sldChg chg="del">
        <pc:chgData name="Bouchalová Monika" userId="109d95b4-2bb8-49cf-b576-f29ce8faf883" providerId="ADAL" clId="{64A26D2B-CC0D-4090-9DE4-163B444BDB5C}" dt="2021-01-13T21:06:14.297" v="26" actId="47"/>
        <pc:sldMkLst>
          <pc:docMk/>
          <pc:sldMk cId="624638291" sldId="369"/>
        </pc:sldMkLst>
      </pc:sldChg>
      <pc:sldChg chg="del">
        <pc:chgData name="Bouchalová Monika" userId="109d95b4-2bb8-49cf-b576-f29ce8faf883" providerId="ADAL" clId="{64A26D2B-CC0D-4090-9DE4-163B444BDB5C}" dt="2021-01-13T21:06:14.297" v="26" actId="47"/>
        <pc:sldMkLst>
          <pc:docMk/>
          <pc:sldMk cId="2473516000" sldId="370"/>
        </pc:sldMkLst>
      </pc:sldChg>
      <pc:sldChg chg="modSp mod">
        <pc:chgData name="Bouchalová Monika" userId="109d95b4-2bb8-49cf-b576-f29ce8faf883" providerId="ADAL" clId="{64A26D2B-CC0D-4090-9DE4-163B444BDB5C}" dt="2021-01-13T21:08:50.147" v="41" actId="6549"/>
        <pc:sldMkLst>
          <pc:docMk/>
          <pc:sldMk cId="745539462" sldId="375"/>
        </pc:sldMkLst>
        <pc:spChg chg="mod">
          <ac:chgData name="Bouchalová Monika" userId="109d95b4-2bb8-49cf-b576-f29ce8faf883" providerId="ADAL" clId="{64A26D2B-CC0D-4090-9DE4-163B444BDB5C}" dt="2021-01-13T21:08:50.147" v="41" actId="6549"/>
          <ac:spMkLst>
            <pc:docMk/>
            <pc:sldMk cId="745539462" sldId="375"/>
            <ac:spMk id="13" creationId="{00000000-0000-0000-0000-000000000000}"/>
          </ac:spMkLst>
        </pc:spChg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610604394" sldId="383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384725512" sldId="384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641803091" sldId="385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280353505" sldId="386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4088733945" sldId="387"/>
        </pc:sldMkLst>
      </pc:sldChg>
      <pc:sldChg chg="del">
        <pc:chgData name="Bouchalová Monika" userId="109d95b4-2bb8-49cf-b576-f29ce8faf883" providerId="ADAL" clId="{64A26D2B-CC0D-4090-9DE4-163B444BDB5C}" dt="2021-01-13T21:04:24.604" v="13" actId="47"/>
        <pc:sldMkLst>
          <pc:docMk/>
          <pc:sldMk cId="2382628274" sldId="389"/>
        </pc:sldMkLst>
      </pc:sldChg>
      <pc:sldChg chg="del">
        <pc:chgData name="Bouchalová Monika" userId="109d95b4-2bb8-49cf-b576-f29ce8faf883" providerId="ADAL" clId="{64A26D2B-CC0D-4090-9DE4-163B444BDB5C}" dt="2021-01-13T21:04:24.604" v="13" actId="47"/>
        <pc:sldMkLst>
          <pc:docMk/>
          <pc:sldMk cId="547745557" sldId="390"/>
        </pc:sldMkLst>
      </pc:sldChg>
      <pc:sldChg chg="del">
        <pc:chgData name="Bouchalová Monika" userId="109d95b4-2bb8-49cf-b576-f29ce8faf883" providerId="ADAL" clId="{64A26D2B-CC0D-4090-9DE4-163B444BDB5C}" dt="2021-01-13T21:04:24.604" v="13" actId="47"/>
        <pc:sldMkLst>
          <pc:docMk/>
          <pc:sldMk cId="869333605" sldId="391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3655872542" sldId="392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417246463" sldId="393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1004058625" sldId="394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3740331286" sldId="395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1336635627" sldId="396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1083261323" sldId="397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130282657" sldId="398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382861255" sldId="399"/>
        </pc:sldMkLst>
      </pc:sldChg>
      <pc:sldChg chg="modSp ord modAnim">
        <pc:chgData name="Bouchalová Monika" userId="109d95b4-2bb8-49cf-b576-f29ce8faf883" providerId="ADAL" clId="{64A26D2B-CC0D-4090-9DE4-163B444BDB5C}" dt="2021-01-13T21:04:06.021" v="12" actId="20577"/>
        <pc:sldMkLst>
          <pc:docMk/>
          <pc:sldMk cId="627453159" sldId="400"/>
        </pc:sldMkLst>
        <pc:spChg chg="mod">
          <ac:chgData name="Bouchalová Monika" userId="109d95b4-2bb8-49cf-b576-f29ce8faf883" providerId="ADAL" clId="{64A26D2B-CC0D-4090-9DE4-163B444BDB5C}" dt="2021-01-13T21:04:06.021" v="12" actId="20577"/>
          <ac:spMkLst>
            <pc:docMk/>
            <pc:sldMk cId="627453159" sldId="400"/>
            <ac:spMk id="5" creationId="{00000000-0000-0000-0000-000000000000}"/>
          </ac:spMkLst>
        </pc:spChg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520485980" sldId="401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192695610" sldId="403"/>
        </pc:sldMkLst>
      </pc:sldChg>
      <pc:sldChg chg="del">
        <pc:chgData name="Bouchalová Monika" userId="109d95b4-2bb8-49cf-b576-f29ce8faf883" providerId="ADAL" clId="{64A26D2B-CC0D-4090-9DE4-163B444BDB5C}" dt="2021-01-13T21:04:52.430" v="14" actId="47"/>
        <pc:sldMkLst>
          <pc:docMk/>
          <pc:sldMk cId="1443320790" sldId="404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888099778" sldId="405"/>
        </pc:sldMkLst>
      </pc:sldChg>
      <pc:sldChg chg="del">
        <pc:chgData name="Bouchalová Monika" userId="109d95b4-2bb8-49cf-b576-f29ce8faf883" providerId="ADAL" clId="{64A26D2B-CC0D-4090-9DE4-163B444BDB5C}" dt="2021-01-13T21:04:24.604" v="13" actId="47"/>
        <pc:sldMkLst>
          <pc:docMk/>
          <pc:sldMk cId="2950674689" sldId="406"/>
        </pc:sldMkLst>
      </pc:sldChg>
      <pc:sldChg chg="del">
        <pc:chgData name="Bouchalová Monika" userId="109d95b4-2bb8-49cf-b576-f29ce8faf883" providerId="ADAL" clId="{64A26D2B-CC0D-4090-9DE4-163B444BDB5C}" dt="2021-01-13T21:04:24.604" v="13" actId="47"/>
        <pc:sldMkLst>
          <pc:docMk/>
          <pc:sldMk cId="3493284308" sldId="407"/>
        </pc:sldMkLst>
      </pc:sldChg>
      <pc:sldChg chg="del">
        <pc:chgData name="Bouchalová Monika" userId="109d95b4-2bb8-49cf-b576-f29ce8faf883" providerId="ADAL" clId="{64A26D2B-CC0D-4090-9DE4-163B444BDB5C}" dt="2021-01-13T21:04:24.604" v="13" actId="47"/>
        <pc:sldMkLst>
          <pc:docMk/>
          <pc:sldMk cId="2282157744" sldId="408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194437515" sldId="409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138491462" sldId="410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950563692" sldId="411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110892920" sldId="412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2874361685" sldId="413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097844176" sldId="415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938273391" sldId="417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3491192294" sldId="418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2909512043" sldId="419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3904571944" sldId="420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3624642882" sldId="421"/>
        </pc:sldMkLst>
      </pc:sldChg>
      <pc:sldChg chg="del">
        <pc:chgData name="Bouchalová Monika" userId="109d95b4-2bb8-49cf-b576-f29ce8faf883" providerId="ADAL" clId="{64A26D2B-CC0D-4090-9DE4-163B444BDB5C}" dt="2021-01-13T21:06:40.089" v="27" actId="47"/>
        <pc:sldMkLst>
          <pc:docMk/>
          <pc:sldMk cId="2740993407" sldId="422"/>
        </pc:sldMkLst>
      </pc:sldChg>
      <pc:sldChg chg="del">
        <pc:chgData name="Bouchalová Monika" userId="109d95b4-2bb8-49cf-b576-f29ce8faf883" providerId="ADAL" clId="{64A26D2B-CC0D-4090-9DE4-163B444BDB5C}" dt="2021-01-13T21:06:40.089" v="27" actId="47"/>
        <pc:sldMkLst>
          <pc:docMk/>
          <pc:sldMk cId="3428492273" sldId="423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74752543" sldId="424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783110750" sldId="425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003681059" sldId="426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377211349" sldId="428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718377605" sldId="429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1369469653" sldId="430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544525068" sldId="431"/>
        </pc:sldMkLst>
      </pc:sldChg>
      <pc:sldChg chg="del">
        <pc:chgData name="Bouchalová Monika" userId="109d95b4-2bb8-49cf-b576-f29ce8faf883" providerId="ADAL" clId="{64A26D2B-CC0D-4090-9DE4-163B444BDB5C}" dt="2021-01-13T21:03:40.183" v="2" actId="47"/>
        <pc:sldMkLst>
          <pc:docMk/>
          <pc:sldMk cId="34520843" sldId="432"/>
        </pc:sldMkLst>
      </pc:sldChg>
      <pc:sldChg chg="del">
        <pc:chgData name="Bouchalová Monika" userId="109d95b4-2bb8-49cf-b576-f29ce8faf883" providerId="ADAL" clId="{64A26D2B-CC0D-4090-9DE4-163B444BDB5C}" dt="2021-01-13T21:04:52.430" v="14" actId="47"/>
        <pc:sldMkLst>
          <pc:docMk/>
          <pc:sldMk cId="3075105006" sldId="433"/>
        </pc:sldMkLst>
      </pc:sldChg>
      <pc:sldChg chg="del">
        <pc:chgData name="Bouchalová Monika" userId="109d95b4-2bb8-49cf-b576-f29ce8faf883" providerId="ADAL" clId="{64A26D2B-CC0D-4090-9DE4-163B444BDB5C}" dt="2021-01-13T21:04:52.430" v="14" actId="47"/>
        <pc:sldMkLst>
          <pc:docMk/>
          <pc:sldMk cId="2592587673" sldId="434"/>
        </pc:sldMkLst>
      </pc:sldChg>
      <pc:sldChg chg="del">
        <pc:chgData name="Bouchalová Monika" userId="109d95b4-2bb8-49cf-b576-f29ce8faf883" providerId="ADAL" clId="{64A26D2B-CC0D-4090-9DE4-163B444BDB5C}" dt="2021-01-13T21:04:52.430" v="14" actId="47"/>
        <pc:sldMkLst>
          <pc:docMk/>
          <pc:sldMk cId="2524907584" sldId="435"/>
        </pc:sldMkLst>
      </pc:sldChg>
      <pc:sldChg chg="del">
        <pc:chgData name="Bouchalová Monika" userId="109d95b4-2bb8-49cf-b576-f29ce8faf883" providerId="ADAL" clId="{64A26D2B-CC0D-4090-9DE4-163B444BDB5C}" dt="2021-01-13T21:04:52.430" v="14" actId="47"/>
        <pc:sldMkLst>
          <pc:docMk/>
          <pc:sldMk cId="3796629083" sldId="436"/>
        </pc:sldMkLst>
      </pc:sldChg>
      <pc:sldChg chg="delSp del modAnim">
        <pc:chgData name="Bouchalová Monika" userId="109d95b4-2bb8-49cf-b576-f29ce8faf883" providerId="ADAL" clId="{64A26D2B-CC0D-4090-9DE4-163B444BDB5C}" dt="2021-01-13T21:05:36.682" v="21" actId="47"/>
        <pc:sldMkLst>
          <pc:docMk/>
          <pc:sldMk cId="1385761503" sldId="438"/>
        </pc:sldMkLst>
        <pc:picChg chg="del">
          <ac:chgData name="Bouchalová Monika" userId="109d95b4-2bb8-49cf-b576-f29ce8faf883" providerId="ADAL" clId="{64A26D2B-CC0D-4090-9DE4-163B444BDB5C}" dt="2021-01-13T21:05:30" v="20" actId="478"/>
          <ac:picMkLst>
            <pc:docMk/>
            <pc:sldMk cId="1385761503" sldId="438"/>
            <ac:picMk id="9218" creationId="{00000000-0000-0000-0000-000000000000}"/>
          </ac:picMkLst>
        </pc:picChg>
      </pc:sldChg>
      <pc:sldChg chg="del">
        <pc:chgData name="Bouchalová Monika" userId="109d95b4-2bb8-49cf-b576-f29ce8faf883" providerId="ADAL" clId="{64A26D2B-CC0D-4090-9DE4-163B444BDB5C}" dt="2021-01-13T21:04:52.430" v="14" actId="47"/>
        <pc:sldMkLst>
          <pc:docMk/>
          <pc:sldMk cId="1964780480" sldId="439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3564070826" sldId="441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1695495251" sldId="442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2273325685" sldId="443"/>
        </pc:sldMkLst>
      </pc:sldChg>
      <pc:sldChg chg="del">
        <pc:chgData name="Bouchalová Monika" userId="109d95b4-2bb8-49cf-b576-f29ce8faf883" providerId="ADAL" clId="{64A26D2B-CC0D-4090-9DE4-163B444BDB5C}" dt="2021-01-13T21:07:22.987" v="28" actId="47"/>
        <pc:sldMkLst>
          <pc:docMk/>
          <pc:sldMk cId="799578410" sldId="44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62909-1B51-4AAD-9760-6A08F82EACDA}" type="datetimeFigureOut">
              <a:rPr lang="cs-CZ" smtClean="0"/>
              <a:pPr/>
              <a:t>13.01.2021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F8100-C395-4417-A454-F2CD3C3BF9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1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2D99E-1CAC-4163-A6A0-D0798A45AC8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3255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E05F-9BD9-4811-B7CF-3F87070850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30C12-6B48-4491-A6C4-2BC8A0891AC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2B131-CF94-426D-91CD-17D57922511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532DA-C4C4-49B5-AE66-E3D8878E567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AB99-C27E-49D9-A035-54E83000CE4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4334-680A-41E1-B4B0-A8A92DBDA66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9358-47AF-4D39-8270-8EAA3C8541A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11587-FECB-4D69-AAF2-F5E5556D06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6D323-6954-4E34-BAB6-64D1839ED0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5DE20-9EE9-46CE-BA43-6F6ADE9EE63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AB0A3-5706-4BBE-8E59-56F8089E548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F402-3568-4574-9713-A78EFF72C4A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04A41-1DCB-430A-B6FC-841382A8FF3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077BF-07F7-43B8-BC31-0D9A2388DBC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04D0-3F28-4DAB-9013-7D17AE44125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8A627-A747-4719-A34F-4E840128BB0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8671-441C-4BFE-BD2B-526531FA03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88AF9-2B03-4657-83FF-BA5BF8BC551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85D9-4947-4004-9022-D609A12178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30F7-3FE8-410A-AE85-5BBC8D61F3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C932E-F765-411D-B9FB-063016BE546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7D9254-1065-4DF4-9D29-06B1555FA21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71ABC9-4549-4AE1-81FE-6B13E422C9C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0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1390.png"/><Relationship Id="rId3" Type="http://schemas.openxmlformats.org/officeDocument/2006/relationships/image" Target="../media/image25.jpeg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0.wmf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3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29.wmf"/><Relationship Id="rId4" Type="http://schemas.openxmlformats.org/officeDocument/2006/relationships/image" Target="../media/image26.jpeg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33.wmf"/><Relationship Id="rId26" Type="http://schemas.openxmlformats.org/officeDocument/2006/relationships/image" Target="../media/image36.wmf"/><Relationship Id="rId3" Type="http://schemas.openxmlformats.org/officeDocument/2006/relationships/image" Target="../media/image25.jpeg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45.bin"/><Relationship Id="rId25" Type="http://schemas.openxmlformats.org/officeDocument/2006/relationships/oleObject" Target="../embeddings/oleObject48.bin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42.bin"/><Relationship Id="rId24" Type="http://schemas.openxmlformats.org/officeDocument/2006/relationships/image" Target="../media/image1390.png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26.jpeg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Relationship Id="rId27" Type="http://schemas.openxmlformats.org/officeDocument/2006/relationships/image" Target="../media/image14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3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5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60.bin"/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47.wmf"/><Relationship Id="rId2" Type="http://schemas.openxmlformats.org/officeDocument/2006/relationships/oleObject" Target="../embeddings/oleObject52.bin"/><Relationship Id="rId16" Type="http://schemas.openxmlformats.org/officeDocument/2006/relationships/oleObject" Target="../embeddings/oleObject5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56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53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5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69.bin"/><Relationship Id="rId3" Type="http://schemas.openxmlformats.org/officeDocument/2006/relationships/image" Target="../media/image49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47.wmf"/><Relationship Id="rId2" Type="http://schemas.openxmlformats.org/officeDocument/2006/relationships/oleObject" Target="../embeddings/oleObject61.bin"/><Relationship Id="rId16" Type="http://schemas.openxmlformats.org/officeDocument/2006/relationships/oleObject" Target="../embeddings/oleObject6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44.wmf"/><Relationship Id="rId5" Type="http://schemas.openxmlformats.org/officeDocument/2006/relationships/image" Target="../media/image50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62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6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image" Target="../media/image51.wmf"/><Relationship Id="rId7" Type="http://schemas.openxmlformats.org/officeDocument/2006/relationships/image" Target="../media/image53.wmf"/><Relationship Id="rId2" Type="http://schemas.openxmlformats.org/officeDocument/2006/relationships/oleObject" Target="../embeddings/oleObject7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2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71.bin"/><Relationship Id="rId9" Type="http://schemas.openxmlformats.org/officeDocument/2006/relationships/image" Target="../media/image4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image" Target="../media/image40.wmf"/><Relationship Id="rId3" Type="http://schemas.openxmlformats.org/officeDocument/2006/relationships/image" Target="../media/image54.wmf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79.bin"/><Relationship Id="rId2" Type="http://schemas.openxmlformats.org/officeDocument/2006/relationships/oleObject" Target="../embeddings/oleObject7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5" Type="http://schemas.openxmlformats.org/officeDocument/2006/relationships/image" Target="../media/image59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8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82.bin"/><Relationship Id="rId4" Type="http://schemas.openxmlformats.org/officeDocument/2006/relationships/image" Target="../media/image6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9.png"/><Relationship Id="rId3" Type="http://schemas.openxmlformats.org/officeDocument/2006/relationships/image" Target="../media/image204.png"/><Relationship Id="rId7" Type="http://schemas.openxmlformats.org/officeDocument/2006/relationships/image" Target="../media/image20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7.png"/><Relationship Id="rId5" Type="http://schemas.openxmlformats.org/officeDocument/2006/relationships/image" Target="../media/image206.png"/><Relationship Id="rId10" Type="http://schemas.openxmlformats.org/officeDocument/2006/relationships/image" Target="../media/image211.png"/><Relationship Id="rId4" Type="http://schemas.openxmlformats.org/officeDocument/2006/relationships/image" Target="../media/image205.png"/><Relationship Id="rId9" Type="http://schemas.openxmlformats.org/officeDocument/2006/relationships/image" Target="../media/image210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6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92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89.bin"/><Relationship Id="rId12" Type="http://schemas.openxmlformats.org/officeDocument/2006/relationships/image" Target="../media/image68.wmf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7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8.bin"/><Relationship Id="rId15" Type="http://schemas.openxmlformats.org/officeDocument/2006/relationships/oleObject" Target="../embeddings/oleObject93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90.bin"/><Relationship Id="rId14" Type="http://schemas.openxmlformats.org/officeDocument/2006/relationships/image" Target="../media/image69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99.bin"/><Relationship Id="rId18" Type="http://schemas.openxmlformats.org/officeDocument/2006/relationships/image" Target="../media/image64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101.bin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69.wmf"/><Relationship Id="rId20" Type="http://schemas.openxmlformats.org/officeDocument/2006/relationships/image" Target="../media/image7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5.bin"/><Relationship Id="rId15" Type="http://schemas.openxmlformats.org/officeDocument/2006/relationships/oleObject" Target="../embeddings/oleObject100.bin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102.bin"/><Relationship Id="rId4" Type="http://schemas.openxmlformats.org/officeDocument/2006/relationships/image" Target="../media/image65.wmf"/><Relationship Id="rId9" Type="http://schemas.openxmlformats.org/officeDocument/2006/relationships/oleObject" Target="../embeddings/oleObject97.bin"/><Relationship Id="rId14" Type="http://schemas.openxmlformats.org/officeDocument/2006/relationships/image" Target="../media/image68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4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6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105.bin"/><Relationship Id="rId4" Type="http://schemas.openxmlformats.org/officeDocument/2006/relationships/image" Target="../media/image75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09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108.bin"/><Relationship Id="rId10" Type="http://schemas.openxmlformats.org/officeDocument/2006/relationships/image" Target="../media/image79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110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112.bin"/><Relationship Id="rId10" Type="http://schemas.openxmlformats.org/officeDocument/2006/relationships/image" Target="../media/image77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11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7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116.bin"/><Relationship Id="rId10" Type="http://schemas.openxmlformats.org/officeDocument/2006/relationships/image" Target="../media/image79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118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image" Target="../media/image136.png"/><Relationship Id="rId12" Type="http://schemas.openxmlformats.org/officeDocument/2006/relationships/oleObject" Target="../embeddings/oleObject9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8.bin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3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24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5.wmf"/><Relationship Id="rId19" Type="http://schemas.openxmlformats.org/officeDocument/2006/relationships/image" Target="../media/image148.png"/><Relationship Id="rId4" Type="http://schemas.openxmlformats.org/officeDocument/2006/relationships/image" Target="../media/image3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-36512" y="3145146"/>
            <a:ext cx="9180000" cy="643894"/>
          </a:xfrm>
          <a:prstGeom prst="rect">
            <a:avLst/>
          </a:prstGeom>
          <a:gradFill flip="none" rotWithShape="1">
            <a:gsLst>
              <a:gs pos="13000">
                <a:schemeClr val="tx1">
                  <a:lumMod val="65000"/>
                  <a:lumOff val="35000"/>
                </a:schemeClr>
              </a:gs>
              <a:gs pos="49000">
                <a:schemeClr val="tx1">
                  <a:lumMod val="85000"/>
                  <a:lumOff val="15000"/>
                </a:schemeClr>
              </a:gs>
              <a:gs pos="90000">
                <a:schemeClr val="tx1">
                  <a:lumMod val="50000"/>
                  <a:lumOff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2000" lvl="0" algn="ctr">
              <a:lnSpc>
                <a:spcPct val="120000"/>
              </a:lnSpc>
            </a:pPr>
            <a:r>
              <a:rPr lang="cs-CZ" sz="3200" b="1" dirty="0">
                <a:solidFill>
                  <a:schemeClr val="bg1"/>
                </a:solidFill>
              </a:rPr>
              <a:t>DYNAMIKA HMOTNÉHO BODU 2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0" y="4077072"/>
            <a:ext cx="91440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Mgr. Monika Bouchalová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Gymnázium, Havířov-Město, Komenského 2, p.o.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0" y="2252656"/>
            <a:ext cx="9144000" cy="63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FYZIKA 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 </a:t>
            </a:r>
            <a:r>
              <a:rPr lang="cs-CZ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ROČNÍK GYMNÁZIA</a:t>
            </a:r>
            <a:r>
              <a:rPr lang="cs-CZ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- MECHANIKA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369517"/>
            <a:ext cx="3672408" cy="7999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4282" y="620688"/>
            <a:ext cx="8715436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Normálová síla </a:t>
            </a:r>
            <a:r>
              <a:rPr lang="cs-CZ" sz="2800" b="1" dirty="0" err="1"/>
              <a:t>F</a:t>
            </a:r>
            <a:r>
              <a:rPr lang="cs-CZ" sz="2800" b="1" baseline="-25000" dirty="0" err="1"/>
              <a:t>n</a:t>
            </a:r>
            <a:r>
              <a:rPr lang="cs-CZ" sz="2800" b="1" dirty="0"/>
              <a:t> </a:t>
            </a:r>
            <a:r>
              <a:rPr lang="cs-CZ" sz="2800" dirty="0"/>
              <a:t>(síla kolmá k podložce) je v případě vodorovné podložky totožná se silou tíhovou. </a:t>
            </a:r>
          </a:p>
          <a:p>
            <a:r>
              <a:rPr lang="cs-CZ" sz="2800" dirty="0"/>
              <a:t>Pokud se bude nacházet těleso na nakloněné rovině, bude normálová síla složkou tíhové síly. </a:t>
            </a:r>
          </a:p>
          <a:p>
            <a:r>
              <a:rPr lang="cs-CZ" sz="2800" dirty="0"/>
              <a:t> 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  <p:sp>
        <p:nvSpPr>
          <p:cNvPr id="4" name="Pravoúhlý trojúhelník 3"/>
          <p:cNvSpPr/>
          <p:nvPr/>
        </p:nvSpPr>
        <p:spPr>
          <a:xfrm>
            <a:off x="5004048" y="2636912"/>
            <a:ext cx="3816424" cy="4104456"/>
          </a:xfrm>
          <a:prstGeom prst="rtTriangl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 rot="2818403">
            <a:off x="5851749" y="3393277"/>
            <a:ext cx="1152128" cy="606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163712"/>
              </p:ext>
            </p:extLst>
          </p:nvPr>
        </p:nvGraphicFramePr>
        <p:xfrm>
          <a:off x="5866904" y="4162425"/>
          <a:ext cx="5778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203040" imgH="253800" progId="Equation.3">
                  <p:embed/>
                </p:oleObj>
              </mc:Choice>
              <mc:Fallback>
                <p:oleObj name="Rovnice" r:id="rId3" imgW="203040" imgH="253800" progId="Equation.3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6904" y="4162425"/>
                        <a:ext cx="5778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Přímá spojnice 20"/>
          <p:cNvCxnSpPr>
            <a:endCxn id="19" idx="1"/>
          </p:cNvCxnSpPr>
          <p:nvPr/>
        </p:nvCxnSpPr>
        <p:spPr>
          <a:xfrm flipH="1" flipV="1">
            <a:off x="6034742" y="3275617"/>
            <a:ext cx="1849626" cy="18938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endCxn id="19" idx="0"/>
          </p:cNvCxnSpPr>
          <p:nvPr/>
        </p:nvCxnSpPr>
        <p:spPr>
          <a:xfrm flipV="1">
            <a:off x="5220072" y="3489676"/>
            <a:ext cx="1429584" cy="14195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6020172" y="4293488"/>
            <a:ext cx="1429584" cy="14195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6427813" y="3696740"/>
            <a:ext cx="808483" cy="812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5652120" y="3696740"/>
            <a:ext cx="792088" cy="797112"/>
          </a:xfrm>
          <a:prstGeom prst="straightConnector1">
            <a:avLst/>
          </a:prstGeom>
          <a:ln w="762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300537"/>
              </p:ext>
            </p:extLst>
          </p:nvPr>
        </p:nvGraphicFramePr>
        <p:xfrm>
          <a:off x="5404941" y="3571875"/>
          <a:ext cx="5397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90440" imgH="253800" progId="Equation.3">
                  <p:embed/>
                </p:oleObj>
              </mc:Choice>
              <mc:Fallback>
                <p:oleObj name="Rovnice" r:id="rId5" imgW="190440" imgH="253800" progId="Equation.3">
                  <p:embed/>
                  <p:pic>
                    <p:nvPicPr>
                      <p:cNvPr id="26" name="Objek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4941" y="3571875"/>
                        <a:ext cx="5397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k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49298"/>
              </p:ext>
            </p:extLst>
          </p:nvPr>
        </p:nvGraphicFramePr>
        <p:xfrm>
          <a:off x="7006729" y="3706813"/>
          <a:ext cx="53975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90440" imgH="203040" progId="Equation.3">
                  <p:embed/>
                </p:oleObj>
              </mc:Choice>
              <mc:Fallback>
                <p:oleObj name="Rovnice" r:id="rId7" imgW="190440" imgH="203040" progId="Equation.3">
                  <p:embed/>
                  <p:pic>
                    <p:nvPicPr>
                      <p:cNvPr id="27" name="Objek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6729" y="3706813"/>
                        <a:ext cx="539750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Přímá spojnice se šipkou 31"/>
          <p:cNvCxnSpPr/>
          <p:nvPr/>
        </p:nvCxnSpPr>
        <p:spPr>
          <a:xfrm flipH="1">
            <a:off x="6444208" y="3696740"/>
            <a:ext cx="0" cy="15942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H="1" flipV="1">
            <a:off x="5292080" y="4088155"/>
            <a:ext cx="1750647" cy="17891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730529" y="3762590"/>
            <a:ext cx="1152128" cy="606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393896"/>
              </p:ext>
            </p:extLst>
          </p:nvPr>
        </p:nvGraphicFramePr>
        <p:xfrm>
          <a:off x="790444" y="4488275"/>
          <a:ext cx="14446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507960" imgH="253800" progId="Equation.3">
                  <p:embed/>
                </p:oleObj>
              </mc:Choice>
              <mc:Fallback>
                <p:oleObj name="Rovnice" r:id="rId9" imgW="507960" imgH="253800" progId="Equation.3">
                  <p:embed/>
                  <p:pic>
                    <p:nvPicPr>
                      <p:cNvPr id="17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444" y="4488275"/>
                        <a:ext cx="14446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Přímá spojnice se šipkou 17"/>
          <p:cNvCxnSpPr/>
          <p:nvPr/>
        </p:nvCxnSpPr>
        <p:spPr>
          <a:xfrm flipH="1">
            <a:off x="2322988" y="4066053"/>
            <a:ext cx="0" cy="15942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6544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785794"/>
            <a:ext cx="87154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Síla potřebná k uvedení tělesa do pohybu </a:t>
            </a:r>
          </a:p>
          <a:p>
            <a:pPr marL="541338"/>
            <a:r>
              <a:rPr lang="cs-CZ" sz="2800" b="1" dirty="0">
                <a:solidFill>
                  <a:srgbClr val="FF0000"/>
                </a:solidFill>
              </a:rPr>
              <a:t>je větší </a:t>
            </a:r>
            <a:r>
              <a:rPr lang="cs-CZ" sz="2800" dirty="0"/>
              <a:t>než síla, která těleso udržuje </a:t>
            </a:r>
            <a:br>
              <a:rPr lang="cs-CZ" sz="2800" dirty="0"/>
            </a:br>
            <a:r>
              <a:rPr lang="cs-CZ" sz="2800" dirty="0"/>
              <a:t>v rovnoměrném přímočarém pohybu. </a:t>
            </a:r>
          </a:p>
          <a:p>
            <a:endParaRPr lang="cs-CZ" sz="2800" dirty="0"/>
          </a:p>
          <a:p>
            <a:r>
              <a:rPr lang="cs-CZ" sz="2800" dirty="0"/>
              <a:t>Mezi tělesem a podložkou působí za </a:t>
            </a:r>
            <a:r>
              <a:rPr lang="cs-CZ" sz="2800" b="1" dirty="0"/>
              <a:t>klidu</a:t>
            </a:r>
            <a:r>
              <a:rPr lang="cs-CZ" sz="2800" dirty="0"/>
              <a:t> klidové tření. </a:t>
            </a:r>
          </a:p>
          <a:p>
            <a:r>
              <a:rPr lang="cs-CZ" sz="2800" dirty="0"/>
              <a:t>     </a:t>
            </a:r>
          </a:p>
          <a:p>
            <a:endParaRPr lang="cs-CZ" sz="2800" dirty="0"/>
          </a:p>
          <a:p>
            <a:pPr marL="2060575"/>
            <a:r>
              <a:rPr lang="cs-CZ" sz="2800" dirty="0"/>
              <a:t>f</a:t>
            </a:r>
            <a:r>
              <a:rPr lang="cs-CZ" sz="2800" baseline="-25000" dirty="0"/>
              <a:t>0</a:t>
            </a:r>
            <a:r>
              <a:rPr lang="cs-CZ" sz="2800" dirty="0"/>
              <a:t>  </a:t>
            </a:r>
            <a:r>
              <a:rPr lang="cs-CZ" sz="2800" b="1" dirty="0"/>
              <a:t>součinitel smykového tření v klidu</a:t>
            </a:r>
            <a:r>
              <a:rPr lang="cs-CZ" sz="2800" dirty="0"/>
              <a:t> </a:t>
            </a:r>
            <a:br>
              <a:rPr lang="cs-CZ" sz="2800" dirty="0"/>
            </a:br>
            <a:r>
              <a:rPr lang="cs-CZ" sz="2800" dirty="0"/>
              <a:t>je za jinak stejných podmínek větší než f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MFCHT str.161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20928"/>
              </p:ext>
            </p:extLst>
          </p:nvPr>
        </p:nvGraphicFramePr>
        <p:xfrm>
          <a:off x="539552" y="3933056"/>
          <a:ext cx="122713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431640" imgH="228600" progId="Equation.3">
                  <p:embed/>
                </p:oleObj>
              </mc:Choice>
              <mc:Fallback>
                <p:oleObj name="Rovnice" r:id="rId3" imgW="43164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933056"/>
                        <a:ext cx="1227137" cy="596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D0D0D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997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785794"/>
            <a:ext cx="87154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Uveďte příklady užitečného a nežádoucího tření.</a:t>
            </a:r>
          </a:p>
          <a:p>
            <a:endParaRPr lang="cs-CZ" sz="2800" dirty="0"/>
          </a:p>
          <a:p>
            <a:r>
              <a:rPr lang="cs-CZ" sz="2800" b="1" dirty="0"/>
              <a:t>Užitečné tření</a:t>
            </a:r>
            <a:r>
              <a:rPr lang="cs-CZ" sz="2800" dirty="0"/>
              <a:t>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pohodlná chůze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hudební nástroje…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brzdění pohybu…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používání pilníků, brusek, řemenic, …</a:t>
            </a:r>
          </a:p>
          <a:p>
            <a:r>
              <a:rPr lang="cs-CZ" sz="2800" dirty="0"/>
              <a:t> </a:t>
            </a:r>
          </a:p>
          <a:p>
            <a:r>
              <a:rPr lang="cs-CZ" sz="2800" b="1" dirty="0"/>
              <a:t>Nežádoucí tření</a:t>
            </a:r>
            <a:r>
              <a:rPr lang="cs-CZ" sz="2800" dirty="0"/>
              <a:t>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brzdění pohybu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opotřebovávání pneumatik a obuvi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nežádoucí zahřívání částí strojů …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</p:spTree>
    <p:extLst>
      <p:ext uri="{BB962C8B-B14F-4D97-AF65-F5344CB8AC3E}">
        <p14:creationId xmlns:p14="http://schemas.microsoft.com/office/powerpoint/2010/main" val="34325298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/>
          <p:nvPr/>
        </p:nvSpPr>
        <p:spPr>
          <a:xfrm>
            <a:off x="3851920" y="5579274"/>
            <a:ext cx="1172103" cy="458004"/>
          </a:xfrm>
          <a:custGeom>
            <a:avLst/>
            <a:gdLst>
              <a:gd name="connsiteX0" fmla="*/ 27099 w 1172103"/>
              <a:gd name="connsiteY0" fmla="*/ 421476 h 458004"/>
              <a:gd name="connsiteX1" fmla="*/ 382699 w 1172103"/>
              <a:gd name="connsiteY1" fmla="*/ 8726 h 458004"/>
              <a:gd name="connsiteX2" fmla="*/ 801799 w 1172103"/>
              <a:gd name="connsiteY2" fmla="*/ 161126 h 458004"/>
              <a:gd name="connsiteX3" fmla="*/ 1144699 w 1172103"/>
              <a:gd name="connsiteY3" fmla="*/ 408776 h 458004"/>
              <a:gd name="connsiteX4" fmla="*/ 27099 w 1172103"/>
              <a:gd name="connsiteY4" fmla="*/ 421476 h 45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2103" h="458004">
                <a:moveTo>
                  <a:pt x="27099" y="421476"/>
                </a:moveTo>
                <a:cubicBezTo>
                  <a:pt x="-99901" y="354801"/>
                  <a:pt x="253582" y="52118"/>
                  <a:pt x="382699" y="8726"/>
                </a:cubicBezTo>
                <a:cubicBezTo>
                  <a:pt x="511816" y="-34666"/>
                  <a:pt x="674799" y="94451"/>
                  <a:pt x="801799" y="161126"/>
                </a:cubicBezTo>
                <a:cubicBezTo>
                  <a:pt x="928799" y="227801"/>
                  <a:pt x="1270641" y="366443"/>
                  <a:pt x="1144699" y="408776"/>
                </a:cubicBezTo>
                <a:cubicBezTo>
                  <a:pt x="1018757" y="451109"/>
                  <a:pt x="154099" y="488151"/>
                  <a:pt x="27099" y="421476"/>
                </a:cubicBez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-468560" y="5877272"/>
            <a:ext cx="10369152" cy="108012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4282" y="836712"/>
            <a:ext cx="87154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/>
              <a:t>vzniká vždy, když se těleso kruhového průřezu </a:t>
            </a:r>
            <a:br>
              <a:rPr lang="cs-CZ" sz="2800" dirty="0"/>
            </a:br>
            <a:r>
              <a:rPr lang="cs-CZ" sz="2800" dirty="0"/>
              <a:t>(válec, koule) valí po pevné podložce</a:t>
            </a:r>
          </a:p>
          <a:p>
            <a:pPr marL="457200" lvl="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/>
              <a:t>příčinou je neexistence absolutně tuhého tělesa, stlačování a deformace podložky a valícího se tělesa 	 	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8.	VALIVÝ ODPOR</a:t>
            </a:r>
          </a:p>
        </p:txBody>
      </p:sp>
      <p:sp>
        <p:nvSpPr>
          <p:cNvPr id="2" name="Ovál 1"/>
          <p:cNvSpPr/>
          <p:nvPr/>
        </p:nvSpPr>
        <p:spPr>
          <a:xfrm>
            <a:off x="1763688" y="3717032"/>
            <a:ext cx="2520280" cy="2520280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AutoShape 6"/>
          <p:cNvCxnSpPr>
            <a:cxnSpLocks noChangeShapeType="1"/>
          </p:cNvCxnSpPr>
          <p:nvPr/>
        </p:nvCxnSpPr>
        <p:spPr bwMode="auto">
          <a:xfrm>
            <a:off x="2617520" y="3552875"/>
            <a:ext cx="1666448" cy="0"/>
          </a:xfrm>
          <a:prstGeom prst="straightConnector1">
            <a:avLst/>
          </a:prstGeom>
          <a:noFill/>
          <a:ln w="76200">
            <a:solidFill>
              <a:srgbClr val="005A9E"/>
            </a:solidFill>
            <a:round/>
            <a:headEnd/>
            <a:tailEnd type="triangle" w="med" len="med"/>
          </a:ln>
        </p:spPr>
      </p:cxnSp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51791"/>
              </p:ext>
            </p:extLst>
          </p:nvPr>
        </p:nvGraphicFramePr>
        <p:xfrm>
          <a:off x="2051720" y="3118721"/>
          <a:ext cx="344371" cy="52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39680" imgH="215640" progId="Equation.3">
                  <p:embed/>
                </p:oleObj>
              </mc:Choice>
              <mc:Fallback>
                <p:oleObj name="Rovnice" r:id="rId5" imgW="139680" imgH="215640" progId="Equation.3">
                  <p:embed/>
                  <p:pic>
                    <p:nvPicPr>
                      <p:cNvPr id="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118721"/>
                        <a:ext cx="344371" cy="5263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155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olný tvar 22"/>
          <p:cNvSpPr/>
          <p:nvPr/>
        </p:nvSpPr>
        <p:spPr>
          <a:xfrm>
            <a:off x="3851920" y="5579274"/>
            <a:ext cx="1172103" cy="458004"/>
          </a:xfrm>
          <a:custGeom>
            <a:avLst/>
            <a:gdLst>
              <a:gd name="connsiteX0" fmla="*/ 27099 w 1172103"/>
              <a:gd name="connsiteY0" fmla="*/ 421476 h 458004"/>
              <a:gd name="connsiteX1" fmla="*/ 382699 w 1172103"/>
              <a:gd name="connsiteY1" fmla="*/ 8726 h 458004"/>
              <a:gd name="connsiteX2" fmla="*/ 801799 w 1172103"/>
              <a:gd name="connsiteY2" fmla="*/ 161126 h 458004"/>
              <a:gd name="connsiteX3" fmla="*/ 1144699 w 1172103"/>
              <a:gd name="connsiteY3" fmla="*/ 408776 h 458004"/>
              <a:gd name="connsiteX4" fmla="*/ 27099 w 1172103"/>
              <a:gd name="connsiteY4" fmla="*/ 421476 h 45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2103" h="458004">
                <a:moveTo>
                  <a:pt x="27099" y="421476"/>
                </a:moveTo>
                <a:cubicBezTo>
                  <a:pt x="-99901" y="354801"/>
                  <a:pt x="253582" y="52118"/>
                  <a:pt x="382699" y="8726"/>
                </a:cubicBezTo>
                <a:cubicBezTo>
                  <a:pt x="511816" y="-34666"/>
                  <a:pt x="674799" y="94451"/>
                  <a:pt x="801799" y="161126"/>
                </a:cubicBezTo>
                <a:cubicBezTo>
                  <a:pt x="928799" y="227801"/>
                  <a:pt x="1270641" y="366443"/>
                  <a:pt x="1144699" y="408776"/>
                </a:cubicBezTo>
                <a:cubicBezTo>
                  <a:pt x="1018757" y="451109"/>
                  <a:pt x="154099" y="488151"/>
                  <a:pt x="27099" y="421476"/>
                </a:cubicBez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0" y="404664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400" i="1" dirty="0"/>
              <a:t>Při valení tvrdého tělesa po nedokonale pružné</a:t>
            </a:r>
            <a:r>
              <a:rPr lang="cs-CZ" sz="2400" b="1" i="1" u="sng" dirty="0"/>
              <a:t> </a:t>
            </a:r>
            <a:r>
              <a:rPr lang="cs-CZ" sz="2400" i="1" dirty="0"/>
              <a:t>podložce dochází působením normálové tlakové síly </a:t>
            </a:r>
            <a:r>
              <a:rPr lang="cs-CZ" sz="2400" b="1" i="1" dirty="0" err="1"/>
              <a:t>F</a:t>
            </a:r>
            <a:r>
              <a:rPr lang="cs-CZ" sz="2400" b="1" i="1" baseline="-25000" dirty="0" err="1"/>
              <a:t>n</a:t>
            </a:r>
            <a:r>
              <a:rPr lang="cs-CZ" sz="2400" i="1" dirty="0"/>
              <a:t> k deformaci podložky. </a:t>
            </a:r>
          </a:p>
          <a:p>
            <a:pPr marL="261938" indent="-261938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400" i="1" dirty="0"/>
              <a:t>Kdyby byla podložka dokonale pružná, byla by reakce podložky -</a:t>
            </a:r>
            <a:r>
              <a:rPr lang="cs-CZ" sz="2400" b="1" i="1" dirty="0" err="1"/>
              <a:t>F</a:t>
            </a:r>
            <a:r>
              <a:rPr lang="cs-CZ" sz="2400" b="1" i="1" baseline="-25000" dirty="0" err="1"/>
              <a:t>n</a:t>
            </a:r>
            <a:r>
              <a:rPr lang="cs-CZ" sz="2400" i="1" dirty="0"/>
              <a:t> </a:t>
            </a:r>
            <a:br>
              <a:rPr lang="cs-CZ" sz="2400" i="1" dirty="0"/>
            </a:br>
            <a:r>
              <a:rPr lang="cs-CZ" sz="2400" i="1" dirty="0"/>
              <a:t>a ležela by na stejné vektorové přímce jako normálová síla </a:t>
            </a:r>
            <a:r>
              <a:rPr lang="cs-CZ" sz="2400" b="1" i="1" dirty="0" err="1"/>
              <a:t>F</a:t>
            </a:r>
            <a:r>
              <a:rPr lang="cs-CZ" sz="2400" b="1" i="1" baseline="-25000" dirty="0" err="1"/>
              <a:t>n</a:t>
            </a:r>
            <a:r>
              <a:rPr lang="cs-CZ" sz="2400" i="1" dirty="0"/>
              <a:t>. </a:t>
            </a:r>
          </a:p>
          <a:p>
            <a:pPr marL="261938" indent="-261938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400" i="1" dirty="0"/>
              <a:t>Následkem deformace se ale působiště skutečné reakce </a:t>
            </a:r>
            <a:r>
              <a:rPr lang="cs-CZ" sz="2400" b="1" i="1" dirty="0"/>
              <a:t>F</a:t>
            </a:r>
            <a:r>
              <a:rPr lang="cs-CZ" sz="2400" b="1" i="1" baseline="-25000" dirty="0"/>
              <a:t>n1</a:t>
            </a:r>
            <a:r>
              <a:rPr lang="cs-CZ" sz="2400" i="1" dirty="0"/>
              <a:t> posune </a:t>
            </a:r>
            <a:br>
              <a:rPr lang="cs-CZ" sz="2400" i="1" dirty="0"/>
            </a:br>
            <a:r>
              <a:rPr lang="cs-CZ" sz="2400" i="1" dirty="0"/>
              <a:t>o vzdálenost  </a:t>
            </a:r>
            <a:r>
              <a:rPr lang="cs-CZ" sz="2400" b="1" i="1" dirty="0"/>
              <a:t>ξ</a:t>
            </a:r>
            <a:r>
              <a:rPr lang="cs-CZ" sz="2400" i="1" dirty="0"/>
              <a:t> kupředu.  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8.	VALIVÝ ODPOR</a:t>
            </a:r>
          </a:p>
        </p:txBody>
      </p:sp>
      <p:sp>
        <p:nvSpPr>
          <p:cNvPr id="4" name="Obdélník 3"/>
          <p:cNvSpPr/>
          <p:nvPr/>
        </p:nvSpPr>
        <p:spPr>
          <a:xfrm>
            <a:off x="-468560" y="5877272"/>
            <a:ext cx="10369152" cy="108012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763688" y="3717032"/>
            <a:ext cx="2520280" cy="2520280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AutoShape 6"/>
          <p:cNvCxnSpPr>
            <a:cxnSpLocks noChangeShapeType="1"/>
          </p:cNvCxnSpPr>
          <p:nvPr/>
        </p:nvCxnSpPr>
        <p:spPr bwMode="auto">
          <a:xfrm>
            <a:off x="2617520" y="3552875"/>
            <a:ext cx="1666448" cy="0"/>
          </a:xfrm>
          <a:prstGeom prst="straightConnector1">
            <a:avLst/>
          </a:prstGeom>
          <a:noFill/>
          <a:ln w="76200">
            <a:solidFill>
              <a:srgbClr val="005A9E"/>
            </a:solidFill>
            <a:round/>
            <a:headEnd/>
            <a:tailEnd type="triangle" w="med" len="med"/>
          </a:ln>
        </p:spPr>
      </p:cxn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287794"/>
              </p:ext>
            </p:extLst>
          </p:nvPr>
        </p:nvGraphicFramePr>
        <p:xfrm>
          <a:off x="2051720" y="3118721"/>
          <a:ext cx="344371" cy="52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39680" imgH="215640" progId="Equation.3">
                  <p:embed/>
                </p:oleObj>
              </mc:Choice>
              <mc:Fallback>
                <p:oleObj name="Rovnice" r:id="rId5" imgW="139680" imgH="215640" progId="Equation.3">
                  <p:embed/>
                  <p:pic>
                    <p:nvPicPr>
                      <p:cNvPr id="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118721"/>
                        <a:ext cx="344371" cy="5263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241713"/>
              </p:ext>
            </p:extLst>
          </p:nvPr>
        </p:nvGraphicFramePr>
        <p:xfrm>
          <a:off x="2457488" y="5085184"/>
          <a:ext cx="450812" cy="596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90440" imgH="253800" progId="Equation.3">
                  <p:embed/>
                </p:oleObj>
              </mc:Choice>
              <mc:Fallback>
                <p:oleObj name="Rovnice" r:id="rId7" imgW="190440" imgH="253800" progId="Equation.3">
                  <p:embed/>
                  <p:pic>
                    <p:nvPicPr>
                      <p:cNvPr id="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88" y="5085184"/>
                        <a:ext cx="450812" cy="5961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Přímá spojnice 8"/>
          <p:cNvCxnSpPr>
            <a:stCxn id="5" idx="5"/>
            <a:endCxn id="5" idx="1"/>
          </p:cNvCxnSpPr>
          <p:nvPr/>
        </p:nvCxnSpPr>
        <p:spPr>
          <a:xfrm flipH="1" flipV="1">
            <a:off x="2132774" y="4086118"/>
            <a:ext cx="1782108" cy="178210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 flipV="1">
            <a:off x="2985156" y="5013336"/>
            <a:ext cx="0" cy="1260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AutoShape 7"/>
          <p:cNvCxnSpPr>
            <a:cxnSpLocks noChangeShapeType="1"/>
          </p:cNvCxnSpPr>
          <p:nvPr/>
        </p:nvCxnSpPr>
        <p:spPr bwMode="auto">
          <a:xfrm flipH="1" flipV="1">
            <a:off x="2985156" y="4913436"/>
            <a:ext cx="929726" cy="939612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12" name="AutoShape 7"/>
          <p:cNvCxnSpPr>
            <a:cxnSpLocks noChangeShapeType="1"/>
          </p:cNvCxnSpPr>
          <p:nvPr/>
        </p:nvCxnSpPr>
        <p:spPr bwMode="auto">
          <a:xfrm>
            <a:off x="2985156" y="4913436"/>
            <a:ext cx="2668" cy="93961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4" name="Přímá spojnice 13"/>
          <p:cNvCxnSpPr/>
          <p:nvPr/>
        </p:nvCxnSpPr>
        <p:spPr>
          <a:xfrm>
            <a:off x="2132774" y="5868226"/>
            <a:ext cx="178210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2985156" y="4925697"/>
            <a:ext cx="1064696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endCxn id="5" idx="5"/>
          </p:cNvCxnSpPr>
          <p:nvPr/>
        </p:nvCxnSpPr>
        <p:spPr>
          <a:xfrm>
            <a:off x="3914882" y="4725144"/>
            <a:ext cx="0" cy="1143082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543648"/>
              </p:ext>
            </p:extLst>
          </p:nvPr>
        </p:nvGraphicFramePr>
        <p:xfrm>
          <a:off x="3255963" y="4360540"/>
          <a:ext cx="3905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164880" imgH="203040" progId="Equation.3">
                  <p:embed/>
                </p:oleObj>
              </mc:Choice>
              <mc:Fallback>
                <p:oleObj name="Rovnice" r:id="rId9" imgW="164880" imgH="203040" progId="Equation.3">
                  <p:embed/>
                  <p:pic>
                    <p:nvPicPr>
                      <p:cNvPr id="1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4360540"/>
                        <a:ext cx="390525" cy="4762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351287"/>
              </p:ext>
            </p:extLst>
          </p:nvPr>
        </p:nvGraphicFramePr>
        <p:xfrm>
          <a:off x="3419872" y="5013176"/>
          <a:ext cx="409971" cy="47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215640" imgH="253800" progId="Equation.3">
                  <p:embed/>
                </p:oleObj>
              </mc:Choice>
              <mc:Fallback>
                <p:oleObj name="Rovnice" r:id="rId11" imgW="215640" imgH="253800" progId="Equation.3">
                  <p:embed/>
                  <p:pic>
                    <p:nvPicPr>
                      <p:cNvPr id="1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013176"/>
                        <a:ext cx="409971" cy="477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AutoShape 7"/>
          <p:cNvCxnSpPr>
            <a:cxnSpLocks noChangeShapeType="1"/>
          </p:cNvCxnSpPr>
          <p:nvPr/>
        </p:nvCxnSpPr>
        <p:spPr bwMode="auto">
          <a:xfrm>
            <a:off x="2985156" y="4925697"/>
            <a:ext cx="929726" cy="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</p:cxnSp>
      <p:graphicFrame>
        <p:nvGraphicFramePr>
          <p:cNvPr id="2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528349"/>
              </p:ext>
            </p:extLst>
          </p:nvPr>
        </p:nvGraphicFramePr>
        <p:xfrm>
          <a:off x="2092819" y="4356769"/>
          <a:ext cx="367199" cy="391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152280" imgH="164880" progId="Equation.3">
                  <p:embed/>
                </p:oleObj>
              </mc:Choice>
              <mc:Fallback>
                <p:oleObj name="Rovnice" r:id="rId13" imgW="152280" imgH="164880" progId="Equation.3">
                  <p:embed/>
                  <p:pic>
                    <p:nvPicPr>
                      <p:cNvPr id="2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819" y="4356769"/>
                        <a:ext cx="367199" cy="3919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831391"/>
              </p:ext>
            </p:extLst>
          </p:nvPr>
        </p:nvGraphicFramePr>
        <p:xfrm>
          <a:off x="3197225" y="5941690"/>
          <a:ext cx="30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126720" imgH="203040" progId="Equation.3">
                  <p:embed/>
                </p:oleObj>
              </mc:Choice>
              <mc:Fallback>
                <p:oleObj name="Rovnice" r:id="rId15" imgW="126720" imgH="203040" progId="Equation.3">
                  <p:embed/>
                  <p:pic>
                    <p:nvPicPr>
                      <p:cNvPr id="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5941690"/>
                        <a:ext cx="304800" cy="482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Přímá spojnice 21"/>
          <p:cNvCxnSpPr/>
          <p:nvPr/>
        </p:nvCxnSpPr>
        <p:spPr>
          <a:xfrm>
            <a:off x="2987824" y="5868226"/>
            <a:ext cx="92705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2993339" y="5109670"/>
                <a:ext cx="3074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339" y="5109670"/>
                <a:ext cx="307456" cy="43088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9FF614E6-268E-4590-92DB-F6304883DB12}"/>
              </a:ext>
            </a:extLst>
          </p:cNvPr>
          <p:cNvCxnSpPr>
            <a:cxnSpLocks/>
          </p:cNvCxnSpPr>
          <p:nvPr/>
        </p:nvCxnSpPr>
        <p:spPr>
          <a:xfrm>
            <a:off x="2127812" y="4086118"/>
            <a:ext cx="857344" cy="8395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4550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Volný tvar 25"/>
          <p:cNvSpPr/>
          <p:nvPr/>
        </p:nvSpPr>
        <p:spPr>
          <a:xfrm>
            <a:off x="3851920" y="5579274"/>
            <a:ext cx="1172103" cy="458004"/>
          </a:xfrm>
          <a:custGeom>
            <a:avLst/>
            <a:gdLst>
              <a:gd name="connsiteX0" fmla="*/ 27099 w 1172103"/>
              <a:gd name="connsiteY0" fmla="*/ 421476 h 458004"/>
              <a:gd name="connsiteX1" fmla="*/ 382699 w 1172103"/>
              <a:gd name="connsiteY1" fmla="*/ 8726 h 458004"/>
              <a:gd name="connsiteX2" fmla="*/ 801799 w 1172103"/>
              <a:gd name="connsiteY2" fmla="*/ 161126 h 458004"/>
              <a:gd name="connsiteX3" fmla="*/ 1144699 w 1172103"/>
              <a:gd name="connsiteY3" fmla="*/ 408776 h 458004"/>
              <a:gd name="connsiteX4" fmla="*/ 27099 w 1172103"/>
              <a:gd name="connsiteY4" fmla="*/ 421476 h 45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2103" h="458004">
                <a:moveTo>
                  <a:pt x="27099" y="421476"/>
                </a:moveTo>
                <a:cubicBezTo>
                  <a:pt x="-99901" y="354801"/>
                  <a:pt x="253582" y="52118"/>
                  <a:pt x="382699" y="8726"/>
                </a:cubicBezTo>
                <a:cubicBezTo>
                  <a:pt x="511816" y="-34666"/>
                  <a:pt x="674799" y="94451"/>
                  <a:pt x="801799" y="161126"/>
                </a:cubicBezTo>
                <a:cubicBezTo>
                  <a:pt x="928799" y="227801"/>
                  <a:pt x="1270641" y="366443"/>
                  <a:pt x="1144699" y="408776"/>
                </a:cubicBezTo>
                <a:cubicBezTo>
                  <a:pt x="1018757" y="451109"/>
                  <a:pt x="154099" y="488151"/>
                  <a:pt x="27099" y="421476"/>
                </a:cubicBez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8.	VALIVÝ ODPOR</a:t>
            </a:r>
          </a:p>
        </p:txBody>
      </p:sp>
      <p:sp>
        <p:nvSpPr>
          <p:cNvPr id="4" name="Obdélník 3"/>
          <p:cNvSpPr/>
          <p:nvPr/>
        </p:nvSpPr>
        <p:spPr>
          <a:xfrm>
            <a:off x="-468560" y="5877272"/>
            <a:ext cx="10369152" cy="108012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763688" y="3717032"/>
            <a:ext cx="2520280" cy="2520280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AutoShape 6"/>
          <p:cNvCxnSpPr>
            <a:cxnSpLocks noChangeShapeType="1"/>
          </p:cNvCxnSpPr>
          <p:nvPr/>
        </p:nvCxnSpPr>
        <p:spPr bwMode="auto">
          <a:xfrm>
            <a:off x="2617520" y="3552875"/>
            <a:ext cx="1666448" cy="0"/>
          </a:xfrm>
          <a:prstGeom prst="straightConnector1">
            <a:avLst/>
          </a:prstGeom>
          <a:noFill/>
          <a:ln w="76200">
            <a:solidFill>
              <a:srgbClr val="005A9E"/>
            </a:solidFill>
            <a:round/>
            <a:headEnd/>
            <a:tailEnd type="triangle" w="med" len="med"/>
          </a:ln>
        </p:spPr>
      </p:cxn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119665"/>
              </p:ext>
            </p:extLst>
          </p:nvPr>
        </p:nvGraphicFramePr>
        <p:xfrm>
          <a:off x="2051720" y="3118721"/>
          <a:ext cx="344371" cy="52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39680" imgH="215640" progId="Equation.3">
                  <p:embed/>
                </p:oleObj>
              </mc:Choice>
              <mc:Fallback>
                <p:oleObj name="Rovnice" r:id="rId5" imgW="139680" imgH="215640" progId="Equation.3">
                  <p:embed/>
                  <p:pic>
                    <p:nvPicPr>
                      <p:cNvPr id="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118721"/>
                        <a:ext cx="344371" cy="5263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976265"/>
              </p:ext>
            </p:extLst>
          </p:nvPr>
        </p:nvGraphicFramePr>
        <p:xfrm>
          <a:off x="2457488" y="5085184"/>
          <a:ext cx="450812" cy="596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90440" imgH="253800" progId="Equation.3">
                  <p:embed/>
                </p:oleObj>
              </mc:Choice>
              <mc:Fallback>
                <p:oleObj name="Rovnice" r:id="rId7" imgW="190440" imgH="253800" progId="Equation.3">
                  <p:embed/>
                  <p:pic>
                    <p:nvPicPr>
                      <p:cNvPr id="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88" y="5085184"/>
                        <a:ext cx="450812" cy="5961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Přímá spojnice 8"/>
          <p:cNvCxnSpPr>
            <a:stCxn id="5" idx="5"/>
            <a:endCxn id="5" idx="1"/>
          </p:cNvCxnSpPr>
          <p:nvPr/>
        </p:nvCxnSpPr>
        <p:spPr>
          <a:xfrm flipH="1" flipV="1">
            <a:off x="2132774" y="4086118"/>
            <a:ext cx="1782108" cy="178210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 flipV="1">
            <a:off x="2985156" y="5013336"/>
            <a:ext cx="0" cy="1260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AutoShape 7"/>
          <p:cNvCxnSpPr>
            <a:cxnSpLocks noChangeShapeType="1"/>
          </p:cNvCxnSpPr>
          <p:nvPr/>
        </p:nvCxnSpPr>
        <p:spPr bwMode="auto">
          <a:xfrm flipH="1" flipV="1">
            <a:off x="2985156" y="4913436"/>
            <a:ext cx="929726" cy="939612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12" name="AutoShape 7"/>
          <p:cNvCxnSpPr>
            <a:cxnSpLocks noChangeShapeType="1"/>
          </p:cNvCxnSpPr>
          <p:nvPr/>
        </p:nvCxnSpPr>
        <p:spPr bwMode="auto">
          <a:xfrm>
            <a:off x="2985156" y="4913436"/>
            <a:ext cx="2668" cy="93961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4" name="Přímá spojnice 13"/>
          <p:cNvCxnSpPr/>
          <p:nvPr/>
        </p:nvCxnSpPr>
        <p:spPr>
          <a:xfrm>
            <a:off x="2132774" y="5868226"/>
            <a:ext cx="178210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2985156" y="4925697"/>
            <a:ext cx="1064696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endCxn id="5" idx="5"/>
          </p:cNvCxnSpPr>
          <p:nvPr/>
        </p:nvCxnSpPr>
        <p:spPr>
          <a:xfrm>
            <a:off x="3914882" y="4725144"/>
            <a:ext cx="0" cy="1143082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255934"/>
              </p:ext>
            </p:extLst>
          </p:nvPr>
        </p:nvGraphicFramePr>
        <p:xfrm>
          <a:off x="3255963" y="4360540"/>
          <a:ext cx="3905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164880" imgH="203040" progId="Equation.3">
                  <p:embed/>
                </p:oleObj>
              </mc:Choice>
              <mc:Fallback>
                <p:oleObj name="Rovnice" r:id="rId9" imgW="164880" imgH="203040" progId="Equation.3">
                  <p:embed/>
                  <p:pic>
                    <p:nvPicPr>
                      <p:cNvPr id="1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4360540"/>
                        <a:ext cx="390525" cy="4762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098365"/>
              </p:ext>
            </p:extLst>
          </p:nvPr>
        </p:nvGraphicFramePr>
        <p:xfrm>
          <a:off x="3419872" y="5013176"/>
          <a:ext cx="409971" cy="47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215640" imgH="253800" progId="Equation.3">
                  <p:embed/>
                </p:oleObj>
              </mc:Choice>
              <mc:Fallback>
                <p:oleObj name="Rovnice" r:id="rId11" imgW="215640" imgH="253800" progId="Equation.3">
                  <p:embed/>
                  <p:pic>
                    <p:nvPicPr>
                      <p:cNvPr id="1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013176"/>
                        <a:ext cx="409971" cy="477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AutoShape 7"/>
          <p:cNvCxnSpPr>
            <a:cxnSpLocks noChangeShapeType="1"/>
          </p:cNvCxnSpPr>
          <p:nvPr/>
        </p:nvCxnSpPr>
        <p:spPr bwMode="auto">
          <a:xfrm>
            <a:off x="2985156" y="4925697"/>
            <a:ext cx="929726" cy="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</p:spPr>
      </p:cxnSp>
      <p:graphicFrame>
        <p:nvGraphicFramePr>
          <p:cNvPr id="2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64637"/>
              </p:ext>
            </p:extLst>
          </p:nvPr>
        </p:nvGraphicFramePr>
        <p:xfrm>
          <a:off x="2092819" y="4356769"/>
          <a:ext cx="367199" cy="391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152280" imgH="164880" progId="Equation.3">
                  <p:embed/>
                </p:oleObj>
              </mc:Choice>
              <mc:Fallback>
                <p:oleObj name="Rovnice" r:id="rId13" imgW="152280" imgH="164880" progId="Equation.3">
                  <p:embed/>
                  <p:pic>
                    <p:nvPicPr>
                      <p:cNvPr id="2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819" y="4356769"/>
                        <a:ext cx="367199" cy="3919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667204"/>
              </p:ext>
            </p:extLst>
          </p:nvPr>
        </p:nvGraphicFramePr>
        <p:xfrm>
          <a:off x="3197225" y="5941690"/>
          <a:ext cx="30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126720" imgH="203040" progId="Equation.3">
                  <p:embed/>
                </p:oleObj>
              </mc:Choice>
              <mc:Fallback>
                <p:oleObj name="Rovnice" r:id="rId15" imgW="126720" imgH="203040" progId="Equation.3">
                  <p:embed/>
                  <p:pic>
                    <p:nvPicPr>
                      <p:cNvPr id="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5941690"/>
                        <a:ext cx="304800" cy="482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Přímá spojnice 21"/>
          <p:cNvCxnSpPr/>
          <p:nvPr/>
        </p:nvCxnSpPr>
        <p:spPr>
          <a:xfrm>
            <a:off x="2987824" y="5868226"/>
            <a:ext cx="92705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35496" y="476672"/>
            <a:ext cx="871543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/>
              <a:t>Pro velikost síly </a:t>
            </a:r>
            <a:r>
              <a:rPr lang="cs-CZ" sz="2800" b="1" dirty="0"/>
              <a:t>F</a:t>
            </a:r>
            <a:r>
              <a:rPr lang="cs-CZ" sz="2800" dirty="0"/>
              <a:t>, kterou udržíme těleso </a:t>
            </a:r>
            <a:br>
              <a:rPr lang="cs-CZ" sz="2800" dirty="0"/>
            </a:br>
            <a:r>
              <a:rPr lang="cs-CZ" sz="2800" dirty="0"/>
              <a:t>v rovnoměrném přímočarém pohybu, pak platí </a:t>
            </a:r>
          </a:p>
          <a:p>
            <a:pPr marL="266700" indent="-2667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i="1" dirty="0"/>
              <a:t>Pro malé úhly α je </a:t>
            </a:r>
          </a:p>
          <a:p>
            <a:pPr marL="266700" indent="-2667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/>
              <a:t>R – poloměr tělesa s kruhovým průřezem </a:t>
            </a:r>
          </a:p>
          <a:p>
            <a:pPr marL="266700" indent="-2667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b="1" dirty="0"/>
              <a:t>ξ – ksí - rameno valivého odporu </a:t>
            </a:r>
            <a:r>
              <a:rPr lang="en-US" sz="2800" b="1" dirty="0"/>
              <a:t>[</a:t>
            </a:r>
            <a:r>
              <a:rPr lang="cs-CZ" sz="2800" b="1" dirty="0"/>
              <a:t>ξ] = m</a:t>
            </a:r>
            <a:endParaRPr lang="cs-CZ" sz="28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676526"/>
              </p:ext>
            </p:extLst>
          </p:nvPr>
        </p:nvGraphicFramePr>
        <p:xfrm>
          <a:off x="6666433" y="2873918"/>
          <a:ext cx="2154039" cy="2760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723586" imgH="1040948" progId="Equation.3">
                  <p:embed/>
                </p:oleObj>
              </mc:Choice>
              <mc:Fallback>
                <p:oleObj name="Rovnice" r:id="rId17" imgW="723586" imgH="1040948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6433" y="2873918"/>
                        <a:ext cx="2154039" cy="27608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886165"/>
              </p:ext>
            </p:extLst>
          </p:nvPr>
        </p:nvGraphicFramePr>
        <p:xfrm>
          <a:off x="7308304" y="980728"/>
          <a:ext cx="16605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761760" imgH="228600" progId="Equation.3">
                  <p:embed/>
                </p:oleObj>
              </mc:Choice>
              <mc:Fallback>
                <p:oleObj name="Rovnice" r:id="rId19" imgW="761760" imgH="228600" progId="Equation.3">
                  <p:embed/>
                  <p:pic>
                    <p:nvPicPr>
                      <p:cNvPr id="24" name="Objek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980728"/>
                        <a:ext cx="1660525" cy="442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32099"/>
              </p:ext>
            </p:extLst>
          </p:nvPr>
        </p:nvGraphicFramePr>
        <p:xfrm>
          <a:off x="3160284" y="1553303"/>
          <a:ext cx="16049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1" imgW="736560" imgH="203040" progId="Equation.3">
                  <p:embed/>
                </p:oleObj>
              </mc:Choice>
              <mc:Fallback>
                <p:oleObj name="Rovnice" r:id="rId21" imgW="736560" imgH="203040" progId="Equation.3">
                  <p:embed/>
                  <p:pic>
                    <p:nvPicPr>
                      <p:cNvPr id="25" name="Objek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0284" y="1553303"/>
                        <a:ext cx="1604963" cy="393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2993339" y="5109670"/>
                <a:ext cx="3074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339" y="5109670"/>
                <a:ext cx="307456" cy="43088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bdélník: se zakulacenými rohy 26">
            <a:extLst>
              <a:ext uri="{FF2B5EF4-FFF2-40B4-BE49-F238E27FC236}">
                <a16:creationId xmlns:a16="http://schemas.microsoft.com/office/drawing/2014/main" id="{76D4C27C-67E7-48E1-8273-8212D66A38FD}"/>
              </a:ext>
            </a:extLst>
          </p:cNvPr>
          <p:cNvSpPr/>
          <p:nvPr/>
        </p:nvSpPr>
        <p:spPr>
          <a:xfrm>
            <a:off x="6666433" y="4635384"/>
            <a:ext cx="2154039" cy="999345"/>
          </a:xfrm>
          <a:prstGeom prst="roundRect">
            <a:avLst/>
          </a:prstGeom>
          <a:solidFill>
            <a:srgbClr val="FF3300">
              <a:alpha val="1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8" name="Objekt 27">
            <a:extLst>
              <a:ext uri="{FF2B5EF4-FFF2-40B4-BE49-F238E27FC236}">
                <a16:creationId xmlns:a16="http://schemas.microsoft.com/office/drawing/2014/main" id="{728434E9-34ED-4BD9-8996-0808017FCA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537137"/>
              </p:ext>
            </p:extLst>
          </p:nvPr>
        </p:nvGraphicFramePr>
        <p:xfrm>
          <a:off x="4860034" y="3547194"/>
          <a:ext cx="1360487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5" imgW="457200" imgH="393480" progId="Equation.3">
                  <p:embed/>
                </p:oleObj>
              </mc:Choice>
              <mc:Fallback>
                <p:oleObj name="Rovnice" r:id="rId25" imgW="457200" imgH="393480" progId="Equation.3">
                  <p:embed/>
                  <p:pic>
                    <p:nvPicPr>
                      <p:cNvPr id="28" name="Objekt 27">
                        <a:extLst>
                          <a:ext uri="{FF2B5EF4-FFF2-40B4-BE49-F238E27FC236}">
                            <a16:creationId xmlns:a16="http://schemas.microsoft.com/office/drawing/2014/main" id="{728434E9-34ED-4BD9-8996-0808017FCA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4" y="3547194"/>
                        <a:ext cx="1360487" cy="10445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ovéPole 28">
            <a:extLst>
              <a:ext uri="{FF2B5EF4-FFF2-40B4-BE49-F238E27FC236}">
                <a16:creationId xmlns:a16="http://schemas.microsoft.com/office/drawing/2014/main" id="{BA475872-E173-47B0-8D93-2E943EAE1808}"/>
              </a:ext>
            </a:extLst>
          </p:cNvPr>
          <p:cNvSpPr txBox="1"/>
          <p:nvPr/>
        </p:nvSpPr>
        <p:spPr>
          <a:xfrm>
            <a:off x="4809558" y="4611339"/>
            <a:ext cx="1747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F je nepřímo </a:t>
            </a:r>
            <a:br>
              <a:rPr lang="cs-CZ" sz="2400" dirty="0"/>
            </a:br>
            <a:r>
              <a:rPr lang="cs-CZ" sz="2400" dirty="0"/>
              <a:t>   úměrná </a:t>
            </a:r>
            <a:br>
              <a:rPr lang="cs-CZ" sz="2400" dirty="0"/>
            </a:br>
            <a:r>
              <a:rPr lang="cs-CZ" sz="2400" dirty="0"/>
              <a:t>   poloměru</a:t>
            </a:r>
          </a:p>
        </p:txBody>
      </p: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AE21B33A-6E12-448C-8ED1-12F203046189}"/>
              </a:ext>
            </a:extLst>
          </p:cNvPr>
          <p:cNvCxnSpPr>
            <a:cxnSpLocks/>
          </p:cNvCxnSpPr>
          <p:nvPr/>
        </p:nvCxnSpPr>
        <p:spPr>
          <a:xfrm>
            <a:off x="2127812" y="4086118"/>
            <a:ext cx="857344" cy="8395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jekt 30">
                <a:extLst>
                  <a:ext uri="{FF2B5EF4-FFF2-40B4-BE49-F238E27FC236}">
                    <a16:creationId xmlns:a16="http://schemas.microsoft.com/office/drawing/2014/main" id="{0022B5E3-7559-49C4-AF57-1ED06B40F233}"/>
                  </a:ext>
                </a:extLst>
              </p:cNvPr>
              <p:cNvSpPr txBox="1"/>
              <p:nvPr/>
            </p:nvSpPr>
            <p:spPr bwMode="auto">
              <a:xfrm>
                <a:off x="137121" y="3547194"/>
                <a:ext cx="1201888" cy="526303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cs-CZ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cs-CZ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1" name="Objekt 30">
                <a:extLst>
                  <a:ext uri="{FF2B5EF4-FFF2-40B4-BE49-F238E27FC236}">
                    <a16:creationId xmlns:a16="http://schemas.microsoft.com/office/drawing/2014/main" id="{0022B5E3-7559-49C4-AF57-1ED06B40F2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7121" y="3547194"/>
                <a:ext cx="1201888" cy="52630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ovéPole 33">
            <a:extLst>
              <a:ext uri="{FF2B5EF4-FFF2-40B4-BE49-F238E27FC236}">
                <a16:creationId xmlns:a16="http://schemas.microsoft.com/office/drawing/2014/main" id="{B4C3E496-1B6C-4E6A-9666-2EF09C9B2882}"/>
              </a:ext>
            </a:extLst>
          </p:cNvPr>
          <p:cNvSpPr txBox="1"/>
          <p:nvPr/>
        </p:nvSpPr>
        <p:spPr>
          <a:xfrm>
            <a:off x="92376" y="4104181"/>
            <a:ext cx="1747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F je přímo </a:t>
            </a:r>
            <a:br>
              <a:rPr lang="cs-CZ" sz="2400" dirty="0"/>
            </a:br>
            <a:r>
              <a:rPr lang="cs-CZ" sz="2400" dirty="0"/>
              <a:t>   úměrná </a:t>
            </a:r>
            <a:br>
              <a:rPr lang="cs-CZ" sz="2400" dirty="0"/>
            </a:br>
            <a:r>
              <a:rPr lang="cs-CZ" sz="2400" dirty="0"/>
              <a:t>   hmotnosti</a:t>
            </a:r>
          </a:p>
        </p:txBody>
      </p:sp>
    </p:spTree>
    <p:extLst>
      <p:ext uri="{BB962C8B-B14F-4D97-AF65-F5344CB8AC3E}">
        <p14:creationId xmlns:p14="http://schemas.microsoft.com/office/powerpoint/2010/main" val="830491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7" grpId="0" animBg="1"/>
      <p:bldP spid="29" grpId="0" build="p"/>
      <p:bldP spid="31" grpId="0" animBg="1"/>
      <p:bldP spid="3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Za jinak stejných podmínek je odporová síla při valení mnohem menší než třecí síla při smykovém tření. 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Proto se v praxi často smýkání nahrazuje valením </a:t>
            </a:r>
            <a:br>
              <a:rPr lang="cs-CZ" sz="2800" dirty="0"/>
            </a:br>
            <a:r>
              <a:rPr lang="cs-CZ" sz="2800" i="1" dirty="0"/>
              <a:t>(např. tak, že se příslušné těleso podloží několika válečky nebo rourami). 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8.	VALIVÝ ODPOR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15616" y="3176579"/>
            <a:ext cx="6552728" cy="34207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630" y="3548855"/>
            <a:ext cx="5811506" cy="2760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812360" y="63093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Obr.: 1</a:t>
            </a:r>
          </a:p>
        </p:txBody>
      </p:sp>
    </p:spTree>
    <p:extLst>
      <p:ext uri="{BB962C8B-B14F-4D97-AF65-F5344CB8AC3E}">
        <p14:creationId xmlns:p14="http://schemas.microsoft.com/office/powerpoint/2010/main" val="373701197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>
                <a:latin typeface="+mj-lt"/>
                <a:ea typeface="Times New Roman"/>
              </a:rPr>
              <a:t>Vozíky jsou stejně těžké.</a:t>
            </a:r>
            <a:br>
              <a:rPr lang="cs-CZ" sz="2800" b="1" dirty="0">
                <a:latin typeface="+mj-lt"/>
                <a:ea typeface="Times New Roman"/>
              </a:rPr>
            </a:br>
            <a:r>
              <a:rPr lang="cs-CZ" sz="2800" b="1" dirty="0">
                <a:latin typeface="+mj-lt"/>
                <a:ea typeface="Times New Roman"/>
              </a:rPr>
              <a:t>Na který vozík působí největší valivý odpor?</a:t>
            </a:r>
            <a:br>
              <a:rPr lang="cs-CZ" sz="2800" b="1" dirty="0">
                <a:latin typeface="+mj-lt"/>
                <a:ea typeface="Times New Roman"/>
              </a:rPr>
            </a:br>
            <a:endParaRPr lang="cs-CZ" sz="2800" dirty="0">
              <a:latin typeface="+mj-lt"/>
            </a:endParaRP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8.	VALIVÝ ODPOR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812360" y="63093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Obr.: 1</a:t>
            </a:r>
          </a:p>
        </p:txBody>
      </p:sp>
      <p:cxnSp>
        <p:nvCxnSpPr>
          <p:cNvPr id="12" name="Přímá spojnice 11"/>
          <p:cNvCxnSpPr/>
          <p:nvPr/>
        </p:nvCxnSpPr>
        <p:spPr>
          <a:xfrm>
            <a:off x="-108520" y="5373216"/>
            <a:ext cx="9289032" cy="0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/>
          <p:cNvGrpSpPr/>
          <p:nvPr/>
        </p:nvGrpSpPr>
        <p:grpSpPr>
          <a:xfrm>
            <a:off x="230850" y="4100434"/>
            <a:ext cx="2556168" cy="936104"/>
            <a:chOff x="3131840" y="4437112"/>
            <a:chExt cx="2556168" cy="936104"/>
          </a:xfrm>
        </p:grpSpPr>
        <p:sp>
          <p:nvSpPr>
            <p:cNvPr id="9" name="Obdélník 8"/>
            <p:cNvSpPr/>
            <p:nvPr/>
          </p:nvSpPr>
          <p:spPr>
            <a:xfrm>
              <a:off x="3131840" y="4437112"/>
              <a:ext cx="1512168" cy="9361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" name="AutoShape 7"/>
            <p:cNvCxnSpPr>
              <a:cxnSpLocks noChangeShapeType="1"/>
            </p:cNvCxnSpPr>
            <p:nvPr/>
          </p:nvCxnSpPr>
          <p:spPr bwMode="auto">
            <a:xfrm>
              <a:off x="4644008" y="4905164"/>
              <a:ext cx="1044000" cy="0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4" name="Skupina 23"/>
          <p:cNvGrpSpPr/>
          <p:nvPr/>
        </p:nvGrpSpPr>
        <p:grpSpPr>
          <a:xfrm>
            <a:off x="3095952" y="3933056"/>
            <a:ext cx="2556168" cy="936104"/>
            <a:chOff x="3131840" y="4437112"/>
            <a:chExt cx="2556168" cy="936104"/>
          </a:xfrm>
        </p:grpSpPr>
        <p:sp>
          <p:nvSpPr>
            <p:cNvPr id="25" name="Obdélník 24"/>
            <p:cNvSpPr/>
            <p:nvPr/>
          </p:nvSpPr>
          <p:spPr>
            <a:xfrm>
              <a:off x="3131840" y="4437112"/>
              <a:ext cx="1512168" cy="9361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6" name="AutoShape 7"/>
            <p:cNvCxnSpPr>
              <a:cxnSpLocks noChangeShapeType="1"/>
            </p:cNvCxnSpPr>
            <p:nvPr/>
          </p:nvCxnSpPr>
          <p:spPr bwMode="auto">
            <a:xfrm>
              <a:off x="4644008" y="4905164"/>
              <a:ext cx="1044000" cy="0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7" name="Skupina 26"/>
          <p:cNvGrpSpPr/>
          <p:nvPr/>
        </p:nvGrpSpPr>
        <p:grpSpPr>
          <a:xfrm>
            <a:off x="6120288" y="3789040"/>
            <a:ext cx="2556168" cy="936104"/>
            <a:chOff x="3131840" y="4437112"/>
            <a:chExt cx="2556168" cy="936104"/>
          </a:xfrm>
        </p:grpSpPr>
        <p:sp>
          <p:nvSpPr>
            <p:cNvPr id="28" name="Obdélník 27"/>
            <p:cNvSpPr/>
            <p:nvPr/>
          </p:nvSpPr>
          <p:spPr>
            <a:xfrm>
              <a:off x="3131840" y="4437112"/>
              <a:ext cx="1512168" cy="9361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9" name="AutoShape 7"/>
            <p:cNvCxnSpPr>
              <a:cxnSpLocks noChangeShapeType="1"/>
            </p:cNvCxnSpPr>
            <p:nvPr/>
          </p:nvCxnSpPr>
          <p:spPr bwMode="auto">
            <a:xfrm>
              <a:off x="4644008" y="4905164"/>
              <a:ext cx="1044000" cy="0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30" name="Ovál 29"/>
          <p:cNvSpPr/>
          <p:nvPr/>
        </p:nvSpPr>
        <p:spPr>
          <a:xfrm>
            <a:off x="230850" y="4920498"/>
            <a:ext cx="452718" cy="452718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1236870" y="4913464"/>
            <a:ext cx="452718" cy="452718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3098516" y="4691820"/>
            <a:ext cx="609388" cy="609388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3998732" y="4712490"/>
            <a:ext cx="609388" cy="609388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868144" y="4437112"/>
            <a:ext cx="864212" cy="864212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7092164" y="4437112"/>
            <a:ext cx="864212" cy="864212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778338" y="4221088"/>
            <a:ext cx="553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575385" y="4017258"/>
            <a:ext cx="553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599721" y="3860600"/>
            <a:ext cx="553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FFFF00"/>
                </a:solidFill>
              </a:rPr>
              <a:t>3</a:t>
            </a:r>
          </a:p>
        </p:txBody>
      </p:sp>
      <p:graphicFrame>
        <p:nvGraphicFramePr>
          <p:cNvPr id="39" name="Objek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68785"/>
              </p:ext>
            </p:extLst>
          </p:nvPr>
        </p:nvGraphicFramePr>
        <p:xfrm>
          <a:off x="3095952" y="1916832"/>
          <a:ext cx="1360487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457200" imgH="393480" progId="Equation.3">
                  <p:embed/>
                </p:oleObj>
              </mc:Choice>
              <mc:Fallback>
                <p:oleObj name="Rovnice" r:id="rId3" imgW="457200" imgH="393480" progId="Equation.3">
                  <p:embed/>
                  <p:pic>
                    <p:nvPicPr>
                      <p:cNvPr id="39" name="Objek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952" y="1916832"/>
                        <a:ext cx="1360487" cy="10445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629371"/>
              </p:ext>
            </p:extLst>
          </p:nvPr>
        </p:nvGraphicFramePr>
        <p:xfrm>
          <a:off x="974093" y="1916832"/>
          <a:ext cx="1812925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609480" imgH="393480" progId="Equation.3">
                  <p:embed/>
                </p:oleObj>
              </mc:Choice>
              <mc:Fallback>
                <p:oleObj name="Rovnice" r:id="rId5" imgW="609480" imgH="393480" progId="Equation.3">
                  <p:embed/>
                  <p:pic>
                    <p:nvPicPr>
                      <p:cNvPr id="40" name="Objek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093" y="1916832"/>
                        <a:ext cx="1812925" cy="1046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ovéPole 40"/>
          <p:cNvSpPr txBox="1"/>
          <p:nvPr/>
        </p:nvSpPr>
        <p:spPr>
          <a:xfrm>
            <a:off x="4822794" y="1871978"/>
            <a:ext cx="4106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latin typeface="+mj-lt"/>
                <a:ea typeface="Times New Roman"/>
              </a:rPr>
              <a:t>Na ten, který má </a:t>
            </a:r>
            <a:br>
              <a:rPr lang="cs-CZ" sz="2800" dirty="0">
                <a:latin typeface="+mj-lt"/>
                <a:ea typeface="Times New Roman"/>
              </a:rPr>
            </a:br>
            <a:r>
              <a:rPr lang="cs-CZ" sz="2800" dirty="0">
                <a:latin typeface="+mj-lt"/>
                <a:ea typeface="Times New Roman"/>
              </a:rPr>
              <a:t>nejmenší kola – č. 1.</a:t>
            </a:r>
            <a:endParaRPr lang="cs-CZ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769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786184"/>
            <a:ext cx="88222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Na které těleso valící se po podložce působí větší odporová síla? Zdůvodněte.</a:t>
            </a:r>
            <a:br>
              <a:rPr lang="cs-CZ" sz="2800" dirty="0"/>
            </a:br>
            <a:endParaRPr lang="cs-CZ" sz="2800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2800" dirty="0"/>
              <a:t>Dvě stejně velké měděné koule. </a:t>
            </a:r>
            <a:br>
              <a:rPr lang="cs-CZ" sz="2800" dirty="0"/>
            </a:br>
            <a:r>
              <a:rPr lang="cs-CZ" sz="2800" dirty="0"/>
              <a:t>Jedna je dutá druhá plná.</a:t>
            </a:r>
          </a:p>
          <a:p>
            <a:pPr>
              <a:spcAft>
                <a:spcPts val="1200"/>
              </a:spcAft>
            </a:pPr>
            <a:r>
              <a:rPr lang="cs-CZ" sz="2800" b="1" dirty="0"/>
              <a:t>Na plnou – je těžší – působí větší normálovou silou.</a:t>
            </a:r>
            <a:br>
              <a:rPr lang="cs-CZ" sz="2800" b="1" dirty="0"/>
            </a:br>
            <a:endParaRPr lang="cs-CZ" sz="2800" b="1" dirty="0"/>
          </a:p>
          <a:p>
            <a:pPr marL="514350" indent="-514350">
              <a:spcAft>
                <a:spcPts val="1200"/>
              </a:spcAft>
              <a:buFont typeface="+mj-lt"/>
              <a:buAutoNum type="arabicPeriod" startAt="2"/>
            </a:pPr>
            <a:r>
              <a:rPr lang="cs-CZ" sz="2800" dirty="0"/>
              <a:t>Hliníková a ocelová koule stejného poloměru se stejným valivým ramenem.</a:t>
            </a:r>
          </a:p>
          <a:p>
            <a:pPr>
              <a:spcAft>
                <a:spcPts val="1200"/>
              </a:spcAft>
            </a:pPr>
            <a:r>
              <a:rPr lang="cs-CZ" sz="2800" b="1" dirty="0"/>
              <a:t>Na ocelovou – je těžší – působí větší normálovou silou. 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8.	VALIVÝ ODPOR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069396"/>
              </p:ext>
            </p:extLst>
          </p:nvPr>
        </p:nvGraphicFramePr>
        <p:xfrm>
          <a:off x="6804248" y="1412776"/>
          <a:ext cx="1812925" cy="168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609480" imgH="634680" progId="Equation.3">
                  <p:embed/>
                </p:oleObj>
              </mc:Choice>
              <mc:Fallback>
                <p:oleObj name="Rovnice" r:id="rId3" imgW="609480" imgH="63468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1412776"/>
                        <a:ext cx="1812925" cy="1682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6734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950" y="628650"/>
            <a:ext cx="9144000" cy="5816600"/>
          </a:xfrm>
        </p:spPr>
        <p:txBody>
          <a:bodyPr/>
          <a:lstStyle/>
          <a:p>
            <a:pPr>
              <a:buNone/>
            </a:pPr>
            <a:r>
              <a:rPr lang="cs-CZ" sz="3000" dirty="0"/>
              <a:t>Rovnoměrný pohyb po kružnici je pohyb </a:t>
            </a:r>
            <a:r>
              <a:rPr lang="cs-CZ" sz="3000" b="1" dirty="0"/>
              <a:t>periodický</a:t>
            </a:r>
            <a:r>
              <a:rPr lang="cs-CZ" sz="3000" dirty="0"/>
              <a:t>.</a:t>
            </a:r>
          </a:p>
          <a:p>
            <a:pPr>
              <a:buNone/>
            </a:pPr>
            <a:r>
              <a:rPr lang="cs-CZ" sz="3000" dirty="0"/>
              <a:t> </a:t>
            </a:r>
          </a:p>
          <a:p>
            <a:pPr>
              <a:buNone/>
            </a:pPr>
            <a:endParaRPr lang="cs-CZ" sz="3000" b="1" dirty="0"/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1902606" name="Object 14"/>
          <p:cNvGraphicFramePr>
            <a:graphicFrameLocks noChangeAspect="1"/>
          </p:cNvGraphicFramePr>
          <p:nvPr/>
        </p:nvGraphicFramePr>
        <p:xfrm>
          <a:off x="5861050" y="3606800"/>
          <a:ext cx="396739" cy="56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26720" imgH="177480" progId="Equation.3">
                  <p:embed/>
                </p:oleObj>
              </mc:Choice>
              <mc:Fallback>
                <p:oleObj name="Rovnice" r:id="rId2" imgW="126720" imgH="177480" progId="Equation.3">
                  <p:embed/>
                  <p:pic>
                    <p:nvPicPr>
                      <p:cNvPr id="19026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1050" y="3606800"/>
                        <a:ext cx="396739" cy="560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Elipsa 16"/>
          <p:cNvSpPr/>
          <p:nvPr/>
        </p:nvSpPr>
        <p:spPr>
          <a:xfrm>
            <a:off x="4616451" y="1917701"/>
            <a:ext cx="3333750" cy="3333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10800000" flipH="1" flipV="1">
            <a:off x="4440950" y="3606801"/>
            <a:ext cx="4176000" cy="0"/>
          </a:xfrm>
          <a:prstGeom prst="line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4353101" y="3476801"/>
            <a:ext cx="381600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ipsa 40"/>
          <p:cNvSpPr/>
          <p:nvPr/>
        </p:nvSpPr>
        <p:spPr>
          <a:xfrm>
            <a:off x="7861300" y="3517900"/>
            <a:ext cx="177799" cy="17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-2738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solidFill>
                  <a:schemeClr val="bg1"/>
                </a:solidFill>
              </a:rPr>
              <a:t>OPAKOVÁNÍ – POHYB POKRUŽNICI</a:t>
            </a:r>
          </a:p>
        </p:txBody>
      </p:sp>
    </p:spTree>
    <p:extLst>
      <p:ext uri="{BB962C8B-B14F-4D97-AF65-F5344CB8AC3E}">
        <p14:creationId xmlns:p14="http://schemas.microsoft.com/office/powerpoint/2010/main" val="372524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4.07407E-6 C -0.00034 -0.13334 -0.08194 -0.24213 -0.18246 -0.24213 C -0.28263 -0.24213 -0.36458 -0.13334 -0.36458 4.07407E-6 C -0.36458 0.13356 -0.28263 0.24213 -0.18246 0.24213 C -0.08194 0.24213 -0.00034 0.13356 -0.00034 4.07407E-6 Z " pathEditMode="relative" rAng="-5400000" ptsTypes="fffff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058"/>
          <p:cNvSpPr txBox="1">
            <a:spLocks noChangeArrowheads="1"/>
          </p:cNvSpPr>
          <p:nvPr/>
        </p:nvSpPr>
        <p:spPr bwMode="auto">
          <a:xfrm>
            <a:off x="6640513" y="41687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ovéPole 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cs-CZ"/>
            </a:defPPr>
            <a:lvl1pPr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cs typeface="Arial" charset="0"/>
              </a:defRPr>
            </a:lvl1pPr>
          </a:lstStyle>
          <a:p>
            <a:r>
              <a:rPr lang="cs-CZ" dirty="0"/>
              <a:t>3. DYNAMIKA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55576" y="781199"/>
            <a:ext cx="643825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3.7.	smykové tření a valivý odpor</a:t>
            </a:r>
          </a:p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3.8.	dostředivá síla</a:t>
            </a:r>
          </a:p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3.9.	IVS, Galileiho princip relativity</a:t>
            </a:r>
          </a:p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3.10.	NVS, setrvačné síly</a:t>
            </a:r>
          </a:p>
          <a:p>
            <a:pPr marL="342900" lvl="0" indent="-342900">
              <a:spcAft>
                <a:spcPts val="600"/>
              </a:spcAft>
              <a:defRPr/>
            </a:pPr>
            <a:r>
              <a:rPr lang="cs-CZ" sz="2800" dirty="0">
                <a:solidFill>
                  <a:prstClr val="black"/>
                </a:solidFill>
              </a:rPr>
              <a:t>3.11.	otáčející se vztažné soustavy</a:t>
            </a:r>
          </a:p>
        </p:txBody>
      </p:sp>
    </p:spTree>
    <p:extLst>
      <p:ext uri="{BB962C8B-B14F-4D97-AF65-F5344CB8AC3E}">
        <p14:creationId xmlns:p14="http://schemas.microsoft.com/office/powerpoint/2010/main" val="627453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950" y="628650"/>
            <a:ext cx="9144000" cy="5816600"/>
          </a:xfrm>
        </p:spPr>
        <p:txBody>
          <a:bodyPr/>
          <a:lstStyle/>
          <a:p>
            <a:pPr>
              <a:buNone/>
            </a:pPr>
            <a:r>
              <a:rPr lang="cs-CZ" sz="3000" b="1" dirty="0"/>
              <a:t>směr</a:t>
            </a:r>
            <a:r>
              <a:rPr lang="cs-CZ" sz="3000" dirty="0"/>
              <a:t> rychlosti – tečna ke kružnici</a:t>
            </a:r>
          </a:p>
          <a:p>
            <a:pPr>
              <a:buNone/>
            </a:pPr>
            <a:r>
              <a:rPr lang="cs-CZ" sz="3000" b="1" dirty="0"/>
              <a:t>velikost</a:t>
            </a:r>
            <a:r>
              <a:rPr lang="cs-CZ" sz="3000" dirty="0"/>
              <a:t> rychlosti – konstantní</a:t>
            </a:r>
          </a:p>
          <a:p>
            <a:pPr>
              <a:buNone/>
            </a:pPr>
            <a:endParaRPr lang="cs-CZ" sz="3000" b="1" dirty="0"/>
          </a:p>
          <a:p>
            <a:pPr>
              <a:buNone/>
            </a:pPr>
            <a:r>
              <a:rPr lang="cs-CZ" sz="3000" b="1" dirty="0"/>
              <a:t>úhlová dráha</a:t>
            </a:r>
            <a:r>
              <a:rPr lang="cs-CZ" sz="3000" dirty="0"/>
              <a:t> Δ</a:t>
            </a:r>
            <a:r>
              <a:rPr lang="el-GR" sz="3000" dirty="0"/>
              <a:t>ϕ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(středový úhel) </a:t>
            </a:r>
          </a:p>
          <a:p>
            <a:pPr marL="0" indent="0">
              <a:buNone/>
            </a:pPr>
            <a:r>
              <a:rPr lang="cs-CZ" sz="3000" dirty="0"/>
              <a:t>poměr délky oblouku </a:t>
            </a:r>
            <a:br>
              <a:rPr lang="cs-CZ" sz="3000" dirty="0"/>
            </a:br>
            <a:r>
              <a:rPr lang="cs-CZ" sz="3000" dirty="0"/>
              <a:t>kružnice a poloměru</a:t>
            </a:r>
          </a:p>
          <a:p>
            <a:pPr marL="0" indent="0">
              <a:buNone/>
            </a:pPr>
            <a:endParaRPr lang="cs-CZ" sz="3000" dirty="0"/>
          </a:p>
          <a:p>
            <a:pPr>
              <a:buNone/>
            </a:pPr>
            <a:r>
              <a:rPr lang="cs-CZ" sz="3000" dirty="0"/>
              <a:t> </a:t>
            </a:r>
          </a:p>
          <a:p>
            <a:pPr>
              <a:buNone/>
            </a:pPr>
            <a:r>
              <a:rPr lang="cs-CZ" sz="3000" dirty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738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solidFill>
                  <a:schemeClr val="bg1"/>
                </a:solidFill>
              </a:rPr>
              <a:t>OPAKOVÁNÍ – POHYB POKRUŽNICI</a:t>
            </a:r>
          </a:p>
        </p:txBody>
      </p:sp>
      <p:graphicFrame>
        <p:nvGraphicFramePr>
          <p:cNvPr id="1902606" name="Object 14"/>
          <p:cNvGraphicFramePr>
            <a:graphicFrameLocks noChangeAspect="1"/>
          </p:cNvGraphicFramePr>
          <p:nvPr/>
        </p:nvGraphicFramePr>
        <p:xfrm>
          <a:off x="5861050" y="3606800"/>
          <a:ext cx="396739" cy="56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26720" imgH="177480" progId="Equation.3">
                  <p:embed/>
                </p:oleObj>
              </mc:Choice>
              <mc:Fallback>
                <p:oleObj name="Rovnice" r:id="rId2" imgW="126720" imgH="177480" progId="Equation.3">
                  <p:embed/>
                  <p:pic>
                    <p:nvPicPr>
                      <p:cNvPr id="19026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1050" y="3606800"/>
                        <a:ext cx="396739" cy="560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2608" name="Object 16"/>
          <p:cNvGraphicFramePr>
            <a:graphicFrameLocks noChangeAspect="1"/>
          </p:cNvGraphicFramePr>
          <p:nvPr/>
        </p:nvGraphicFramePr>
        <p:xfrm>
          <a:off x="1240930" y="5118100"/>
          <a:ext cx="1848137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583920" imgH="393480" progId="Equation.3">
                  <p:embed/>
                </p:oleObj>
              </mc:Choice>
              <mc:Fallback>
                <p:oleObj name="Rovnice" r:id="rId4" imgW="583920" imgH="393480" progId="Equation.3">
                  <p:embed/>
                  <p:pic>
                    <p:nvPicPr>
                      <p:cNvPr id="190260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930" y="5118100"/>
                        <a:ext cx="1848137" cy="1244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2610" name="Object 18"/>
          <p:cNvGraphicFramePr>
            <a:graphicFrameLocks noChangeAspect="1"/>
          </p:cNvGraphicFramePr>
          <p:nvPr/>
        </p:nvGraphicFramePr>
        <p:xfrm>
          <a:off x="3460750" y="5651500"/>
          <a:ext cx="262769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066680" imgH="215640" progId="Equation.3">
                  <p:embed/>
                </p:oleObj>
              </mc:Choice>
              <mc:Fallback>
                <p:oleObj name="Rovnice" r:id="rId6" imgW="1066680" imgH="215640" progId="Equation.3">
                  <p:embed/>
                  <p:pic>
                    <p:nvPicPr>
                      <p:cNvPr id="190261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0" y="5651500"/>
                        <a:ext cx="2627697" cy="533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Přímá spojovací čára 15"/>
          <p:cNvCxnSpPr>
            <a:endCxn id="35" idx="3"/>
          </p:cNvCxnSpPr>
          <p:nvPr/>
        </p:nvCxnSpPr>
        <p:spPr>
          <a:xfrm flipV="1">
            <a:off x="6261101" y="2558411"/>
            <a:ext cx="1226188" cy="1058289"/>
          </a:xfrm>
          <a:prstGeom prst="line">
            <a:avLst/>
          </a:prstGeom>
          <a:ln w="28575">
            <a:solidFill>
              <a:srgbClr val="FF6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a 16"/>
          <p:cNvSpPr/>
          <p:nvPr/>
        </p:nvSpPr>
        <p:spPr>
          <a:xfrm>
            <a:off x="4616451" y="1917701"/>
            <a:ext cx="3333750" cy="3333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10800000" flipH="1" flipV="1">
            <a:off x="4440950" y="3606801"/>
            <a:ext cx="4176000" cy="0"/>
          </a:xfrm>
          <a:prstGeom prst="line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4353101" y="3476801"/>
            <a:ext cx="381600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50150" y="2006600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B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927850" y="3562350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r</a:t>
            </a:r>
          </a:p>
        </p:txBody>
      </p:sp>
      <p:sp>
        <p:nvSpPr>
          <p:cNvPr id="22" name="Oblouk 21"/>
          <p:cNvSpPr/>
          <p:nvPr/>
        </p:nvSpPr>
        <p:spPr>
          <a:xfrm rot="2700000">
            <a:off x="5148491" y="2460973"/>
            <a:ext cx="2247365" cy="2247365"/>
          </a:xfrm>
          <a:prstGeom prst="arc">
            <a:avLst>
              <a:gd name="adj1" fmla="val 16495995"/>
              <a:gd name="adj2" fmla="val 18953796"/>
            </a:avLst>
          </a:prstGeom>
          <a:ln w="38100">
            <a:solidFill>
              <a:srgbClr val="FF6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3" name="Object 15"/>
          <p:cNvGraphicFramePr>
            <a:graphicFrameLocks noChangeAspect="1"/>
          </p:cNvGraphicFramePr>
          <p:nvPr/>
        </p:nvGraphicFramePr>
        <p:xfrm>
          <a:off x="6643689" y="3073400"/>
          <a:ext cx="694102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241200" imgH="203040" progId="Equation.3">
                  <p:embed/>
                </p:oleObj>
              </mc:Choice>
              <mc:Fallback>
                <p:oleObj name="Rovnice" r:id="rId8" imgW="241200" imgH="203040" progId="Equation.3">
                  <p:embed/>
                  <p:pic>
                    <p:nvPicPr>
                      <p:cNvPr id="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9" y="3073400"/>
                        <a:ext cx="694102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5"/>
          <p:cNvGraphicFramePr>
            <a:graphicFrameLocks noChangeAspect="1"/>
          </p:cNvGraphicFramePr>
          <p:nvPr/>
        </p:nvGraphicFramePr>
        <p:xfrm>
          <a:off x="5829301" y="1328739"/>
          <a:ext cx="315913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39680" imgH="164880" progId="Equation.3">
                  <p:embed/>
                </p:oleObj>
              </mc:Choice>
              <mc:Fallback>
                <p:oleObj name="Rovnice" r:id="rId10" imgW="139680" imgH="164880" progId="Equation.3">
                  <p:embed/>
                  <p:pic>
                    <p:nvPicPr>
                      <p:cNvPr id="2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1" y="1328739"/>
                        <a:ext cx="315913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5"/>
          <p:cNvGraphicFramePr>
            <a:graphicFrameLocks noChangeAspect="1"/>
          </p:cNvGraphicFramePr>
          <p:nvPr/>
        </p:nvGraphicFramePr>
        <p:xfrm>
          <a:off x="8053389" y="3724276"/>
          <a:ext cx="287337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26720" imgH="139680" progId="Equation.3">
                  <p:embed/>
                </p:oleObj>
              </mc:Choice>
              <mc:Fallback>
                <p:oleObj name="Rovnice" r:id="rId12" imgW="126720" imgH="139680" progId="Equation.3">
                  <p:embed/>
                  <p:pic>
                    <p:nvPicPr>
                      <p:cNvPr id="2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3389" y="3724276"/>
                        <a:ext cx="287337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5"/>
          <p:cNvGraphicFramePr>
            <a:graphicFrameLocks noChangeAspect="1"/>
          </p:cNvGraphicFramePr>
          <p:nvPr/>
        </p:nvGraphicFramePr>
        <p:xfrm>
          <a:off x="7151688" y="1593850"/>
          <a:ext cx="40163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77480" imgH="215640" progId="Equation.3">
                  <p:embed/>
                </p:oleObj>
              </mc:Choice>
              <mc:Fallback>
                <p:oleObj name="Rovnice" r:id="rId14" imgW="177480" imgH="215640" progId="Equation.3">
                  <p:embed/>
                  <p:pic>
                    <p:nvPicPr>
                      <p:cNvPr id="3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688" y="1593850"/>
                        <a:ext cx="401637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Přímá spojovací šipka 33"/>
          <p:cNvCxnSpPr/>
          <p:nvPr/>
        </p:nvCxnSpPr>
        <p:spPr>
          <a:xfrm rot="16200000" flipV="1">
            <a:off x="6842126" y="1755776"/>
            <a:ext cx="749300" cy="6413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a 34"/>
          <p:cNvSpPr/>
          <p:nvPr/>
        </p:nvSpPr>
        <p:spPr>
          <a:xfrm>
            <a:off x="7461251" y="2406650"/>
            <a:ext cx="177799" cy="17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ovací čára 36"/>
          <p:cNvCxnSpPr/>
          <p:nvPr/>
        </p:nvCxnSpPr>
        <p:spPr>
          <a:xfrm>
            <a:off x="6261100" y="3606800"/>
            <a:ext cx="1692000" cy="0"/>
          </a:xfrm>
          <a:prstGeom prst="line">
            <a:avLst/>
          </a:prstGeom>
          <a:ln w="28575">
            <a:solidFill>
              <a:srgbClr val="FF6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7950200" y="3117850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A</a:t>
            </a:r>
          </a:p>
        </p:txBody>
      </p:sp>
      <p:graphicFrame>
        <p:nvGraphicFramePr>
          <p:cNvPr id="45" name="Object 15"/>
          <p:cNvGraphicFramePr>
            <a:graphicFrameLocks noChangeAspect="1"/>
          </p:cNvGraphicFramePr>
          <p:nvPr/>
        </p:nvGraphicFramePr>
        <p:xfrm>
          <a:off x="7994650" y="2628900"/>
          <a:ext cx="40163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177480" imgH="215640" progId="Equation.3">
                  <p:embed/>
                </p:oleObj>
              </mc:Choice>
              <mc:Fallback>
                <p:oleObj name="Rovnice" r:id="rId16" imgW="177480" imgH="215640" progId="Equation.3">
                  <p:embed/>
                  <p:pic>
                    <p:nvPicPr>
                      <p:cNvPr id="4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4650" y="2628900"/>
                        <a:ext cx="401637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Oblouk 45"/>
          <p:cNvSpPr/>
          <p:nvPr/>
        </p:nvSpPr>
        <p:spPr>
          <a:xfrm>
            <a:off x="4616450" y="1917700"/>
            <a:ext cx="3333750" cy="3378200"/>
          </a:xfrm>
          <a:prstGeom prst="arc">
            <a:avLst>
              <a:gd name="adj1" fmla="val 19314136"/>
              <a:gd name="adj2" fmla="val 0"/>
            </a:avLst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ovací šipka 42"/>
          <p:cNvCxnSpPr/>
          <p:nvPr/>
        </p:nvCxnSpPr>
        <p:spPr>
          <a:xfrm flipH="1" flipV="1">
            <a:off x="7950200" y="2554350"/>
            <a:ext cx="1" cy="1008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ipsa 40"/>
          <p:cNvSpPr/>
          <p:nvPr/>
        </p:nvSpPr>
        <p:spPr>
          <a:xfrm>
            <a:off x="7861300" y="3517900"/>
            <a:ext cx="177799" cy="17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7" name="Object 15"/>
          <p:cNvGraphicFramePr>
            <a:graphicFrameLocks noChangeAspect="1"/>
          </p:cNvGraphicFramePr>
          <p:nvPr/>
        </p:nvGraphicFramePr>
        <p:xfrm>
          <a:off x="7299325" y="2857500"/>
          <a:ext cx="6064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203040" imgH="177480" progId="Equation.3">
                  <p:embed/>
                </p:oleObj>
              </mc:Choice>
              <mc:Fallback>
                <p:oleObj name="Rovnice" r:id="rId18" imgW="203040" imgH="177480" progId="Equation.3">
                  <p:embed/>
                  <p:pic>
                    <p:nvPicPr>
                      <p:cNvPr id="4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9325" y="2857500"/>
                        <a:ext cx="606425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78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90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90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35" grpId="0" animBg="1"/>
      <p:bldP spid="42" grpId="0"/>
      <p:bldP spid="46" grpId="0" animBg="1"/>
      <p:bldP spid="4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717550"/>
            <a:ext cx="9144000" cy="5816600"/>
          </a:xfrm>
        </p:spPr>
        <p:txBody>
          <a:bodyPr/>
          <a:lstStyle/>
          <a:p>
            <a:pPr>
              <a:buNone/>
            </a:pPr>
            <a:r>
              <a:rPr lang="cs-CZ" sz="3000" b="1" dirty="0"/>
              <a:t>úhlová rychlost </a:t>
            </a:r>
          </a:p>
          <a:p>
            <a:pPr marL="0" indent="0">
              <a:buNone/>
            </a:pPr>
            <a:r>
              <a:rPr lang="cs-CZ" sz="3000" dirty="0"/>
              <a:t>podíl úhlové dráhy, </a:t>
            </a:r>
            <a:br>
              <a:rPr lang="cs-CZ" sz="3000" dirty="0"/>
            </a:br>
            <a:r>
              <a:rPr lang="cs-CZ" sz="3000" dirty="0"/>
              <a:t>kterou </a:t>
            </a:r>
            <a:r>
              <a:rPr lang="cs-CZ" sz="3000" dirty="0" err="1"/>
              <a:t>průvodič</a:t>
            </a:r>
            <a:r>
              <a:rPr lang="cs-CZ" sz="3000" dirty="0"/>
              <a:t> opíše </a:t>
            </a:r>
            <a:br>
              <a:rPr lang="cs-CZ" sz="3000" dirty="0"/>
            </a:br>
            <a:r>
              <a:rPr lang="cs-CZ" sz="3000" dirty="0"/>
              <a:t>za dobu </a:t>
            </a:r>
            <a:r>
              <a:rPr lang="cs-CZ" sz="3000" dirty="0" err="1"/>
              <a:t>Δt</a:t>
            </a:r>
            <a:r>
              <a:rPr lang="cs-CZ" sz="3000" dirty="0"/>
              <a:t> a této doby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 		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Je-li  	</a:t>
            </a:r>
            <a:r>
              <a:rPr lang="cs-CZ" sz="3000" dirty="0" err="1"/>
              <a:t>Δs</a:t>
            </a:r>
            <a:r>
              <a:rPr lang="cs-CZ" sz="3000" dirty="0"/>
              <a:t> = r</a:t>
            </a:r>
            <a:r>
              <a:rPr lang="en-US" sz="3000" dirty="0"/>
              <a:t>         </a:t>
            </a:r>
            <a:r>
              <a:rPr lang="cs-CZ" sz="3000" dirty="0"/>
              <a:t>pak</a:t>
            </a:r>
            <a:r>
              <a:rPr lang="en-US" sz="3000" dirty="0"/>
              <a:t>  </a:t>
            </a:r>
            <a:r>
              <a:rPr lang="cs-CZ" sz="3000" dirty="0"/>
              <a:t> Δ</a:t>
            </a:r>
            <a:r>
              <a:rPr lang="el-GR" sz="3000" dirty="0"/>
              <a:t>ϕ</a:t>
            </a:r>
            <a:r>
              <a:rPr lang="cs-CZ" sz="3000" dirty="0"/>
              <a:t>  = 1 rad </a:t>
            </a:r>
          </a:p>
          <a:p>
            <a:pPr>
              <a:buNone/>
            </a:pPr>
            <a:r>
              <a:rPr lang="cs-CZ" sz="3000" b="1" dirty="0"/>
              <a:t>Plný úhel:</a:t>
            </a:r>
            <a:endParaRPr lang="en-US" sz="3000" b="1" dirty="0"/>
          </a:p>
          <a:p>
            <a:pPr>
              <a:buNone/>
            </a:pPr>
            <a:r>
              <a:rPr lang="en-US" sz="3000" dirty="0"/>
              <a:t>	</a:t>
            </a:r>
            <a:r>
              <a:rPr lang="cs-CZ" sz="3000" dirty="0"/>
              <a:t>	</a:t>
            </a:r>
            <a:r>
              <a:rPr lang="cs-CZ" sz="3000" dirty="0" err="1"/>
              <a:t>Δs</a:t>
            </a:r>
            <a:r>
              <a:rPr lang="cs-CZ" sz="3000" dirty="0"/>
              <a:t> = 2πr    pak </a:t>
            </a:r>
            <a:r>
              <a:rPr lang="en-US" sz="3000" dirty="0"/>
              <a:t>  </a:t>
            </a:r>
            <a:r>
              <a:rPr lang="cs-CZ" sz="3000" dirty="0"/>
              <a:t>Δ</a:t>
            </a:r>
            <a:r>
              <a:rPr lang="el-GR" sz="3000" dirty="0"/>
              <a:t>ϕ</a:t>
            </a:r>
            <a:r>
              <a:rPr lang="cs-CZ" sz="3000" dirty="0"/>
              <a:t> =  2π rad = 360</a:t>
            </a:r>
            <a:r>
              <a:rPr lang="cs-CZ" sz="3000" baseline="30000" dirty="0"/>
              <a:t>0</a:t>
            </a:r>
            <a:r>
              <a:rPr lang="cs-CZ" sz="3000" dirty="0"/>
              <a:t> </a:t>
            </a:r>
          </a:p>
          <a:p>
            <a:pPr>
              <a:buNone/>
            </a:pPr>
            <a:endParaRPr lang="cs-CZ" sz="3000" dirty="0"/>
          </a:p>
          <a:p>
            <a:pPr>
              <a:buNone/>
            </a:pPr>
            <a:r>
              <a:rPr lang="cs-CZ" sz="3000" dirty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1902609" name="Object 17"/>
          <p:cNvGraphicFramePr>
            <a:graphicFrameLocks noChangeAspect="1"/>
          </p:cNvGraphicFramePr>
          <p:nvPr/>
        </p:nvGraphicFramePr>
        <p:xfrm>
          <a:off x="571500" y="2806700"/>
          <a:ext cx="1287112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33160" imgH="393480" progId="Equation.3">
                  <p:embed/>
                </p:oleObj>
              </mc:Choice>
              <mc:Fallback>
                <p:oleObj name="Rovnice" r:id="rId2" imgW="533160" imgH="393480" progId="Equation.3">
                  <p:embed/>
                  <p:pic>
                    <p:nvPicPr>
                      <p:cNvPr id="190260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806700"/>
                        <a:ext cx="1287112" cy="950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2611" name="Object 19"/>
          <p:cNvGraphicFramePr>
            <a:graphicFrameLocks noChangeAspect="1"/>
          </p:cNvGraphicFramePr>
          <p:nvPr/>
        </p:nvGraphicFramePr>
        <p:xfrm>
          <a:off x="527050" y="4006850"/>
          <a:ext cx="2725737" cy="59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054080" imgH="228600" progId="Equation.3">
                  <p:embed/>
                </p:oleObj>
              </mc:Choice>
              <mc:Fallback>
                <p:oleObj name="Rovnice" r:id="rId4" imgW="1054080" imgH="228600" progId="Equation.3">
                  <p:embed/>
                  <p:pic>
                    <p:nvPicPr>
                      <p:cNvPr id="190261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4006850"/>
                        <a:ext cx="2725737" cy="591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861050" y="3606800"/>
          <a:ext cx="396739" cy="56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26720" imgH="177480" progId="Equation.3">
                  <p:embed/>
                </p:oleObj>
              </mc:Choice>
              <mc:Fallback>
                <p:oleObj name="Rovnice" r:id="rId6" imgW="126720" imgH="177480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1050" y="3606800"/>
                        <a:ext cx="396739" cy="560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Přímá spojovací čára 15"/>
          <p:cNvCxnSpPr>
            <a:endCxn id="28" idx="3"/>
          </p:cNvCxnSpPr>
          <p:nvPr/>
        </p:nvCxnSpPr>
        <p:spPr>
          <a:xfrm flipV="1">
            <a:off x="6261101" y="2558411"/>
            <a:ext cx="1226188" cy="1058289"/>
          </a:xfrm>
          <a:prstGeom prst="line">
            <a:avLst/>
          </a:prstGeom>
          <a:ln w="28575">
            <a:solidFill>
              <a:srgbClr val="FF6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a 16"/>
          <p:cNvSpPr/>
          <p:nvPr/>
        </p:nvSpPr>
        <p:spPr>
          <a:xfrm>
            <a:off x="4616451" y="1917701"/>
            <a:ext cx="3333750" cy="3333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10800000" flipH="1" flipV="1">
            <a:off x="4440950" y="3606801"/>
            <a:ext cx="4176000" cy="0"/>
          </a:xfrm>
          <a:prstGeom prst="line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4353101" y="3476801"/>
            <a:ext cx="381600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50150" y="2006600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B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927850" y="3562350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r</a:t>
            </a:r>
          </a:p>
        </p:txBody>
      </p:sp>
      <p:sp>
        <p:nvSpPr>
          <p:cNvPr id="22" name="Oblouk 21"/>
          <p:cNvSpPr/>
          <p:nvPr/>
        </p:nvSpPr>
        <p:spPr>
          <a:xfrm rot="2700000">
            <a:off x="5148491" y="2460973"/>
            <a:ext cx="2247365" cy="2247365"/>
          </a:xfrm>
          <a:prstGeom prst="arc">
            <a:avLst>
              <a:gd name="adj1" fmla="val 16495995"/>
              <a:gd name="adj2" fmla="val 18953796"/>
            </a:avLst>
          </a:prstGeom>
          <a:ln w="38100">
            <a:solidFill>
              <a:srgbClr val="FF6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3" name="Object 15"/>
          <p:cNvGraphicFramePr>
            <a:graphicFrameLocks noChangeAspect="1"/>
          </p:cNvGraphicFramePr>
          <p:nvPr/>
        </p:nvGraphicFramePr>
        <p:xfrm>
          <a:off x="6643689" y="3073400"/>
          <a:ext cx="694102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241200" imgH="203040" progId="Equation.3">
                  <p:embed/>
                </p:oleObj>
              </mc:Choice>
              <mc:Fallback>
                <p:oleObj name="Rovnice" r:id="rId8" imgW="241200" imgH="203040" progId="Equation.3">
                  <p:embed/>
                  <p:pic>
                    <p:nvPicPr>
                      <p:cNvPr id="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9" y="3073400"/>
                        <a:ext cx="694102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"/>
          <p:cNvGraphicFramePr>
            <a:graphicFrameLocks noChangeAspect="1"/>
          </p:cNvGraphicFramePr>
          <p:nvPr/>
        </p:nvGraphicFramePr>
        <p:xfrm>
          <a:off x="5829301" y="1328739"/>
          <a:ext cx="315913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39680" imgH="164880" progId="Equation.3">
                  <p:embed/>
                </p:oleObj>
              </mc:Choice>
              <mc:Fallback>
                <p:oleObj name="Rovnice" r:id="rId10" imgW="139680" imgH="164880" progId="Equation.3">
                  <p:embed/>
                  <p:pic>
                    <p:nvPicPr>
                      <p:cNvPr id="2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1" y="1328739"/>
                        <a:ext cx="315913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5"/>
          <p:cNvGraphicFramePr>
            <a:graphicFrameLocks noChangeAspect="1"/>
          </p:cNvGraphicFramePr>
          <p:nvPr/>
        </p:nvGraphicFramePr>
        <p:xfrm>
          <a:off x="8053389" y="3724276"/>
          <a:ext cx="287337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26720" imgH="139680" progId="Equation.3">
                  <p:embed/>
                </p:oleObj>
              </mc:Choice>
              <mc:Fallback>
                <p:oleObj name="Rovnice" r:id="rId12" imgW="126720" imgH="139680" progId="Equation.3">
                  <p:embed/>
                  <p:pic>
                    <p:nvPicPr>
                      <p:cNvPr id="2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3389" y="3724276"/>
                        <a:ext cx="287337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5"/>
          <p:cNvGraphicFramePr>
            <a:graphicFrameLocks noChangeAspect="1"/>
          </p:cNvGraphicFramePr>
          <p:nvPr/>
        </p:nvGraphicFramePr>
        <p:xfrm>
          <a:off x="7151688" y="1593850"/>
          <a:ext cx="40163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77480" imgH="215640" progId="Equation.3">
                  <p:embed/>
                </p:oleObj>
              </mc:Choice>
              <mc:Fallback>
                <p:oleObj name="Rovnice" r:id="rId14" imgW="177480" imgH="215640" progId="Equation.3">
                  <p:embed/>
                  <p:pic>
                    <p:nvPicPr>
                      <p:cNvPr id="2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688" y="1593850"/>
                        <a:ext cx="401637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Přímá spojovací šipka 26"/>
          <p:cNvCxnSpPr/>
          <p:nvPr/>
        </p:nvCxnSpPr>
        <p:spPr>
          <a:xfrm rot="16200000" flipV="1">
            <a:off x="6842126" y="1755776"/>
            <a:ext cx="749300" cy="6413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a 27"/>
          <p:cNvSpPr/>
          <p:nvPr/>
        </p:nvSpPr>
        <p:spPr>
          <a:xfrm>
            <a:off x="7461251" y="2406650"/>
            <a:ext cx="177799" cy="17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čára 28"/>
          <p:cNvCxnSpPr/>
          <p:nvPr/>
        </p:nvCxnSpPr>
        <p:spPr>
          <a:xfrm>
            <a:off x="6261100" y="3606800"/>
            <a:ext cx="1692000" cy="0"/>
          </a:xfrm>
          <a:prstGeom prst="line">
            <a:avLst/>
          </a:prstGeom>
          <a:ln w="28575">
            <a:solidFill>
              <a:srgbClr val="FF6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7950200" y="3117850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A</a:t>
            </a:r>
          </a:p>
        </p:txBody>
      </p:sp>
      <p:graphicFrame>
        <p:nvGraphicFramePr>
          <p:cNvPr id="31" name="Object 15"/>
          <p:cNvGraphicFramePr>
            <a:graphicFrameLocks noChangeAspect="1"/>
          </p:cNvGraphicFramePr>
          <p:nvPr/>
        </p:nvGraphicFramePr>
        <p:xfrm>
          <a:off x="7994650" y="2628900"/>
          <a:ext cx="40163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177480" imgH="215640" progId="Equation.3">
                  <p:embed/>
                </p:oleObj>
              </mc:Choice>
              <mc:Fallback>
                <p:oleObj name="Rovnice" r:id="rId16" imgW="177480" imgH="215640" progId="Equation.3">
                  <p:embed/>
                  <p:pic>
                    <p:nvPicPr>
                      <p:cNvPr id="3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4650" y="2628900"/>
                        <a:ext cx="401637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Oblouk 31"/>
          <p:cNvSpPr/>
          <p:nvPr/>
        </p:nvSpPr>
        <p:spPr>
          <a:xfrm>
            <a:off x="4616450" y="1917700"/>
            <a:ext cx="3333750" cy="3378200"/>
          </a:xfrm>
          <a:prstGeom prst="arc">
            <a:avLst>
              <a:gd name="adj1" fmla="val 19314136"/>
              <a:gd name="adj2" fmla="val 0"/>
            </a:avLst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ovací šipka 32"/>
          <p:cNvCxnSpPr/>
          <p:nvPr/>
        </p:nvCxnSpPr>
        <p:spPr>
          <a:xfrm flipH="1" flipV="1">
            <a:off x="7950200" y="2554350"/>
            <a:ext cx="1" cy="1008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a 33"/>
          <p:cNvSpPr/>
          <p:nvPr/>
        </p:nvSpPr>
        <p:spPr>
          <a:xfrm>
            <a:off x="7861300" y="3517900"/>
            <a:ext cx="177799" cy="17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5" name="Object 15"/>
          <p:cNvGraphicFramePr>
            <a:graphicFrameLocks noChangeAspect="1"/>
          </p:cNvGraphicFramePr>
          <p:nvPr/>
        </p:nvGraphicFramePr>
        <p:xfrm>
          <a:off x="7299325" y="2857500"/>
          <a:ext cx="6064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203040" imgH="177480" progId="Equation.3">
                  <p:embed/>
                </p:oleObj>
              </mc:Choice>
              <mc:Fallback>
                <p:oleObj name="Rovnice" r:id="rId18" imgW="203040" imgH="177480" progId="Equation.3">
                  <p:embed/>
                  <p:pic>
                    <p:nvPicPr>
                      <p:cNvPr id="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9325" y="2857500"/>
                        <a:ext cx="606425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0" y="-2738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solidFill>
                  <a:schemeClr val="bg1"/>
                </a:solidFill>
              </a:rPr>
              <a:t>OPAKOVÁNÍ – POHYB POKRUŽNICI</a:t>
            </a:r>
          </a:p>
        </p:txBody>
      </p:sp>
    </p:spTree>
    <p:extLst>
      <p:ext uri="{BB962C8B-B14F-4D97-AF65-F5344CB8AC3E}">
        <p14:creationId xmlns:p14="http://schemas.microsoft.com/office/powerpoint/2010/main" val="161119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0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950" y="628650"/>
            <a:ext cx="9144000" cy="5816600"/>
          </a:xfrm>
        </p:spPr>
        <p:txBody>
          <a:bodyPr/>
          <a:lstStyle/>
          <a:p>
            <a:pPr>
              <a:buNone/>
            </a:pPr>
            <a:r>
              <a:rPr lang="cs-CZ" sz="3000" b="1" dirty="0"/>
              <a:t>Perioda</a:t>
            </a:r>
            <a:r>
              <a:rPr lang="cs-CZ" sz="3000" dirty="0"/>
              <a:t> </a:t>
            </a:r>
          </a:p>
          <a:p>
            <a:pPr marL="539750" indent="-539750">
              <a:buNone/>
            </a:pPr>
            <a:r>
              <a:rPr lang="cs-CZ" sz="3000" dirty="0"/>
              <a:t>T – doba jednoho oběhu </a:t>
            </a:r>
          </a:p>
          <a:p>
            <a:pPr>
              <a:buNone/>
            </a:pPr>
            <a:r>
              <a:rPr lang="cs-CZ" sz="3000" b="1" dirty="0"/>
              <a:t>Frekvence</a:t>
            </a:r>
            <a:r>
              <a:rPr lang="cs-CZ" sz="3000" dirty="0"/>
              <a:t> </a:t>
            </a:r>
          </a:p>
          <a:p>
            <a:pPr marL="449263" indent="-449263">
              <a:buNone/>
            </a:pPr>
            <a:r>
              <a:rPr lang="cs-CZ" sz="3000" dirty="0"/>
              <a:t>f – počet oběhů </a:t>
            </a:r>
            <a:br>
              <a:rPr lang="cs-CZ" sz="3000" dirty="0"/>
            </a:br>
            <a:r>
              <a:rPr lang="cs-CZ" sz="3000" dirty="0"/>
              <a:t>za jednotku času </a:t>
            </a:r>
            <a:br>
              <a:rPr lang="cs-CZ" sz="3000" dirty="0"/>
            </a:br>
            <a:r>
              <a:rPr lang="cs-CZ" sz="3000" dirty="0"/>
              <a:t>(sekundu) </a:t>
            </a:r>
            <a:br>
              <a:rPr lang="cs-CZ" sz="3000" dirty="0"/>
            </a:br>
            <a:endParaRPr lang="cs-CZ" sz="3000" dirty="0"/>
          </a:p>
          <a:p>
            <a:pPr>
              <a:buNone/>
            </a:pPr>
            <a:r>
              <a:rPr lang="cs-CZ" sz="3000" dirty="0"/>
              <a:t>     </a:t>
            </a:r>
          </a:p>
          <a:p>
            <a:pPr>
              <a:buNone/>
            </a:pPr>
            <a:endParaRPr lang="cs-CZ" sz="3000" dirty="0"/>
          </a:p>
          <a:p>
            <a:pPr>
              <a:buNone/>
            </a:pPr>
            <a:r>
              <a:rPr lang="cs-CZ" sz="3000" dirty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2149390" name="Object 14"/>
          <p:cNvGraphicFramePr>
            <a:graphicFrameLocks noChangeAspect="1"/>
          </p:cNvGraphicFramePr>
          <p:nvPr/>
        </p:nvGraphicFramePr>
        <p:xfrm>
          <a:off x="6572250" y="5384800"/>
          <a:ext cx="2261972" cy="1001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888840" imgH="393480" progId="Equation.3">
                  <p:embed/>
                </p:oleObj>
              </mc:Choice>
              <mc:Fallback>
                <p:oleObj name="Rovnice" r:id="rId2" imgW="888840" imgH="393480" progId="Equation.3">
                  <p:embed/>
                  <p:pic>
                    <p:nvPicPr>
                      <p:cNvPr id="214939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5384800"/>
                        <a:ext cx="2261972" cy="100176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9391" name="Object 15"/>
          <p:cNvGraphicFramePr>
            <a:graphicFrameLocks noChangeAspect="1"/>
          </p:cNvGraphicFramePr>
          <p:nvPr/>
        </p:nvGraphicFramePr>
        <p:xfrm>
          <a:off x="615950" y="4451350"/>
          <a:ext cx="2442575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130040" imgH="838080" progId="Equation.3">
                  <p:embed/>
                </p:oleObj>
              </mc:Choice>
              <mc:Fallback>
                <p:oleObj name="Rovnice" r:id="rId4" imgW="1130040" imgH="838080" progId="Equation.3">
                  <p:embed/>
                  <p:pic>
                    <p:nvPicPr>
                      <p:cNvPr id="214939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451350"/>
                        <a:ext cx="2442575" cy="1651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9392" name="Object 16"/>
          <p:cNvGraphicFramePr>
            <a:graphicFrameLocks noChangeAspect="1"/>
          </p:cNvGraphicFramePr>
          <p:nvPr/>
        </p:nvGraphicFramePr>
        <p:xfrm>
          <a:off x="3860800" y="5118100"/>
          <a:ext cx="826975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406080" imgH="393480" progId="Equation.3">
                  <p:embed/>
                </p:oleObj>
              </mc:Choice>
              <mc:Fallback>
                <p:oleObj name="Rovnice" r:id="rId6" imgW="406080" imgH="393480" progId="Equation.3">
                  <p:embed/>
                  <p:pic>
                    <p:nvPicPr>
                      <p:cNvPr id="214939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0800" y="5118100"/>
                        <a:ext cx="826975" cy="747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5861050" y="3606800"/>
          <a:ext cx="396739" cy="56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26720" imgH="177480" progId="Equation.3">
                  <p:embed/>
                </p:oleObj>
              </mc:Choice>
              <mc:Fallback>
                <p:oleObj name="Rovnice" r:id="rId8" imgW="126720" imgH="177480" progId="Equation.3">
                  <p:embed/>
                  <p:pic>
                    <p:nvPicPr>
                      <p:cNvPr id="1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1050" y="3606800"/>
                        <a:ext cx="396739" cy="560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Elipsa 16"/>
          <p:cNvSpPr/>
          <p:nvPr/>
        </p:nvSpPr>
        <p:spPr>
          <a:xfrm>
            <a:off x="4616451" y="1917701"/>
            <a:ext cx="3333750" cy="3333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10800000" flipH="1" flipV="1">
            <a:off x="4440950" y="3606801"/>
            <a:ext cx="4176000" cy="0"/>
          </a:xfrm>
          <a:prstGeom prst="line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4353101" y="3476801"/>
            <a:ext cx="381600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a 19"/>
          <p:cNvSpPr/>
          <p:nvPr/>
        </p:nvSpPr>
        <p:spPr>
          <a:xfrm>
            <a:off x="7861300" y="3517900"/>
            <a:ext cx="177799" cy="17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0" y="-2738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solidFill>
                  <a:schemeClr val="bg1"/>
                </a:solidFill>
              </a:rPr>
              <a:t>OPAKOVÁNÍ – POHYB POKRUŽNICI</a:t>
            </a:r>
          </a:p>
        </p:txBody>
      </p:sp>
    </p:spTree>
    <p:extLst>
      <p:ext uri="{BB962C8B-B14F-4D97-AF65-F5344CB8AC3E}">
        <p14:creationId xmlns:p14="http://schemas.microsoft.com/office/powerpoint/2010/main" val="134874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4.07407E-6 C -0.00034 -0.13334 -0.08194 -0.24213 -0.18246 -0.24213 C -0.28263 -0.24213 -0.36458 -0.13334 -0.36458 4.07407E-6 C -0.36458 0.13356 -0.28263 0.24213 -0.18246 0.24213 C -0.08194 0.24213 -0.00034 0.13356 -0.00034 4.07407E-6 Z " pathEditMode="relative" rAng="-5400000" ptsTypes="fffff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950" y="628650"/>
            <a:ext cx="9144000" cy="5816600"/>
          </a:xfrm>
        </p:spPr>
        <p:txBody>
          <a:bodyPr/>
          <a:lstStyle/>
          <a:p>
            <a:pPr>
              <a:buNone/>
            </a:pPr>
            <a:r>
              <a:rPr lang="cs-CZ" sz="3000" b="1" dirty="0"/>
              <a:t>Vztah mezi úhlovou rychlostí a rychlostí:</a:t>
            </a:r>
            <a:endParaRPr lang="cs-CZ" sz="3000" dirty="0"/>
          </a:p>
          <a:p>
            <a:pPr>
              <a:buNone/>
            </a:pPr>
            <a:r>
              <a:rPr lang="cs-CZ" sz="3000" dirty="0"/>
              <a:t>     </a:t>
            </a:r>
          </a:p>
          <a:p>
            <a:pPr>
              <a:buNone/>
            </a:pPr>
            <a:endParaRPr lang="cs-CZ" sz="3000" dirty="0"/>
          </a:p>
          <a:p>
            <a:pPr>
              <a:buNone/>
            </a:pPr>
            <a:r>
              <a:rPr lang="cs-CZ" sz="3000" dirty="0"/>
              <a:t> </a:t>
            </a:r>
          </a:p>
          <a:p>
            <a:pPr marL="514350" indent="-514350">
              <a:buNone/>
              <a:defRPr/>
            </a:pPr>
            <a:endParaRPr lang="cs-CZ" sz="3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2150413" name="Object 13"/>
          <p:cNvGraphicFramePr>
            <a:graphicFrameLocks noChangeAspect="1"/>
          </p:cNvGraphicFramePr>
          <p:nvPr/>
        </p:nvGraphicFramePr>
        <p:xfrm>
          <a:off x="799561" y="1295400"/>
          <a:ext cx="2121979" cy="940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888840" imgH="393480" progId="Equation.3">
                  <p:embed/>
                </p:oleObj>
              </mc:Choice>
              <mc:Fallback>
                <p:oleObj name="Rovnice" r:id="rId2" imgW="888840" imgH="393480" progId="Equation.3">
                  <p:embed/>
                  <p:pic>
                    <p:nvPicPr>
                      <p:cNvPr id="21504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561" y="1295400"/>
                        <a:ext cx="2121979" cy="9406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14" name="Object 14"/>
          <p:cNvGraphicFramePr>
            <a:graphicFrameLocks noChangeAspect="1"/>
          </p:cNvGraphicFramePr>
          <p:nvPr/>
        </p:nvGraphicFramePr>
        <p:xfrm>
          <a:off x="527050" y="3206750"/>
          <a:ext cx="2667000" cy="940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117440" imgH="393480" progId="Equation.3">
                  <p:embed/>
                </p:oleObj>
              </mc:Choice>
              <mc:Fallback>
                <p:oleObj name="Rovnice" r:id="rId4" imgW="1117440" imgH="393480" progId="Equation.3">
                  <p:embed/>
                  <p:pic>
                    <p:nvPicPr>
                      <p:cNvPr id="21504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206750"/>
                        <a:ext cx="2667000" cy="9406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15" name="Object 15"/>
          <p:cNvGraphicFramePr>
            <a:graphicFrameLocks noChangeAspect="1"/>
          </p:cNvGraphicFramePr>
          <p:nvPr/>
        </p:nvGraphicFramePr>
        <p:xfrm>
          <a:off x="1057122" y="2483194"/>
          <a:ext cx="1606856" cy="476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469800" imgH="139680" progId="Equation.3">
                  <p:embed/>
                </p:oleObj>
              </mc:Choice>
              <mc:Fallback>
                <p:oleObj name="Rovnice" r:id="rId6" imgW="469800" imgH="139680" progId="Equation.3">
                  <p:embed/>
                  <p:pic>
                    <p:nvPicPr>
                      <p:cNvPr id="21504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122" y="2483194"/>
                        <a:ext cx="1606856" cy="47640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16" name="Object 16"/>
          <p:cNvGraphicFramePr>
            <a:graphicFrameLocks noChangeAspect="1"/>
          </p:cNvGraphicFramePr>
          <p:nvPr/>
        </p:nvGraphicFramePr>
        <p:xfrm>
          <a:off x="4660900" y="5829300"/>
          <a:ext cx="193675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571320" imgH="241200" progId="Equation.3">
                  <p:embed/>
                </p:oleObj>
              </mc:Choice>
              <mc:Fallback>
                <p:oleObj name="Rovnice" r:id="rId8" imgW="571320" imgH="241200" progId="Equation.3">
                  <p:embed/>
                  <p:pic>
                    <p:nvPicPr>
                      <p:cNvPr id="215041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5829300"/>
                        <a:ext cx="1936750" cy="817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17" name="Object 17"/>
          <p:cNvGraphicFramePr>
            <a:graphicFrameLocks noChangeAspect="1"/>
          </p:cNvGraphicFramePr>
          <p:nvPr/>
        </p:nvGraphicFramePr>
        <p:xfrm>
          <a:off x="6972300" y="5207000"/>
          <a:ext cx="1679575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495000" imgH="419040" progId="Equation.3">
                  <p:embed/>
                </p:oleObj>
              </mc:Choice>
              <mc:Fallback>
                <p:oleObj name="Rovnice" r:id="rId10" imgW="495000" imgH="419040" progId="Equation.3">
                  <p:embed/>
                  <p:pic>
                    <p:nvPicPr>
                      <p:cNvPr id="21504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300" y="5207000"/>
                        <a:ext cx="1679575" cy="1422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bdélník 17"/>
          <p:cNvSpPr/>
          <p:nvPr/>
        </p:nvSpPr>
        <p:spPr>
          <a:xfrm>
            <a:off x="393700" y="5029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cs-CZ" sz="3000" b="1" dirty="0"/>
              <a:t>dostředivé zrychlení:</a:t>
            </a:r>
            <a:endParaRPr lang="cs-CZ" sz="3000" dirty="0"/>
          </a:p>
          <a:p>
            <a:pPr>
              <a:buNone/>
            </a:pPr>
            <a:r>
              <a:rPr lang="cs-CZ" sz="3000" b="1" dirty="0"/>
              <a:t>směr</a:t>
            </a:r>
            <a:r>
              <a:rPr lang="cs-CZ" sz="3000" dirty="0"/>
              <a:t> – do středu kružnice</a:t>
            </a:r>
          </a:p>
          <a:p>
            <a:pPr>
              <a:buNone/>
            </a:pPr>
            <a:r>
              <a:rPr lang="cs-CZ" sz="3000" b="1" dirty="0"/>
              <a:t>velikost</a:t>
            </a:r>
            <a:r>
              <a:rPr lang="cs-CZ" sz="3000" dirty="0"/>
              <a:t> – konstantní</a:t>
            </a:r>
          </a:p>
        </p:txBody>
      </p:sp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5861050" y="3606800"/>
          <a:ext cx="396739" cy="56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26720" imgH="177480" progId="Equation.3">
                  <p:embed/>
                </p:oleObj>
              </mc:Choice>
              <mc:Fallback>
                <p:oleObj name="Rovnice" r:id="rId12" imgW="126720" imgH="177480" progId="Equation.3">
                  <p:embed/>
                  <p:pic>
                    <p:nvPicPr>
                      <p:cNvPr id="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1050" y="3606800"/>
                        <a:ext cx="396739" cy="560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Elipsa 10"/>
          <p:cNvSpPr/>
          <p:nvPr/>
        </p:nvSpPr>
        <p:spPr>
          <a:xfrm>
            <a:off x="4616451" y="1917701"/>
            <a:ext cx="3333750" cy="3333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 rot="10800000" flipH="1" flipV="1">
            <a:off x="4440950" y="3606801"/>
            <a:ext cx="4176000" cy="0"/>
          </a:xfrm>
          <a:prstGeom prst="line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 flipH="1" flipV="1">
            <a:off x="4353101" y="3476801"/>
            <a:ext cx="381600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7861300" y="3517900"/>
            <a:ext cx="177799" cy="17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" name="Object 15"/>
          <p:cNvGraphicFramePr>
            <a:graphicFrameLocks noChangeAspect="1"/>
          </p:cNvGraphicFramePr>
          <p:nvPr/>
        </p:nvGraphicFramePr>
        <p:xfrm>
          <a:off x="7086600" y="3784600"/>
          <a:ext cx="5461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77480" imgH="228600" progId="Equation.3">
                  <p:embed/>
                </p:oleObj>
              </mc:Choice>
              <mc:Fallback>
                <p:oleObj name="Rovnice" r:id="rId14" imgW="177480" imgH="228600" progId="Equation.3">
                  <p:embed/>
                  <p:pic>
                    <p:nvPicPr>
                      <p:cNvPr id="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784600"/>
                        <a:ext cx="54610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9B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Přímá spojovací šipka 15"/>
          <p:cNvCxnSpPr/>
          <p:nvPr/>
        </p:nvCxnSpPr>
        <p:spPr>
          <a:xfrm rot="10800000">
            <a:off x="7105651" y="3606800"/>
            <a:ext cx="773113" cy="1588"/>
          </a:xfrm>
          <a:prstGeom prst="straightConnector1">
            <a:avLst/>
          </a:prstGeom>
          <a:ln w="5715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a 18"/>
          <p:cNvSpPr/>
          <p:nvPr/>
        </p:nvSpPr>
        <p:spPr>
          <a:xfrm>
            <a:off x="7327900" y="2317750"/>
            <a:ext cx="177799" cy="17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ovací šipka 20"/>
          <p:cNvCxnSpPr>
            <a:stCxn id="19" idx="3"/>
          </p:cNvCxnSpPr>
          <p:nvPr/>
        </p:nvCxnSpPr>
        <p:spPr>
          <a:xfrm rot="5400000">
            <a:off x="6883399" y="2469512"/>
            <a:ext cx="470541" cy="470538"/>
          </a:xfrm>
          <a:prstGeom prst="straightConnector1">
            <a:avLst/>
          </a:prstGeom>
          <a:ln w="5715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0" y="-2738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solidFill>
                  <a:schemeClr val="bg1"/>
                </a:solidFill>
              </a:rPr>
              <a:t>OPAKOVÁNÍ – POHYB POKRUŽNICI</a:t>
            </a:r>
          </a:p>
        </p:txBody>
      </p:sp>
    </p:spTree>
    <p:extLst>
      <p:ext uri="{BB962C8B-B14F-4D97-AF65-F5344CB8AC3E}">
        <p14:creationId xmlns:p14="http://schemas.microsoft.com/office/powerpoint/2010/main" val="96592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50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5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15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 animBg="1"/>
      <p:bldP spid="14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107504" y="476672"/>
            <a:ext cx="903649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/>
              <a:t>Při rovnoměrném pohybu po kružnici je velikost rychlosti konstantní, ale mění se směr. </a:t>
            </a:r>
          </a:p>
          <a:p>
            <a:endParaRPr lang="cs-CZ" sz="2600" dirty="0"/>
          </a:p>
          <a:p>
            <a:r>
              <a:rPr lang="cs-CZ" sz="2600" dirty="0"/>
              <a:t>V důsledku toho má HB dostředivé zrychlení: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600" dirty="0"/>
              <a:t>r – poloměr kružnice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600" dirty="0"/>
              <a:t>v – velikost rychlosti hmotného bodu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600" dirty="0"/>
              <a:t>ω – úhlová rychlost </a:t>
            </a:r>
          </a:p>
          <a:p>
            <a:r>
              <a:rPr lang="cs-CZ" sz="2600" dirty="0"/>
              <a:t> </a:t>
            </a:r>
          </a:p>
          <a:p>
            <a:r>
              <a:rPr lang="cs-CZ" sz="2600" dirty="0"/>
              <a:t>Podle 2.NPZ je příčinou zrychlení HB vždy </a:t>
            </a:r>
            <a:br>
              <a:rPr lang="cs-CZ" sz="2600" dirty="0"/>
            </a:br>
            <a:r>
              <a:rPr lang="cs-CZ" sz="2600" dirty="0"/>
              <a:t>síla, která má stejný směr </a:t>
            </a:r>
            <a:br>
              <a:rPr lang="cs-CZ" sz="2600" dirty="0"/>
            </a:br>
            <a:r>
              <a:rPr lang="cs-CZ" sz="2600" dirty="0"/>
              <a:t>jako zrychlení – </a:t>
            </a:r>
            <a:r>
              <a:rPr lang="cs-CZ" sz="2600" b="1" dirty="0"/>
              <a:t>síla dostředivá</a:t>
            </a:r>
            <a:r>
              <a:rPr lang="cs-CZ" sz="2600" dirty="0"/>
              <a:t>. </a:t>
            </a:r>
          </a:p>
          <a:p>
            <a:r>
              <a:rPr lang="cs-CZ" sz="2600" dirty="0"/>
              <a:t> </a:t>
            </a:r>
          </a:p>
          <a:p>
            <a:pPr marL="261938" lvl="0" indent="-261938">
              <a:buFont typeface="Arial" pitchFamily="34" charset="0"/>
              <a:buChar char="•"/>
            </a:pPr>
            <a:r>
              <a:rPr lang="cs-CZ" sz="2600" b="1" dirty="0"/>
              <a:t>směr</a:t>
            </a:r>
            <a:r>
              <a:rPr lang="cs-CZ" sz="2600" dirty="0"/>
              <a:t> dostředivé síly je kolmý ke směru okamžité rychlosti HB </a:t>
            </a:r>
          </a:p>
          <a:p>
            <a:pPr marL="261938" lvl="0" indent="-261938">
              <a:buFont typeface="Arial" pitchFamily="34" charset="0"/>
              <a:buChar char="•"/>
            </a:pPr>
            <a:r>
              <a:rPr lang="cs-CZ" sz="2600" dirty="0"/>
              <a:t>jejím </a:t>
            </a:r>
            <a:r>
              <a:rPr lang="cs-CZ" sz="2600" b="1" dirty="0"/>
              <a:t>pohybovým účinkem</a:t>
            </a:r>
            <a:r>
              <a:rPr lang="cs-CZ" sz="2600" dirty="0"/>
              <a:t> je změna směru rychlosti HB</a:t>
            </a:r>
            <a:br>
              <a:rPr lang="cs-CZ" sz="2600" dirty="0"/>
            </a:br>
            <a:r>
              <a:rPr lang="cs-CZ" sz="2600" dirty="0"/>
              <a:t>(zakřivení jeho trajektorie do tvaru kružnice) </a:t>
            </a:r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9.	DOSTŘEDIVÁ SÍLA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998965"/>
              </p:ext>
            </p:extLst>
          </p:nvPr>
        </p:nvGraphicFramePr>
        <p:xfrm>
          <a:off x="6404168" y="1340768"/>
          <a:ext cx="2395271" cy="1085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901440" imgH="419040" progId="Equation.3">
                  <p:embed/>
                </p:oleObj>
              </mc:Choice>
              <mc:Fallback>
                <p:oleObj name="Rovnice" r:id="rId3" imgW="90144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4168" y="1340768"/>
                        <a:ext cx="2395271" cy="10855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977191"/>
              </p:ext>
            </p:extLst>
          </p:nvPr>
        </p:nvGraphicFramePr>
        <p:xfrm>
          <a:off x="6372200" y="3548179"/>
          <a:ext cx="2428521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155600" imgH="660240" progId="Equation.3">
                  <p:embed/>
                </p:oleObj>
              </mc:Choice>
              <mc:Fallback>
                <p:oleObj name="Rovnice" r:id="rId5" imgW="1155600" imgH="660240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3548179"/>
                        <a:ext cx="2428521" cy="13681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4932040" y="4476476"/>
            <a:ext cx="1042988" cy="627063"/>
            <a:chOff x="7740352" y="4797152"/>
            <a:chExt cx="1042988" cy="627063"/>
          </a:xfrm>
        </p:grpSpPr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7740352" y="4797152"/>
              <a:ext cx="625475" cy="627063"/>
            </a:xfrm>
            <a:prstGeom prst="ellips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AutoShape 15"/>
            <p:cNvSpPr>
              <a:spLocks noChangeShapeType="1"/>
            </p:cNvSpPr>
            <p:nvPr/>
          </p:nvSpPr>
          <p:spPr bwMode="auto">
            <a:xfrm flipH="1">
              <a:off x="8088015" y="5106715"/>
              <a:ext cx="277812" cy="6350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8422977" y="4797152"/>
              <a:ext cx="360363" cy="315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endPara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7740352" y="4946377"/>
              <a:ext cx="508000" cy="314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F</a:t>
              </a:r>
              <a:r>
                <a:rPr kumimoji="0" lang="cs-CZ" sz="1600" b="1" i="0" u="none" strike="noStrike" cap="none" normalizeH="0" baseline="-2500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6" name="Přímá spojnice se šipkou 5"/>
          <p:cNvCxnSpPr/>
          <p:nvPr/>
        </p:nvCxnSpPr>
        <p:spPr>
          <a:xfrm flipV="1">
            <a:off x="5557515" y="4476476"/>
            <a:ext cx="0" cy="309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6448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785794"/>
            <a:ext cx="8715436" cy="5234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/>
              <a:t>Dostředivá síla může mít původ v libovolném vzájemném silovém působení dvou těles. </a:t>
            </a:r>
          </a:p>
          <a:p>
            <a:br>
              <a:rPr lang="cs-CZ" sz="2600" dirty="0"/>
            </a:br>
            <a:r>
              <a:rPr lang="cs-CZ" sz="2600" dirty="0"/>
              <a:t>Tato síla může být realizována: </a:t>
            </a:r>
          </a:p>
          <a:p>
            <a:endParaRPr lang="cs-CZ" sz="2600" dirty="0"/>
          </a:p>
          <a:p>
            <a:pPr marL="457200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cs-CZ" sz="2600" b="1" dirty="0"/>
              <a:t>tahovou silou </a:t>
            </a:r>
          </a:p>
          <a:p>
            <a:pPr marL="914400" lvl="1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cs-CZ" sz="2600" b="1" dirty="0"/>
              <a:t> </a:t>
            </a:r>
            <a:r>
              <a:rPr lang="cs-CZ" sz="2600" dirty="0"/>
              <a:t>kulička na provázku…</a:t>
            </a:r>
          </a:p>
          <a:p>
            <a:pPr marL="457200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cs-CZ" sz="2600" b="1" dirty="0"/>
              <a:t>gravitační silou</a:t>
            </a:r>
          </a:p>
          <a:p>
            <a:pPr marL="914400" lvl="1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cs-CZ" sz="2600" dirty="0"/>
              <a:t>pohyb družic kolem Země, </a:t>
            </a:r>
          </a:p>
          <a:p>
            <a:pPr marL="914400" lvl="1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cs-CZ" sz="2600" dirty="0"/>
              <a:t>pohyb planet kolem Slunce, … </a:t>
            </a:r>
          </a:p>
          <a:p>
            <a:pPr marL="457200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cs-CZ" sz="2600" b="1" dirty="0"/>
              <a:t>magnetickou silou</a:t>
            </a:r>
          </a:p>
          <a:p>
            <a:pPr marL="914400" lvl="1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cs-CZ" sz="2600" dirty="0"/>
              <a:t>vychylování elektronů v obrazovce televizoru, … 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cs-CZ"/>
            </a:defPPr>
            <a:lvl1pPr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cs typeface="Arial" charset="0"/>
              </a:defRPr>
            </a:lvl1pPr>
          </a:lstStyle>
          <a:p>
            <a:r>
              <a:rPr lang="cs-CZ" sz="2400" dirty="0"/>
              <a:t>3. 9.	DOSTŘEDIVÁ SÍLA</a:t>
            </a:r>
          </a:p>
        </p:txBody>
      </p:sp>
    </p:spTree>
    <p:extLst>
      <p:ext uri="{BB962C8B-B14F-4D97-AF65-F5344CB8AC3E}">
        <p14:creationId xmlns:p14="http://schemas.microsoft.com/office/powerpoint/2010/main" val="4627662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179512" y="1568149"/>
            <a:ext cx="87154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dirty="0"/>
              <a:t>Přestane-li dostředivá síla na těleso působit, pohybuje se těleso dále ve směru tečny ke kružnici. </a:t>
            </a:r>
          </a:p>
          <a:p>
            <a:pPr lvl="0"/>
            <a:endParaRPr lang="cs-CZ" sz="2800" dirty="0"/>
          </a:p>
          <a:p>
            <a:pPr lvl="0"/>
            <a:r>
              <a:rPr lang="cs-CZ" sz="2800" b="1" i="1" dirty="0"/>
              <a:t>Příklad: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i="1" dirty="0"/>
              <a:t>jiskry odlétající </a:t>
            </a:r>
            <a:br>
              <a:rPr lang="cs-CZ" sz="2800" i="1" dirty="0"/>
            </a:br>
            <a:r>
              <a:rPr lang="cs-CZ" sz="2800" i="1" dirty="0"/>
              <a:t>od brusného kotouče,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i="1" dirty="0"/>
              <a:t>hod kladivem,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i="1" dirty="0"/>
              <a:t>vrh koulí, …</a:t>
            </a:r>
          </a:p>
          <a:p>
            <a:r>
              <a:rPr lang="cs-CZ" sz="2800" dirty="0"/>
              <a:t> 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cs-CZ"/>
            </a:defPPr>
            <a:lvl1pPr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cs typeface="Arial" charset="0"/>
              </a:defRPr>
            </a:lvl1pPr>
          </a:lstStyle>
          <a:p>
            <a:r>
              <a:rPr lang="cs-CZ" sz="2400" dirty="0"/>
              <a:t>3. 9.	DOSTŘEDIVÁ SÍLA</a:t>
            </a:r>
          </a:p>
        </p:txBody>
      </p:sp>
      <p:cxnSp>
        <p:nvCxnSpPr>
          <p:cNvPr id="12" name="Přímá spojovací šipka 20"/>
          <p:cNvCxnSpPr/>
          <p:nvPr/>
        </p:nvCxnSpPr>
        <p:spPr>
          <a:xfrm flipV="1">
            <a:off x="8138492" y="3224601"/>
            <a:ext cx="0" cy="1516691"/>
          </a:xfrm>
          <a:prstGeom prst="straightConnector1">
            <a:avLst/>
          </a:prstGeom>
          <a:ln w="5715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134622"/>
              </p:ext>
            </p:extLst>
          </p:nvPr>
        </p:nvGraphicFramePr>
        <p:xfrm>
          <a:off x="6032623" y="4686051"/>
          <a:ext cx="396739" cy="56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26720" imgH="177480" progId="Equation.3">
                  <p:embed/>
                </p:oleObj>
              </mc:Choice>
              <mc:Fallback>
                <p:oleObj name="Rovnice" r:id="rId3" imgW="126720" imgH="177480" progId="Equation.3">
                  <p:embed/>
                  <p:pic>
                    <p:nvPicPr>
                      <p:cNvPr id="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623" y="4686051"/>
                        <a:ext cx="396739" cy="560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Elipsa 16"/>
          <p:cNvSpPr/>
          <p:nvPr/>
        </p:nvSpPr>
        <p:spPr>
          <a:xfrm>
            <a:off x="4788024" y="2996952"/>
            <a:ext cx="3333750" cy="33337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ovací čára 17"/>
          <p:cNvCxnSpPr>
            <a:cxnSpLocks/>
          </p:cNvCxnSpPr>
          <p:nvPr/>
        </p:nvCxnSpPr>
        <p:spPr>
          <a:xfrm>
            <a:off x="4612523" y="4686052"/>
            <a:ext cx="3531352" cy="248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8"/>
          <p:cNvCxnSpPr/>
          <p:nvPr/>
        </p:nvCxnSpPr>
        <p:spPr>
          <a:xfrm rot="5400000" flipH="1" flipV="1">
            <a:off x="4524674" y="4556052"/>
            <a:ext cx="3816000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a 40"/>
          <p:cNvSpPr/>
          <p:nvPr/>
        </p:nvSpPr>
        <p:spPr>
          <a:xfrm>
            <a:off x="8032873" y="4597151"/>
            <a:ext cx="177799" cy="17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61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4032BC03-A50B-4AFF-8D69-8442C7A1FD04}"/>
              </a:ext>
            </a:extLst>
          </p:cNvPr>
          <p:cNvCxnSpPr>
            <a:cxnSpLocks/>
            <a:stCxn id="9224" idx="2"/>
            <a:endCxn id="55" idx="4"/>
          </p:cNvCxnSpPr>
          <p:nvPr/>
        </p:nvCxnSpPr>
        <p:spPr>
          <a:xfrm flipH="1">
            <a:off x="2575283" y="2432829"/>
            <a:ext cx="4339" cy="202980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5495" y="457094"/>
            <a:ext cx="893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r>
              <a:rPr lang="cs-CZ" sz="2800" baseline="-25000" dirty="0"/>
              <a:t>G</a:t>
            </a:r>
            <a:r>
              <a:rPr lang="cs-CZ" sz="2800" dirty="0"/>
              <a:t> - tíhová síla </a:t>
            </a:r>
          </a:p>
          <a:p>
            <a:r>
              <a:rPr lang="cs-CZ" sz="2800" dirty="0">
                <a:solidFill>
                  <a:srgbClr val="0070C0"/>
                </a:solidFill>
              </a:rPr>
              <a:t>F</a:t>
            </a:r>
            <a:r>
              <a:rPr lang="cs-CZ" sz="2800" baseline="-25000" dirty="0">
                <a:solidFill>
                  <a:srgbClr val="0070C0"/>
                </a:solidFill>
              </a:rPr>
              <a:t>T</a:t>
            </a:r>
            <a:r>
              <a:rPr lang="cs-CZ" sz="2800" dirty="0">
                <a:solidFill>
                  <a:srgbClr val="0070C0"/>
                </a:solidFill>
              </a:rPr>
              <a:t> - tahová síla lana</a:t>
            </a:r>
          </a:p>
          <a:p>
            <a:r>
              <a:rPr lang="cs-CZ" sz="2800" dirty="0" err="1">
                <a:solidFill>
                  <a:srgbClr val="FF0000"/>
                </a:solidFill>
              </a:rPr>
              <a:t>F</a:t>
            </a:r>
            <a:r>
              <a:rPr lang="cs-CZ" sz="2800" baseline="-25000" dirty="0" err="1">
                <a:solidFill>
                  <a:srgbClr val="FF0000"/>
                </a:solidFill>
              </a:rPr>
              <a:t>d</a:t>
            </a:r>
            <a:r>
              <a:rPr lang="cs-CZ" sz="2800" dirty="0">
                <a:solidFill>
                  <a:srgbClr val="FF0000"/>
                </a:solidFill>
              </a:rPr>
              <a:t> - výsledná dostředivá síla</a:t>
            </a:r>
            <a:endParaRPr lang="cs-CZ" sz="2800" dirty="0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cs-CZ"/>
            </a:defPPr>
            <a:lvl1pPr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cs typeface="Arial" charset="0"/>
              </a:defRPr>
            </a:lvl1pPr>
          </a:lstStyle>
          <a:p>
            <a:r>
              <a:rPr lang="cs-CZ" sz="2400" dirty="0"/>
              <a:t>3. 9.	DOSTŘEDIVÁ SÍLA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B68FB1B9-0C53-43DD-97E0-09C56200388B}"/>
              </a:ext>
            </a:extLst>
          </p:cNvPr>
          <p:cNvCxnSpPr>
            <a:cxnSpLocks/>
          </p:cNvCxnSpPr>
          <p:nvPr/>
        </p:nvCxnSpPr>
        <p:spPr>
          <a:xfrm flipH="1">
            <a:off x="412612" y="2409025"/>
            <a:ext cx="630996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13959CD9-685A-465B-A01D-B5227CF45250}"/>
              </a:ext>
            </a:extLst>
          </p:cNvPr>
          <p:cNvCxnSpPr>
            <a:cxnSpLocks/>
          </p:cNvCxnSpPr>
          <p:nvPr/>
        </p:nvCxnSpPr>
        <p:spPr>
          <a:xfrm flipH="1">
            <a:off x="1302101" y="4335971"/>
            <a:ext cx="1255484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F3C022F-5CDA-4370-ABC2-A1D3FDC9B703}"/>
              </a:ext>
            </a:extLst>
          </p:cNvPr>
          <p:cNvCxnSpPr/>
          <p:nvPr/>
        </p:nvCxnSpPr>
        <p:spPr>
          <a:xfrm flipV="1">
            <a:off x="434550" y="2266025"/>
            <a:ext cx="0" cy="41764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07496C7D-BD3C-4C17-A7DC-0918C14585DA}"/>
              </a:ext>
            </a:extLst>
          </p:cNvPr>
          <p:cNvCxnSpPr>
            <a:cxnSpLocks/>
          </p:cNvCxnSpPr>
          <p:nvPr/>
        </p:nvCxnSpPr>
        <p:spPr>
          <a:xfrm flipH="1">
            <a:off x="1293191" y="2745797"/>
            <a:ext cx="34296" cy="269942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kt 11">
                <a:extLst>
                  <a:ext uri="{FF2B5EF4-FFF2-40B4-BE49-F238E27FC236}">
                    <a16:creationId xmlns:a16="http://schemas.microsoft.com/office/drawing/2014/main" id="{3AC6FFF1-D867-4E1E-9382-17437D9A4229}"/>
                  </a:ext>
                </a:extLst>
              </p:cNvPr>
              <p:cNvSpPr txBox="1"/>
              <p:nvPr/>
            </p:nvSpPr>
            <p:spPr bwMode="auto">
              <a:xfrm>
                <a:off x="2628307" y="4678468"/>
                <a:ext cx="610049" cy="69474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Objekt 11">
                <a:extLst>
                  <a:ext uri="{FF2B5EF4-FFF2-40B4-BE49-F238E27FC236}">
                    <a16:creationId xmlns:a16="http://schemas.microsoft.com/office/drawing/2014/main" id="{3AC6FFF1-D867-4E1E-9382-17437D9A4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28307" y="4678468"/>
                <a:ext cx="610049" cy="6947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72C529E-2072-4671-923C-E76AF7422442}"/>
              </a:ext>
            </a:extLst>
          </p:cNvPr>
          <p:cNvCxnSpPr>
            <a:cxnSpLocks/>
          </p:cNvCxnSpPr>
          <p:nvPr/>
        </p:nvCxnSpPr>
        <p:spPr>
          <a:xfrm>
            <a:off x="2581291" y="4340374"/>
            <a:ext cx="0" cy="149170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8413FDD7-765E-4B2A-BC1A-9CBAE0CB0E01}"/>
              </a:ext>
            </a:extLst>
          </p:cNvPr>
          <p:cNvCxnSpPr>
            <a:cxnSpLocks/>
          </p:cNvCxnSpPr>
          <p:nvPr/>
        </p:nvCxnSpPr>
        <p:spPr>
          <a:xfrm flipH="1" flipV="1">
            <a:off x="987045" y="2409025"/>
            <a:ext cx="1626872" cy="193135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62D94FC2-7621-4106-BCF1-45B6A7967682}"/>
              </a:ext>
            </a:extLst>
          </p:cNvPr>
          <p:cNvCxnSpPr>
            <a:cxnSpLocks/>
          </p:cNvCxnSpPr>
          <p:nvPr/>
        </p:nvCxnSpPr>
        <p:spPr>
          <a:xfrm flipH="1" flipV="1">
            <a:off x="658008" y="3575729"/>
            <a:ext cx="2275323" cy="261237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Volný tvar: obrazec 53">
            <a:extLst>
              <a:ext uri="{FF2B5EF4-FFF2-40B4-BE49-F238E27FC236}">
                <a16:creationId xmlns:a16="http://schemas.microsoft.com/office/drawing/2014/main" id="{2953784B-E190-4944-96DB-C4132CB22F7D}"/>
              </a:ext>
            </a:extLst>
          </p:cNvPr>
          <p:cNvSpPr/>
          <p:nvPr/>
        </p:nvSpPr>
        <p:spPr>
          <a:xfrm>
            <a:off x="148919" y="5832909"/>
            <a:ext cx="676234" cy="376654"/>
          </a:xfrm>
          <a:custGeom>
            <a:avLst/>
            <a:gdLst>
              <a:gd name="connsiteX0" fmla="*/ 130214 w 676234"/>
              <a:gd name="connsiteY0" fmla="*/ 0 h 376654"/>
              <a:gd name="connsiteX1" fmla="*/ 33961 w 676234"/>
              <a:gd name="connsiteY1" fmla="*/ 327259 h 376654"/>
              <a:gd name="connsiteX2" fmla="*/ 640353 w 676234"/>
              <a:gd name="connsiteY2" fmla="*/ 346510 h 376654"/>
              <a:gd name="connsiteX3" fmla="*/ 553725 w 676234"/>
              <a:gd name="connsiteY3" fmla="*/ 48127 h 376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234" h="376654">
                <a:moveTo>
                  <a:pt x="130214" y="0"/>
                </a:moveTo>
                <a:cubicBezTo>
                  <a:pt x="39576" y="134753"/>
                  <a:pt x="-51062" y="269507"/>
                  <a:pt x="33961" y="327259"/>
                </a:cubicBezTo>
                <a:cubicBezTo>
                  <a:pt x="118984" y="385011"/>
                  <a:pt x="553726" y="393032"/>
                  <a:pt x="640353" y="346510"/>
                </a:cubicBezTo>
                <a:cubicBezTo>
                  <a:pt x="726980" y="299988"/>
                  <a:pt x="640352" y="174057"/>
                  <a:pt x="553725" y="48127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jekt 11">
                <a:extLst>
                  <a:ext uri="{FF2B5EF4-FFF2-40B4-BE49-F238E27FC236}">
                    <a16:creationId xmlns:a16="http://schemas.microsoft.com/office/drawing/2014/main" id="{BEAC17FF-9FE1-45F9-97F9-9DB3B619FFEA}"/>
                  </a:ext>
                </a:extLst>
              </p:cNvPr>
              <p:cNvSpPr txBox="1"/>
              <p:nvPr/>
            </p:nvSpPr>
            <p:spPr bwMode="auto">
              <a:xfrm>
                <a:off x="1926605" y="3042384"/>
                <a:ext cx="610049" cy="69474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6" name="Objekt 11">
                <a:extLst>
                  <a:ext uri="{FF2B5EF4-FFF2-40B4-BE49-F238E27FC236}">
                    <a16:creationId xmlns:a16="http://schemas.microsoft.com/office/drawing/2014/main" id="{BEAC17FF-9FE1-45F9-97F9-9DB3B619F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6605" y="3042384"/>
                <a:ext cx="610049" cy="6947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Objekt 11">
                <a:extLst>
                  <a:ext uri="{FF2B5EF4-FFF2-40B4-BE49-F238E27FC236}">
                    <a16:creationId xmlns:a16="http://schemas.microsoft.com/office/drawing/2014/main" id="{EC69B265-8C52-466A-B8A0-55014304F9EC}"/>
                  </a:ext>
                </a:extLst>
              </p:cNvPr>
              <p:cNvSpPr txBox="1"/>
              <p:nvPr/>
            </p:nvSpPr>
            <p:spPr bwMode="auto">
              <a:xfrm>
                <a:off x="1572985" y="3716167"/>
                <a:ext cx="610049" cy="69474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Objekt 11">
                <a:extLst>
                  <a:ext uri="{FF2B5EF4-FFF2-40B4-BE49-F238E27FC236}">
                    <a16:creationId xmlns:a16="http://schemas.microsoft.com/office/drawing/2014/main" id="{EC69B265-8C52-466A-B8A0-55014304F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72985" y="3716167"/>
                <a:ext cx="610049" cy="6947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C9E855D4-AC46-4DEE-9E4B-F8565B05F9E3}"/>
              </a:ext>
            </a:extLst>
          </p:cNvPr>
          <p:cNvCxnSpPr>
            <a:cxnSpLocks/>
            <a:stCxn id="55" idx="5"/>
          </p:cNvCxnSpPr>
          <p:nvPr/>
        </p:nvCxnSpPr>
        <p:spPr>
          <a:xfrm flipH="1" flipV="1">
            <a:off x="1331619" y="2805160"/>
            <a:ext cx="1345499" cy="1615296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Veselý obličej 54">
            <a:extLst>
              <a:ext uri="{FF2B5EF4-FFF2-40B4-BE49-F238E27FC236}">
                <a16:creationId xmlns:a16="http://schemas.microsoft.com/office/drawing/2014/main" id="{C9AC74D0-C9B0-4666-8679-11FA55F359C1}"/>
              </a:ext>
            </a:extLst>
          </p:cNvPr>
          <p:cNvSpPr/>
          <p:nvPr/>
        </p:nvSpPr>
        <p:spPr>
          <a:xfrm>
            <a:off x="2431267" y="4174605"/>
            <a:ext cx="288032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17" name="Oblouk 9216">
            <a:extLst>
              <a:ext uri="{FF2B5EF4-FFF2-40B4-BE49-F238E27FC236}">
                <a16:creationId xmlns:a16="http://schemas.microsoft.com/office/drawing/2014/main" id="{70357030-4D56-43C9-9D5C-62E9A849AF3D}"/>
              </a:ext>
            </a:extLst>
          </p:cNvPr>
          <p:cNvSpPr/>
          <p:nvPr/>
        </p:nvSpPr>
        <p:spPr>
          <a:xfrm rot="6484233">
            <a:off x="862201" y="2324173"/>
            <a:ext cx="1296144" cy="1370061"/>
          </a:xfrm>
          <a:prstGeom prst="arc">
            <a:avLst>
              <a:gd name="adj1" fmla="val 18497166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909C8AEF-D2E8-4E44-981E-503DE97ABC06}"/>
              </a:ext>
            </a:extLst>
          </p:cNvPr>
          <p:cNvSpPr txBox="1"/>
          <p:nvPr/>
        </p:nvSpPr>
        <p:spPr>
          <a:xfrm>
            <a:off x="1328397" y="3095754"/>
            <a:ext cx="5130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>
                <a:solidFill>
                  <a:srgbClr val="FF0000"/>
                </a:solidFill>
              </a:rPr>
              <a:t>α</a:t>
            </a:r>
            <a:endParaRPr lang="cs-CZ" sz="2800" dirty="0"/>
          </a:p>
        </p:txBody>
      </p:sp>
      <p:sp>
        <p:nvSpPr>
          <p:cNvPr id="69" name="Objekt 11">
            <a:extLst>
              <a:ext uri="{FF2B5EF4-FFF2-40B4-BE49-F238E27FC236}">
                <a16:creationId xmlns:a16="http://schemas.microsoft.com/office/drawing/2014/main" id="{1E40A2DA-D0DE-463E-B0EA-3B5AF4C79E41}"/>
              </a:ext>
            </a:extLst>
          </p:cNvPr>
          <p:cNvSpPr txBox="1"/>
          <p:nvPr/>
        </p:nvSpPr>
        <p:spPr bwMode="auto">
          <a:xfrm>
            <a:off x="2752330" y="4011137"/>
            <a:ext cx="551144" cy="4930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cs-CZ" sz="2800" dirty="0"/>
              <a:t>m</a:t>
            </a:r>
          </a:p>
        </p:txBody>
      </p:sp>
      <p:sp>
        <p:nvSpPr>
          <p:cNvPr id="72" name="Oblouk 71">
            <a:extLst>
              <a:ext uri="{FF2B5EF4-FFF2-40B4-BE49-F238E27FC236}">
                <a16:creationId xmlns:a16="http://schemas.microsoft.com/office/drawing/2014/main" id="{65708AD8-FC73-4F04-BD78-814B48A5602F}"/>
              </a:ext>
            </a:extLst>
          </p:cNvPr>
          <p:cNvSpPr/>
          <p:nvPr/>
        </p:nvSpPr>
        <p:spPr>
          <a:xfrm rot="16518701">
            <a:off x="1848201" y="4895498"/>
            <a:ext cx="1296144" cy="1370061"/>
          </a:xfrm>
          <a:prstGeom prst="arc">
            <a:avLst>
              <a:gd name="adj1" fmla="val 18497166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TextovéPole 72">
            <a:extLst>
              <a:ext uri="{FF2B5EF4-FFF2-40B4-BE49-F238E27FC236}">
                <a16:creationId xmlns:a16="http://schemas.microsoft.com/office/drawing/2014/main" id="{2DA41E54-B5E5-418D-84BB-E0CA52BC23EE}"/>
              </a:ext>
            </a:extLst>
          </p:cNvPr>
          <p:cNvSpPr txBox="1"/>
          <p:nvPr/>
        </p:nvSpPr>
        <p:spPr>
          <a:xfrm>
            <a:off x="2164694" y="4922004"/>
            <a:ext cx="5130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dirty="0">
                <a:solidFill>
                  <a:srgbClr val="FF0000"/>
                </a:solidFill>
              </a:rPr>
              <a:t>α</a:t>
            </a:r>
            <a:endParaRPr lang="cs-CZ" sz="2800" dirty="0"/>
          </a:p>
        </p:txBody>
      </p:sp>
      <p:sp>
        <p:nvSpPr>
          <p:cNvPr id="74" name="Objekt 11">
            <a:extLst>
              <a:ext uri="{FF2B5EF4-FFF2-40B4-BE49-F238E27FC236}">
                <a16:creationId xmlns:a16="http://schemas.microsoft.com/office/drawing/2014/main" id="{1C807E16-0F32-4E72-A74C-D08D6AB379D3}"/>
              </a:ext>
            </a:extLst>
          </p:cNvPr>
          <p:cNvSpPr txBox="1"/>
          <p:nvPr/>
        </p:nvSpPr>
        <p:spPr bwMode="auto">
          <a:xfrm>
            <a:off x="490109" y="6167387"/>
            <a:ext cx="371144" cy="5019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cs-CZ" sz="2800" dirty="0">
                <a:sym typeface="Symbol" panose="05050102010706020507" pitchFamily="18" charset="2"/>
              </a:rPr>
              <a:t></a:t>
            </a:r>
            <a:endParaRPr lang="cs-CZ" sz="2800" dirty="0"/>
          </a:p>
        </p:txBody>
      </p:sp>
      <p:sp>
        <p:nvSpPr>
          <p:cNvPr id="76" name="TextovéPole 75">
            <a:extLst>
              <a:ext uri="{FF2B5EF4-FFF2-40B4-BE49-F238E27FC236}">
                <a16:creationId xmlns:a16="http://schemas.microsoft.com/office/drawing/2014/main" id="{4BEA48B1-2AE0-4A45-80AC-54211C1BF14C}"/>
              </a:ext>
            </a:extLst>
          </p:cNvPr>
          <p:cNvSpPr txBox="1"/>
          <p:nvPr/>
        </p:nvSpPr>
        <p:spPr>
          <a:xfrm>
            <a:off x="4391473" y="551151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PŘ. kolotoč</a:t>
            </a:r>
          </a:p>
          <a:p>
            <a:r>
              <a:rPr lang="cs-CZ" sz="2400" dirty="0">
                <a:sym typeface="Symbol" panose="05050102010706020507" pitchFamily="18" charset="2"/>
              </a:rPr>
              <a:t> </a:t>
            </a:r>
            <a:r>
              <a:rPr lang="cs-CZ" sz="2400" dirty="0"/>
              <a:t>–</a:t>
            </a:r>
            <a:r>
              <a:rPr lang="cs-CZ" sz="2400" dirty="0">
                <a:sym typeface="Symbol" panose="05050102010706020507" pitchFamily="18" charset="2"/>
              </a:rPr>
              <a:t> </a:t>
            </a:r>
            <a:r>
              <a:rPr lang="cs-CZ" sz="2400" dirty="0"/>
              <a:t>úhlová rychlost otáčení </a:t>
            </a:r>
          </a:p>
          <a:p>
            <a:r>
              <a:rPr lang="cs-CZ" sz="2400" dirty="0"/>
              <a:t>r – </a:t>
            </a:r>
            <a:r>
              <a:rPr lang="cs-CZ" sz="2400" dirty="0">
                <a:sym typeface="Symbol" panose="05050102010706020507" pitchFamily="18" charset="2"/>
              </a:rPr>
              <a:t>poloměr trajektorie kružnice</a:t>
            </a:r>
          </a:p>
          <a:p>
            <a:r>
              <a:rPr lang="el-GR" sz="2400" dirty="0"/>
              <a:t>α</a:t>
            </a:r>
            <a:r>
              <a:rPr lang="cs-CZ" sz="2400" dirty="0"/>
              <a:t> – úhel, který svírá závěs sedačky </a:t>
            </a:r>
            <a:br>
              <a:rPr lang="cs-CZ" sz="2400" dirty="0"/>
            </a:br>
            <a:r>
              <a:rPr lang="cs-CZ" sz="2400" dirty="0"/>
              <a:t>      se svislým směrem</a:t>
            </a:r>
          </a:p>
          <a:p>
            <a:r>
              <a:rPr lang="cs-CZ" sz="2400" dirty="0">
                <a:sym typeface="Symbol" panose="05050102010706020507" pitchFamily="18" charset="2"/>
              </a:rPr>
              <a:t> m – hmotnost sedačky + někdo</a:t>
            </a:r>
            <a:endParaRPr lang="cs-CZ" sz="2400" dirty="0"/>
          </a:p>
          <a:p>
            <a:r>
              <a:rPr lang="cs-CZ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Objekt 5">
                <a:extLst>
                  <a:ext uri="{FF2B5EF4-FFF2-40B4-BE49-F238E27FC236}">
                    <a16:creationId xmlns:a16="http://schemas.microsoft.com/office/drawing/2014/main" id="{D7008D3D-3658-4FD8-AA77-FD3A2D3B18EE}"/>
                  </a:ext>
                </a:extLst>
              </p:cNvPr>
              <p:cNvSpPr txBox="1"/>
              <p:nvPr/>
            </p:nvSpPr>
            <p:spPr bwMode="auto">
              <a:xfrm>
                <a:off x="4419177" y="3042384"/>
                <a:ext cx="1465135" cy="829709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cs-CZ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7" name="Objekt 5">
                <a:extLst>
                  <a:ext uri="{FF2B5EF4-FFF2-40B4-BE49-F238E27FC236}">
                    <a16:creationId xmlns:a16="http://schemas.microsoft.com/office/drawing/2014/main" id="{D7008D3D-3658-4FD8-AA77-FD3A2D3B1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9177" y="3042384"/>
                <a:ext cx="1465135" cy="8297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Objekt 5">
                <a:extLst>
                  <a:ext uri="{FF2B5EF4-FFF2-40B4-BE49-F238E27FC236}">
                    <a16:creationId xmlns:a16="http://schemas.microsoft.com/office/drawing/2014/main" id="{ED2A4989-574B-4461-8045-6719E6634670}"/>
                  </a:ext>
                </a:extLst>
              </p:cNvPr>
              <p:cNvSpPr txBox="1"/>
              <p:nvPr/>
            </p:nvSpPr>
            <p:spPr bwMode="auto">
              <a:xfrm>
                <a:off x="4440510" y="4005601"/>
                <a:ext cx="2075706" cy="49302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8" name="Objekt 5">
                <a:extLst>
                  <a:ext uri="{FF2B5EF4-FFF2-40B4-BE49-F238E27FC236}">
                    <a16:creationId xmlns:a16="http://schemas.microsoft.com/office/drawing/2014/main" id="{ED2A4989-574B-4461-8045-6719E66346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40510" y="4005601"/>
                <a:ext cx="2075706" cy="493023"/>
              </a:xfrm>
              <a:prstGeom prst="rect">
                <a:avLst/>
              </a:prstGeom>
              <a:blipFill>
                <a:blip r:embed="rId7"/>
                <a:stretch>
                  <a:fillRect l="-585" b="-2439"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Objekt 5">
                <a:extLst>
                  <a:ext uri="{FF2B5EF4-FFF2-40B4-BE49-F238E27FC236}">
                    <a16:creationId xmlns:a16="http://schemas.microsoft.com/office/drawing/2014/main" id="{FD273A4E-3A6B-40AD-9C85-1C742523E030}"/>
                  </a:ext>
                </a:extLst>
              </p:cNvPr>
              <p:cNvSpPr txBox="1"/>
              <p:nvPr/>
            </p:nvSpPr>
            <p:spPr bwMode="auto">
              <a:xfrm>
                <a:off x="6696970" y="4005600"/>
                <a:ext cx="2012480" cy="49302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9" name="Objekt 5">
                <a:extLst>
                  <a:ext uri="{FF2B5EF4-FFF2-40B4-BE49-F238E27FC236}">
                    <a16:creationId xmlns:a16="http://schemas.microsoft.com/office/drawing/2014/main" id="{FD273A4E-3A6B-40AD-9C85-1C742523E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6970" y="4005600"/>
                <a:ext cx="2012480" cy="493023"/>
              </a:xfrm>
              <a:prstGeom prst="rect">
                <a:avLst/>
              </a:prstGeom>
              <a:blipFill>
                <a:blip r:embed="rId8"/>
                <a:stretch>
                  <a:fillRect l="-906"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Objekt 5">
                <a:extLst>
                  <a:ext uri="{FF2B5EF4-FFF2-40B4-BE49-F238E27FC236}">
                    <a16:creationId xmlns:a16="http://schemas.microsoft.com/office/drawing/2014/main" id="{93F13A1B-0E55-42CD-919A-3434ADE2D0AB}"/>
                  </a:ext>
                </a:extLst>
              </p:cNvPr>
              <p:cNvSpPr txBox="1"/>
              <p:nvPr/>
            </p:nvSpPr>
            <p:spPr bwMode="auto">
              <a:xfrm>
                <a:off x="5728454" y="5250877"/>
                <a:ext cx="1740680" cy="91651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cs-CZ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cs-CZ" sz="24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0" name="Objekt 5">
                <a:extLst>
                  <a:ext uri="{FF2B5EF4-FFF2-40B4-BE49-F238E27FC236}">
                    <a16:creationId xmlns:a16="http://schemas.microsoft.com/office/drawing/2014/main" id="{93F13A1B-0E55-42CD-919A-3434ADE2D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8454" y="5250877"/>
                <a:ext cx="1740680" cy="9165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Objekt 5">
                <a:extLst>
                  <a:ext uri="{FF2B5EF4-FFF2-40B4-BE49-F238E27FC236}">
                    <a16:creationId xmlns:a16="http://schemas.microsoft.com/office/drawing/2014/main" id="{3ABA391C-470D-4C78-9C3D-6E1F807C5C21}"/>
                  </a:ext>
                </a:extLst>
              </p:cNvPr>
              <p:cNvSpPr txBox="1"/>
              <p:nvPr/>
            </p:nvSpPr>
            <p:spPr bwMode="auto">
              <a:xfrm>
                <a:off x="5169205" y="4636648"/>
                <a:ext cx="2859179" cy="49302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cs-CZ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cs-CZ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cs-CZ" sz="24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81" name="Objekt 5">
                <a:extLst>
                  <a:ext uri="{FF2B5EF4-FFF2-40B4-BE49-F238E27FC236}">
                    <a16:creationId xmlns:a16="http://schemas.microsoft.com/office/drawing/2014/main" id="{3ABA391C-470D-4C78-9C3D-6E1F807C5C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69205" y="4636648"/>
                <a:ext cx="2859179" cy="493023"/>
              </a:xfrm>
              <a:prstGeom prst="rect">
                <a:avLst/>
              </a:prstGeom>
              <a:blipFill>
                <a:blip r:embed="rId10"/>
                <a:stretch>
                  <a:fillRect l="-638" b="-2469"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Přímá spojnice 81">
            <a:extLst>
              <a:ext uri="{FF2B5EF4-FFF2-40B4-BE49-F238E27FC236}">
                <a16:creationId xmlns:a16="http://schemas.microsoft.com/office/drawing/2014/main" id="{19EDF0EC-1DB2-4010-A0F0-3461B4FACE26}"/>
              </a:ext>
            </a:extLst>
          </p:cNvPr>
          <p:cNvCxnSpPr>
            <a:cxnSpLocks/>
          </p:cNvCxnSpPr>
          <p:nvPr/>
        </p:nvCxnSpPr>
        <p:spPr>
          <a:xfrm flipH="1">
            <a:off x="412612" y="2409025"/>
            <a:ext cx="2431196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Pravá složená závorka 9223">
            <a:extLst>
              <a:ext uri="{FF2B5EF4-FFF2-40B4-BE49-F238E27FC236}">
                <a16:creationId xmlns:a16="http://schemas.microsoft.com/office/drawing/2014/main" id="{59656DB3-25E6-4AA3-BE22-98E1C7E1D25C}"/>
              </a:ext>
            </a:extLst>
          </p:cNvPr>
          <p:cNvSpPr/>
          <p:nvPr/>
        </p:nvSpPr>
        <p:spPr>
          <a:xfrm rot="16200000">
            <a:off x="1320542" y="1173750"/>
            <a:ext cx="376654" cy="214150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jekt 11">
            <a:extLst>
              <a:ext uri="{FF2B5EF4-FFF2-40B4-BE49-F238E27FC236}">
                <a16:creationId xmlns:a16="http://schemas.microsoft.com/office/drawing/2014/main" id="{DA4A2C0F-F2DA-42D0-9DF1-22BFF3BE3A49}"/>
              </a:ext>
            </a:extLst>
          </p:cNvPr>
          <p:cNvSpPr txBox="1"/>
          <p:nvPr/>
        </p:nvSpPr>
        <p:spPr bwMode="auto">
          <a:xfrm>
            <a:off x="1330654" y="1669058"/>
            <a:ext cx="371144" cy="5019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cs-CZ" sz="2800" dirty="0">
                <a:sym typeface="Symbol" panose="05050102010706020507" pitchFamily="18" charset="2"/>
              </a:rPr>
              <a:t>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14381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4" grpId="0" animBg="1"/>
      <p:bldP spid="56" grpId="0"/>
      <p:bldP spid="57" grpId="0"/>
      <p:bldP spid="55" grpId="0" animBg="1"/>
      <p:bldP spid="9217" grpId="0" animBg="1"/>
      <p:bldP spid="68" grpId="0"/>
      <p:bldP spid="69" grpId="0"/>
      <p:bldP spid="72" grpId="0" animBg="1"/>
      <p:bldP spid="73" grpId="0"/>
      <p:bldP spid="74" grpId="0"/>
      <p:bldP spid="77" grpId="0" animBg="1"/>
      <p:bldP spid="78" grpId="0" animBg="1"/>
      <p:bldP spid="79" grpId="0" animBg="1"/>
      <p:bldP spid="80" grpId="0" animBg="1"/>
      <p:bldP spid="81" grpId="0" animBg="1"/>
      <p:bldP spid="9224" grpId="0" animBg="1"/>
      <p:bldP spid="3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107504" y="476672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cs-CZ" sz="2800" b="1" dirty="0"/>
              <a:t>V NVS </a:t>
            </a:r>
          </a:p>
          <a:p>
            <a:pPr marL="457200" lvl="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800" dirty="0"/>
              <a:t>nezůstává izolované těleso v klidu nebo v rovnoměrném přímočarém pohybu</a:t>
            </a:r>
          </a:p>
          <a:p>
            <a:pPr marL="457200" lvl="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800" dirty="0"/>
              <a:t>neplatí 1. a 3. NPZ</a:t>
            </a:r>
          </a:p>
          <a:p>
            <a:pPr marL="457200" lvl="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800" dirty="0"/>
              <a:t>2. použít lze, ale </a:t>
            </a:r>
            <a:r>
              <a:rPr lang="cs-CZ" sz="2800" dirty="0">
                <a:solidFill>
                  <a:srgbClr val="FF0000"/>
                </a:solidFill>
              </a:rPr>
              <a:t>musíme vzít v úvahu </a:t>
            </a:r>
            <a:r>
              <a:rPr lang="cs-CZ" sz="2800" dirty="0"/>
              <a:t>kromě sil vznikajících vzájemným silovým působením těles </a:t>
            </a:r>
            <a:r>
              <a:rPr lang="cs-CZ" sz="2800" dirty="0">
                <a:solidFill>
                  <a:srgbClr val="FF0000"/>
                </a:solidFill>
              </a:rPr>
              <a:t>i síly setrvačné</a:t>
            </a:r>
            <a:r>
              <a:rPr lang="cs-CZ" sz="2800" dirty="0"/>
              <a:t>.</a:t>
            </a:r>
          </a:p>
          <a:p>
            <a:pPr marL="457200" lvl="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800" dirty="0"/>
              <a:t>Na těleso v NVS působí setrvačná síla </a:t>
            </a:r>
            <a:r>
              <a:rPr lang="cs-CZ" sz="2800" b="1" dirty="0"/>
              <a:t>F</a:t>
            </a:r>
            <a:r>
              <a:rPr lang="cs-CZ" sz="2800" b="1" baseline="-25000" dirty="0"/>
              <a:t>S</a:t>
            </a:r>
            <a:r>
              <a:rPr lang="cs-CZ" sz="2800" dirty="0"/>
              <a:t>, vznikající jako důsledek zrychleného pohybu soustavy.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 </a:t>
            </a:r>
            <a:r>
              <a:rPr lang="cs-CZ" sz="2800" b="1" dirty="0"/>
              <a:t>Setrvačné síly </a:t>
            </a:r>
          </a:p>
          <a:p>
            <a:pPr marL="457200" lvl="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800" dirty="0"/>
              <a:t>nemají svůj původ ve vzájemném silovém působení těles, (neexistuje reakce k této síle)</a:t>
            </a:r>
          </a:p>
          <a:p>
            <a:pPr marL="457200" lvl="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800" dirty="0"/>
              <a:t>patří mezi tzv. zdánlivé síly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800" dirty="0"/>
              <a:t>existují pouze v NVS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3.11.	NEINERCIÁLNÍ VZTAŽNÉ SOUSTAVY  (NVS)</a:t>
            </a:r>
          </a:p>
        </p:txBody>
      </p:sp>
    </p:spTree>
    <p:extLst>
      <p:ext uri="{BB962C8B-B14F-4D97-AF65-F5344CB8AC3E}">
        <p14:creationId xmlns:p14="http://schemas.microsoft.com/office/powerpoint/2010/main" val="4135152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107504" y="476081"/>
            <a:ext cx="89289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Obdobně pro těleso, které se pohybuje rovnoměrně zrychleným pohybem ve směru svislém. </a:t>
            </a:r>
            <a:endParaRPr lang="cs-CZ" sz="2800" dirty="0"/>
          </a:p>
          <a:p>
            <a:r>
              <a:rPr lang="cs-CZ" sz="2800" b="1" dirty="0"/>
              <a:t>Př. : </a:t>
            </a:r>
            <a:r>
              <a:rPr lang="cs-CZ" sz="2800" dirty="0"/>
              <a:t>Výtah, v něm těleso o hmotnosti m.</a:t>
            </a:r>
            <a:r>
              <a:rPr lang="cs-CZ" sz="2800" b="1" dirty="0"/>
              <a:t> </a:t>
            </a:r>
            <a:endParaRPr lang="cs-CZ" sz="2800" dirty="0"/>
          </a:p>
          <a:p>
            <a:endParaRPr lang="cs-CZ" sz="2800" b="1" dirty="0"/>
          </a:p>
          <a:p>
            <a:r>
              <a:rPr lang="cs-CZ" sz="2800" b="1" dirty="0"/>
              <a:t>Na těleso ve výtahu působí síla F.</a:t>
            </a:r>
            <a:endParaRPr lang="cs-CZ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 klidu nebo rovnoměrně přímočarém pohybu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3.11.	NEINERCIÁLNÍ VZTAŽNÉ SOUSTAVY  (NVS)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6660232" y="3356992"/>
            <a:ext cx="1368152" cy="1656184"/>
            <a:chOff x="1187624" y="4221088"/>
            <a:chExt cx="1368152" cy="1656184"/>
          </a:xfrm>
        </p:grpSpPr>
        <p:sp>
          <p:nvSpPr>
            <p:cNvPr id="5" name="Obdélník 4"/>
            <p:cNvSpPr/>
            <p:nvPr/>
          </p:nvSpPr>
          <p:spPr>
            <a:xfrm>
              <a:off x="1187624" y="4221088"/>
              <a:ext cx="1368152" cy="165618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Zaoblený obdélník 5"/>
            <p:cNvSpPr/>
            <p:nvPr/>
          </p:nvSpPr>
          <p:spPr>
            <a:xfrm>
              <a:off x="1583668" y="4941168"/>
              <a:ext cx="576064" cy="936104"/>
            </a:xfrm>
            <a:prstGeom prst="roundRect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7" name="Přímá spojnice se šipkou 6"/>
          <p:cNvCxnSpPr/>
          <p:nvPr/>
        </p:nvCxnSpPr>
        <p:spPr>
          <a:xfrm>
            <a:off x="7344308" y="4603600"/>
            <a:ext cx="0" cy="9000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482796"/>
              </p:ext>
            </p:extLst>
          </p:nvPr>
        </p:nvGraphicFramePr>
        <p:xfrm>
          <a:off x="7536588" y="2459447"/>
          <a:ext cx="1145349" cy="537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469800" imgH="228600" progId="Equation.3">
                  <p:embed/>
                </p:oleObj>
              </mc:Choice>
              <mc:Fallback>
                <p:oleObj name="Rovnice" r:id="rId3" imgW="469800" imgH="2286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6588" y="2459447"/>
                        <a:ext cx="1145349" cy="53750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475641"/>
              </p:ext>
            </p:extLst>
          </p:nvPr>
        </p:nvGraphicFramePr>
        <p:xfrm>
          <a:off x="7385050" y="5065935"/>
          <a:ext cx="643334" cy="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03040" imgH="253800" progId="Equation.3">
                  <p:embed/>
                </p:oleObj>
              </mc:Choice>
              <mc:Fallback>
                <p:oleObj name="Rovnice" r:id="rId5" imgW="203040" imgH="2538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5050" y="5065935"/>
                        <a:ext cx="643334" cy="77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219961"/>
              </p:ext>
            </p:extLst>
          </p:nvPr>
        </p:nvGraphicFramePr>
        <p:xfrm>
          <a:off x="6372225" y="1341438"/>
          <a:ext cx="218598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748975" imgH="253890" progId="Equation.3">
                  <p:embed/>
                </p:oleObj>
              </mc:Choice>
              <mc:Fallback>
                <p:oleObj name="Rovnice" r:id="rId7" imgW="748975" imgH="25389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341438"/>
                        <a:ext cx="2185988" cy="714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7031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764704"/>
            <a:ext cx="87154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3000" dirty="0"/>
              <a:t>Je fyzikální jev, který vzniká při posouvání (smýkání) jednoho tělesa po povrchu jiného tělesa. </a:t>
            </a:r>
          </a:p>
          <a:p>
            <a:pPr lvl="0" algn="ctr"/>
            <a:endParaRPr lang="cs-CZ" sz="3000" dirty="0"/>
          </a:p>
          <a:p>
            <a:pPr lvl="0" algn="ctr"/>
            <a:r>
              <a:rPr lang="cs-CZ" sz="3000" dirty="0"/>
              <a:t>Jeho původ je v nerovnosti obou styčných ploch, kterými se tělesa vzájemně dotýkají. </a:t>
            </a:r>
          </a:p>
          <a:p>
            <a:pPr marL="457200" lvl="0" indent="-457200" algn="ctr">
              <a:buFont typeface="Arial" pitchFamily="34" charset="0"/>
              <a:buChar char="•"/>
            </a:pPr>
            <a:endParaRPr lang="cs-CZ" sz="3000" dirty="0"/>
          </a:p>
          <a:p>
            <a:pPr marL="457200" lvl="0" indent="-457200" algn="ctr">
              <a:buFont typeface="Arial" pitchFamily="34" charset="0"/>
              <a:buChar char="•"/>
            </a:pPr>
            <a:endParaRPr lang="cs-CZ" sz="3000" dirty="0"/>
          </a:p>
          <a:p>
            <a:pPr algn="ctr"/>
            <a:endParaRPr lang="cs-CZ" sz="3000" dirty="0"/>
          </a:p>
          <a:p>
            <a:pPr algn="ctr"/>
            <a:endParaRPr lang="cs-CZ" sz="3000" dirty="0"/>
          </a:p>
          <a:p>
            <a:pPr algn="ctr"/>
            <a:endParaRPr lang="cs-CZ" sz="3000" dirty="0"/>
          </a:p>
          <a:p>
            <a:pPr algn="ctr"/>
            <a:endParaRPr lang="cs-CZ" sz="3000" dirty="0"/>
          </a:p>
          <a:p>
            <a:pPr algn="ctr"/>
            <a:endParaRPr lang="cs-CZ" sz="3000" dirty="0"/>
          </a:p>
          <a:p>
            <a:pPr algn="ctr"/>
            <a:endParaRPr lang="cs-CZ" sz="3000" dirty="0"/>
          </a:p>
          <a:p>
            <a:pPr algn="ctr">
              <a:tabLst>
                <a:tab pos="3048000" algn="l"/>
                <a:tab pos="6996113" algn="r"/>
              </a:tabLst>
            </a:pPr>
            <a:r>
              <a:rPr lang="cs-CZ" sz="3000" dirty="0"/>
              <a:t> 	 	</a:t>
            </a:r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  <p:sp>
        <p:nvSpPr>
          <p:cNvPr id="3" name="Volný tvar 2"/>
          <p:cNvSpPr/>
          <p:nvPr/>
        </p:nvSpPr>
        <p:spPr>
          <a:xfrm>
            <a:off x="-261257" y="4397829"/>
            <a:ext cx="10014857" cy="2641600"/>
          </a:xfrm>
          <a:custGeom>
            <a:avLst/>
            <a:gdLst>
              <a:gd name="connsiteX0" fmla="*/ 9608457 w 10014857"/>
              <a:gd name="connsiteY0" fmla="*/ 217714 h 2641600"/>
              <a:gd name="connsiteX1" fmla="*/ 9376228 w 10014857"/>
              <a:gd name="connsiteY1" fmla="*/ 101600 h 2641600"/>
              <a:gd name="connsiteX2" fmla="*/ 9376228 w 10014857"/>
              <a:gd name="connsiteY2" fmla="*/ 101600 h 2641600"/>
              <a:gd name="connsiteX3" fmla="*/ 9071428 w 10014857"/>
              <a:gd name="connsiteY3" fmla="*/ 130628 h 2641600"/>
              <a:gd name="connsiteX4" fmla="*/ 8897257 w 10014857"/>
              <a:gd name="connsiteY4" fmla="*/ 188685 h 2641600"/>
              <a:gd name="connsiteX5" fmla="*/ 8519886 w 10014857"/>
              <a:gd name="connsiteY5" fmla="*/ 159657 h 2641600"/>
              <a:gd name="connsiteX6" fmla="*/ 8186057 w 10014857"/>
              <a:gd name="connsiteY6" fmla="*/ 203200 h 2641600"/>
              <a:gd name="connsiteX7" fmla="*/ 7823200 w 10014857"/>
              <a:gd name="connsiteY7" fmla="*/ 101600 h 2641600"/>
              <a:gd name="connsiteX8" fmla="*/ 7489371 w 10014857"/>
              <a:gd name="connsiteY8" fmla="*/ 130628 h 2641600"/>
              <a:gd name="connsiteX9" fmla="*/ 7315200 w 10014857"/>
              <a:gd name="connsiteY9" fmla="*/ 203200 h 2641600"/>
              <a:gd name="connsiteX10" fmla="*/ 6792686 w 10014857"/>
              <a:gd name="connsiteY10" fmla="*/ 217714 h 2641600"/>
              <a:gd name="connsiteX11" fmla="*/ 6589486 w 10014857"/>
              <a:gd name="connsiteY11" fmla="*/ 58057 h 2641600"/>
              <a:gd name="connsiteX12" fmla="*/ 6255657 w 10014857"/>
              <a:gd name="connsiteY12" fmla="*/ 130628 h 2641600"/>
              <a:gd name="connsiteX13" fmla="*/ 5733143 w 10014857"/>
              <a:gd name="connsiteY13" fmla="*/ 101600 h 2641600"/>
              <a:gd name="connsiteX14" fmla="*/ 5239657 w 10014857"/>
              <a:gd name="connsiteY14" fmla="*/ 203200 h 2641600"/>
              <a:gd name="connsiteX15" fmla="*/ 4963886 w 10014857"/>
              <a:gd name="connsiteY15" fmla="*/ 203200 h 2641600"/>
              <a:gd name="connsiteX16" fmla="*/ 4630057 w 10014857"/>
              <a:gd name="connsiteY16" fmla="*/ 232228 h 2641600"/>
              <a:gd name="connsiteX17" fmla="*/ 4601028 w 10014857"/>
              <a:gd name="connsiteY17" fmla="*/ 14514 h 2641600"/>
              <a:gd name="connsiteX18" fmla="*/ 4368800 w 10014857"/>
              <a:gd name="connsiteY18" fmla="*/ 72571 h 2641600"/>
              <a:gd name="connsiteX19" fmla="*/ 4194628 w 10014857"/>
              <a:gd name="connsiteY19" fmla="*/ 130628 h 2641600"/>
              <a:gd name="connsiteX20" fmla="*/ 3802743 w 10014857"/>
              <a:gd name="connsiteY20" fmla="*/ 145142 h 2641600"/>
              <a:gd name="connsiteX21" fmla="*/ 3686628 w 10014857"/>
              <a:gd name="connsiteY21" fmla="*/ 145142 h 2641600"/>
              <a:gd name="connsiteX22" fmla="*/ 3497943 w 10014857"/>
              <a:gd name="connsiteY22" fmla="*/ 203200 h 2641600"/>
              <a:gd name="connsiteX23" fmla="*/ 3309257 w 10014857"/>
              <a:gd name="connsiteY23" fmla="*/ 101600 h 2641600"/>
              <a:gd name="connsiteX24" fmla="*/ 3106057 w 10014857"/>
              <a:gd name="connsiteY24" fmla="*/ 232228 h 2641600"/>
              <a:gd name="connsiteX25" fmla="*/ 2946400 w 10014857"/>
              <a:gd name="connsiteY25" fmla="*/ 159657 h 2641600"/>
              <a:gd name="connsiteX26" fmla="*/ 2815771 w 10014857"/>
              <a:gd name="connsiteY26" fmla="*/ 188685 h 2641600"/>
              <a:gd name="connsiteX27" fmla="*/ 2598057 w 10014857"/>
              <a:gd name="connsiteY27" fmla="*/ 87085 h 2641600"/>
              <a:gd name="connsiteX28" fmla="*/ 2438400 w 10014857"/>
              <a:gd name="connsiteY28" fmla="*/ 232228 h 2641600"/>
              <a:gd name="connsiteX29" fmla="*/ 2206171 w 10014857"/>
              <a:gd name="connsiteY29" fmla="*/ 130628 h 2641600"/>
              <a:gd name="connsiteX30" fmla="*/ 2104571 w 10014857"/>
              <a:gd name="connsiteY30" fmla="*/ 159657 h 2641600"/>
              <a:gd name="connsiteX31" fmla="*/ 1901371 w 10014857"/>
              <a:gd name="connsiteY31" fmla="*/ 0 h 2641600"/>
              <a:gd name="connsiteX32" fmla="*/ 1741714 w 10014857"/>
              <a:gd name="connsiteY32" fmla="*/ 116114 h 2641600"/>
              <a:gd name="connsiteX33" fmla="*/ 1494971 w 10014857"/>
              <a:gd name="connsiteY33" fmla="*/ 116114 h 2641600"/>
              <a:gd name="connsiteX34" fmla="*/ 1291771 w 10014857"/>
              <a:gd name="connsiteY34" fmla="*/ 58057 h 2641600"/>
              <a:gd name="connsiteX35" fmla="*/ 1132114 w 10014857"/>
              <a:gd name="connsiteY35" fmla="*/ 130628 h 2641600"/>
              <a:gd name="connsiteX36" fmla="*/ 1001486 w 10014857"/>
              <a:gd name="connsiteY36" fmla="*/ 0 h 2641600"/>
              <a:gd name="connsiteX37" fmla="*/ 827314 w 10014857"/>
              <a:gd name="connsiteY37" fmla="*/ 72571 h 2641600"/>
              <a:gd name="connsiteX38" fmla="*/ 624114 w 10014857"/>
              <a:gd name="connsiteY38" fmla="*/ 14514 h 2641600"/>
              <a:gd name="connsiteX39" fmla="*/ 478971 w 10014857"/>
              <a:gd name="connsiteY39" fmla="*/ 116114 h 2641600"/>
              <a:gd name="connsiteX40" fmla="*/ 290286 w 10014857"/>
              <a:gd name="connsiteY40" fmla="*/ 0 h 2641600"/>
              <a:gd name="connsiteX41" fmla="*/ 0 w 10014857"/>
              <a:gd name="connsiteY41" fmla="*/ 14514 h 2641600"/>
              <a:gd name="connsiteX42" fmla="*/ 14514 w 10014857"/>
              <a:gd name="connsiteY42" fmla="*/ 2554514 h 2641600"/>
              <a:gd name="connsiteX43" fmla="*/ 10014857 w 10014857"/>
              <a:gd name="connsiteY43" fmla="*/ 2641600 h 2641600"/>
              <a:gd name="connsiteX44" fmla="*/ 9855200 w 10014857"/>
              <a:gd name="connsiteY44" fmla="*/ 232228 h 2641600"/>
              <a:gd name="connsiteX0" fmla="*/ 9840686 w 10014857"/>
              <a:gd name="connsiteY0" fmla="*/ 203199 h 2641600"/>
              <a:gd name="connsiteX1" fmla="*/ 9376228 w 10014857"/>
              <a:gd name="connsiteY1" fmla="*/ 101600 h 2641600"/>
              <a:gd name="connsiteX2" fmla="*/ 9376228 w 10014857"/>
              <a:gd name="connsiteY2" fmla="*/ 101600 h 2641600"/>
              <a:gd name="connsiteX3" fmla="*/ 9071428 w 10014857"/>
              <a:gd name="connsiteY3" fmla="*/ 130628 h 2641600"/>
              <a:gd name="connsiteX4" fmla="*/ 8897257 w 10014857"/>
              <a:gd name="connsiteY4" fmla="*/ 188685 h 2641600"/>
              <a:gd name="connsiteX5" fmla="*/ 8519886 w 10014857"/>
              <a:gd name="connsiteY5" fmla="*/ 159657 h 2641600"/>
              <a:gd name="connsiteX6" fmla="*/ 8186057 w 10014857"/>
              <a:gd name="connsiteY6" fmla="*/ 203200 h 2641600"/>
              <a:gd name="connsiteX7" fmla="*/ 7823200 w 10014857"/>
              <a:gd name="connsiteY7" fmla="*/ 101600 h 2641600"/>
              <a:gd name="connsiteX8" fmla="*/ 7489371 w 10014857"/>
              <a:gd name="connsiteY8" fmla="*/ 130628 h 2641600"/>
              <a:gd name="connsiteX9" fmla="*/ 7315200 w 10014857"/>
              <a:gd name="connsiteY9" fmla="*/ 203200 h 2641600"/>
              <a:gd name="connsiteX10" fmla="*/ 6792686 w 10014857"/>
              <a:gd name="connsiteY10" fmla="*/ 217714 h 2641600"/>
              <a:gd name="connsiteX11" fmla="*/ 6589486 w 10014857"/>
              <a:gd name="connsiteY11" fmla="*/ 58057 h 2641600"/>
              <a:gd name="connsiteX12" fmla="*/ 6255657 w 10014857"/>
              <a:gd name="connsiteY12" fmla="*/ 130628 h 2641600"/>
              <a:gd name="connsiteX13" fmla="*/ 5733143 w 10014857"/>
              <a:gd name="connsiteY13" fmla="*/ 101600 h 2641600"/>
              <a:gd name="connsiteX14" fmla="*/ 5239657 w 10014857"/>
              <a:gd name="connsiteY14" fmla="*/ 203200 h 2641600"/>
              <a:gd name="connsiteX15" fmla="*/ 4963886 w 10014857"/>
              <a:gd name="connsiteY15" fmla="*/ 203200 h 2641600"/>
              <a:gd name="connsiteX16" fmla="*/ 4630057 w 10014857"/>
              <a:gd name="connsiteY16" fmla="*/ 232228 h 2641600"/>
              <a:gd name="connsiteX17" fmla="*/ 4601028 w 10014857"/>
              <a:gd name="connsiteY17" fmla="*/ 14514 h 2641600"/>
              <a:gd name="connsiteX18" fmla="*/ 4368800 w 10014857"/>
              <a:gd name="connsiteY18" fmla="*/ 72571 h 2641600"/>
              <a:gd name="connsiteX19" fmla="*/ 4194628 w 10014857"/>
              <a:gd name="connsiteY19" fmla="*/ 130628 h 2641600"/>
              <a:gd name="connsiteX20" fmla="*/ 3802743 w 10014857"/>
              <a:gd name="connsiteY20" fmla="*/ 145142 h 2641600"/>
              <a:gd name="connsiteX21" fmla="*/ 3686628 w 10014857"/>
              <a:gd name="connsiteY21" fmla="*/ 145142 h 2641600"/>
              <a:gd name="connsiteX22" fmla="*/ 3497943 w 10014857"/>
              <a:gd name="connsiteY22" fmla="*/ 203200 h 2641600"/>
              <a:gd name="connsiteX23" fmla="*/ 3309257 w 10014857"/>
              <a:gd name="connsiteY23" fmla="*/ 101600 h 2641600"/>
              <a:gd name="connsiteX24" fmla="*/ 3106057 w 10014857"/>
              <a:gd name="connsiteY24" fmla="*/ 232228 h 2641600"/>
              <a:gd name="connsiteX25" fmla="*/ 2946400 w 10014857"/>
              <a:gd name="connsiteY25" fmla="*/ 159657 h 2641600"/>
              <a:gd name="connsiteX26" fmla="*/ 2815771 w 10014857"/>
              <a:gd name="connsiteY26" fmla="*/ 188685 h 2641600"/>
              <a:gd name="connsiteX27" fmla="*/ 2598057 w 10014857"/>
              <a:gd name="connsiteY27" fmla="*/ 87085 h 2641600"/>
              <a:gd name="connsiteX28" fmla="*/ 2438400 w 10014857"/>
              <a:gd name="connsiteY28" fmla="*/ 232228 h 2641600"/>
              <a:gd name="connsiteX29" fmla="*/ 2206171 w 10014857"/>
              <a:gd name="connsiteY29" fmla="*/ 130628 h 2641600"/>
              <a:gd name="connsiteX30" fmla="*/ 2104571 w 10014857"/>
              <a:gd name="connsiteY30" fmla="*/ 159657 h 2641600"/>
              <a:gd name="connsiteX31" fmla="*/ 1901371 w 10014857"/>
              <a:gd name="connsiteY31" fmla="*/ 0 h 2641600"/>
              <a:gd name="connsiteX32" fmla="*/ 1741714 w 10014857"/>
              <a:gd name="connsiteY32" fmla="*/ 116114 h 2641600"/>
              <a:gd name="connsiteX33" fmla="*/ 1494971 w 10014857"/>
              <a:gd name="connsiteY33" fmla="*/ 116114 h 2641600"/>
              <a:gd name="connsiteX34" fmla="*/ 1291771 w 10014857"/>
              <a:gd name="connsiteY34" fmla="*/ 58057 h 2641600"/>
              <a:gd name="connsiteX35" fmla="*/ 1132114 w 10014857"/>
              <a:gd name="connsiteY35" fmla="*/ 130628 h 2641600"/>
              <a:gd name="connsiteX36" fmla="*/ 1001486 w 10014857"/>
              <a:gd name="connsiteY36" fmla="*/ 0 h 2641600"/>
              <a:gd name="connsiteX37" fmla="*/ 827314 w 10014857"/>
              <a:gd name="connsiteY37" fmla="*/ 72571 h 2641600"/>
              <a:gd name="connsiteX38" fmla="*/ 624114 w 10014857"/>
              <a:gd name="connsiteY38" fmla="*/ 14514 h 2641600"/>
              <a:gd name="connsiteX39" fmla="*/ 478971 w 10014857"/>
              <a:gd name="connsiteY39" fmla="*/ 116114 h 2641600"/>
              <a:gd name="connsiteX40" fmla="*/ 290286 w 10014857"/>
              <a:gd name="connsiteY40" fmla="*/ 0 h 2641600"/>
              <a:gd name="connsiteX41" fmla="*/ 0 w 10014857"/>
              <a:gd name="connsiteY41" fmla="*/ 14514 h 2641600"/>
              <a:gd name="connsiteX42" fmla="*/ 14514 w 10014857"/>
              <a:gd name="connsiteY42" fmla="*/ 2554514 h 2641600"/>
              <a:gd name="connsiteX43" fmla="*/ 10014857 w 10014857"/>
              <a:gd name="connsiteY43" fmla="*/ 2641600 h 2641600"/>
              <a:gd name="connsiteX44" fmla="*/ 9855200 w 10014857"/>
              <a:gd name="connsiteY44" fmla="*/ 232228 h 2641600"/>
              <a:gd name="connsiteX0" fmla="*/ 9840686 w 10014857"/>
              <a:gd name="connsiteY0" fmla="*/ 203199 h 2641600"/>
              <a:gd name="connsiteX1" fmla="*/ 9376228 w 10014857"/>
              <a:gd name="connsiteY1" fmla="*/ 101600 h 2641600"/>
              <a:gd name="connsiteX2" fmla="*/ 9376228 w 10014857"/>
              <a:gd name="connsiteY2" fmla="*/ 101600 h 2641600"/>
              <a:gd name="connsiteX3" fmla="*/ 9071428 w 10014857"/>
              <a:gd name="connsiteY3" fmla="*/ 130628 h 2641600"/>
              <a:gd name="connsiteX4" fmla="*/ 8897257 w 10014857"/>
              <a:gd name="connsiteY4" fmla="*/ 188685 h 2641600"/>
              <a:gd name="connsiteX5" fmla="*/ 8519886 w 10014857"/>
              <a:gd name="connsiteY5" fmla="*/ 159657 h 2641600"/>
              <a:gd name="connsiteX6" fmla="*/ 8186057 w 10014857"/>
              <a:gd name="connsiteY6" fmla="*/ 203200 h 2641600"/>
              <a:gd name="connsiteX7" fmla="*/ 7823200 w 10014857"/>
              <a:gd name="connsiteY7" fmla="*/ 101600 h 2641600"/>
              <a:gd name="connsiteX8" fmla="*/ 7489371 w 10014857"/>
              <a:gd name="connsiteY8" fmla="*/ 130628 h 2641600"/>
              <a:gd name="connsiteX9" fmla="*/ 7315200 w 10014857"/>
              <a:gd name="connsiteY9" fmla="*/ 203200 h 2641600"/>
              <a:gd name="connsiteX10" fmla="*/ 6792686 w 10014857"/>
              <a:gd name="connsiteY10" fmla="*/ 217714 h 2641600"/>
              <a:gd name="connsiteX11" fmla="*/ 6589486 w 10014857"/>
              <a:gd name="connsiteY11" fmla="*/ 58057 h 2641600"/>
              <a:gd name="connsiteX12" fmla="*/ 6255657 w 10014857"/>
              <a:gd name="connsiteY12" fmla="*/ 130628 h 2641600"/>
              <a:gd name="connsiteX13" fmla="*/ 5733143 w 10014857"/>
              <a:gd name="connsiteY13" fmla="*/ 101600 h 2641600"/>
              <a:gd name="connsiteX14" fmla="*/ 5239657 w 10014857"/>
              <a:gd name="connsiteY14" fmla="*/ 203200 h 2641600"/>
              <a:gd name="connsiteX15" fmla="*/ 4963886 w 10014857"/>
              <a:gd name="connsiteY15" fmla="*/ 203200 h 2641600"/>
              <a:gd name="connsiteX16" fmla="*/ 4630057 w 10014857"/>
              <a:gd name="connsiteY16" fmla="*/ 232228 h 2641600"/>
              <a:gd name="connsiteX17" fmla="*/ 4601028 w 10014857"/>
              <a:gd name="connsiteY17" fmla="*/ 14514 h 2641600"/>
              <a:gd name="connsiteX18" fmla="*/ 4368800 w 10014857"/>
              <a:gd name="connsiteY18" fmla="*/ 72571 h 2641600"/>
              <a:gd name="connsiteX19" fmla="*/ 4194628 w 10014857"/>
              <a:gd name="connsiteY19" fmla="*/ 130628 h 2641600"/>
              <a:gd name="connsiteX20" fmla="*/ 3802743 w 10014857"/>
              <a:gd name="connsiteY20" fmla="*/ 145142 h 2641600"/>
              <a:gd name="connsiteX21" fmla="*/ 3686628 w 10014857"/>
              <a:gd name="connsiteY21" fmla="*/ 145142 h 2641600"/>
              <a:gd name="connsiteX22" fmla="*/ 3497943 w 10014857"/>
              <a:gd name="connsiteY22" fmla="*/ 203200 h 2641600"/>
              <a:gd name="connsiteX23" fmla="*/ 3309257 w 10014857"/>
              <a:gd name="connsiteY23" fmla="*/ 101600 h 2641600"/>
              <a:gd name="connsiteX24" fmla="*/ 3106057 w 10014857"/>
              <a:gd name="connsiteY24" fmla="*/ 232228 h 2641600"/>
              <a:gd name="connsiteX25" fmla="*/ 2946400 w 10014857"/>
              <a:gd name="connsiteY25" fmla="*/ 159657 h 2641600"/>
              <a:gd name="connsiteX26" fmla="*/ 2815771 w 10014857"/>
              <a:gd name="connsiteY26" fmla="*/ 188685 h 2641600"/>
              <a:gd name="connsiteX27" fmla="*/ 2598057 w 10014857"/>
              <a:gd name="connsiteY27" fmla="*/ 87085 h 2641600"/>
              <a:gd name="connsiteX28" fmla="*/ 2438400 w 10014857"/>
              <a:gd name="connsiteY28" fmla="*/ 232228 h 2641600"/>
              <a:gd name="connsiteX29" fmla="*/ 2206171 w 10014857"/>
              <a:gd name="connsiteY29" fmla="*/ 130628 h 2641600"/>
              <a:gd name="connsiteX30" fmla="*/ 2104571 w 10014857"/>
              <a:gd name="connsiteY30" fmla="*/ 159657 h 2641600"/>
              <a:gd name="connsiteX31" fmla="*/ 1901371 w 10014857"/>
              <a:gd name="connsiteY31" fmla="*/ 0 h 2641600"/>
              <a:gd name="connsiteX32" fmla="*/ 1741714 w 10014857"/>
              <a:gd name="connsiteY32" fmla="*/ 116114 h 2641600"/>
              <a:gd name="connsiteX33" fmla="*/ 1494971 w 10014857"/>
              <a:gd name="connsiteY33" fmla="*/ 116114 h 2641600"/>
              <a:gd name="connsiteX34" fmla="*/ 1291771 w 10014857"/>
              <a:gd name="connsiteY34" fmla="*/ 58057 h 2641600"/>
              <a:gd name="connsiteX35" fmla="*/ 1132114 w 10014857"/>
              <a:gd name="connsiteY35" fmla="*/ 130628 h 2641600"/>
              <a:gd name="connsiteX36" fmla="*/ 1001486 w 10014857"/>
              <a:gd name="connsiteY36" fmla="*/ 0 h 2641600"/>
              <a:gd name="connsiteX37" fmla="*/ 827314 w 10014857"/>
              <a:gd name="connsiteY37" fmla="*/ 72571 h 2641600"/>
              <a:gd name="connsiteX38" fmla="*/ 624114 w 10014857"/>
              <a:gd name="connsiteY38" fmla="*/ 14514 h 2641600"/>
              <a:gd name="connsiteX39" fmla="*/ 478971 w 10014857"/>
              <a:gd name="connsiteY39" fmla="*/ 116114 h 2641600"/>
              <a:gd name="connsiteX40" fmla="*/ 290286 w 10014857"/>
              <a:gd name="connsiteY40" fmla="*/ 0 h 2641600"/>
              <a:gd name="connsiteX41" fmla="*/ 0 w 10014857"/>
              <a:gd name="connsiteY41" fmla="*/ 14514 h 2641600"/>
              <a:gd name="connsiteX42" fmla="*/ 14514 w 10014857"/>
              <a:gd name="connsiteY42" fmla="*/ 2554514 h 2641600"/>
              <a:gd name="connsiteX43" fmla="*/ 10014857 w 10014857"/>
              <a:gd name="connsiteY43" fmla="*/ 2641600 h 2641600"/>
              <a:gd name="connsiteX44" fmla="*/ 9855200 w 10014857"/>
              <a:gd name="connsiteY44" fmla="*/ 232228 h 2641600"/>
              <a:gd name="connsiteX45" fmla="*/ 9840686 w 10014857"/>
              <a:gd name="connsiteY45" fmla="*/ 203199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014857" h="2641600">
                <a:moveTo>
                  <a:pt x="9840686" y="203199"/>
                </a:moveTo>
                <a:lnTo>
                  <a:pt x="9376228" y="101600"/>
                </a:lnTo>
                <a:lnTo>
                  <a:pt x="9376228" y="101600"/>
                </a:lnTo>
                <a:lnTo>
                  <a:pt x="9071428" y="130628"/>
                </a:lnTo>
                <a:lnTo>
                  <a:pt x="8897257" y="188685"/>
                </a:lnTo>
                <a:lnTo>
                  <a:pt x="8519886" y="159657"/>
                </a:lnTo>
                <a:lnTo>
                  <a:pt x="8186057" y="203200"/>
                </a:lnTo>
                <a:lnTo>
                  <a:pt x="7823200" y="101600"/>
                </a:lnTo>
                <a:lnTo>
                  <a:pt x="7489371" y="130628"/>
                </a:lnTo>
                <a:lnTo>
                  <a:pt x="7315200" y="203200"/>
                </a:lnTo>
                <a:lnTo>
                  <a:pt x="6792686" y="217714"/>
                </a:lnTo>
                <a:lnTo>
                  <a:pt x="6589486" y="58057"/>
                </a:lnTo>
                <a:lnTo>
                  <a:pt x="6255657" y="130628"/>
                </a:lnTo>
                <a:lnTo>
                  <a:pt x="5733143" y="101600"/>
                </a:lnTo>
                <a:lnTo>
                  <a:pt x="5239657" y="203200"/>
                </a:lnTo>
                <a:lnTo>
                  <a:pt x="4963886" y="203200"/>
                </a:lnTo>
                <a:lnTo>
                  <a:pt x="4630057" y="232228"/>
                </a:lnTo>
                <a:lnTo>
                  <a:pt x="4601028" y="14514"/>
                </a:lnTo>
                <a:lnTo>
                  <a:pt x="4368800" y="72571"/>
                </a:lnTo>
                <a:lnTo>
                  <a:pt x="4194628" y="130628"/>
                </a:lnTo>
                <a:lnTo>
                  <a:pt x="3802743" y="145142"/>
                </a:lnTo>
                <a:lnTo>
                  <a:pt x="3686628" y="145142"/>
                </a:lnTo>
                <a:lnTo>
                  <a:pt x="3497943" y="203200"/>
                </a:lnTo>
                <a:lnTo>
                  <a:pt x="3309257" y="101600"/>
                </a:lnTo>
                <a:lnTo>
                  <a:pt x="3106057" y="232228"/>
                </a:lnTo>
                <a:lnTo>
                  <a:pt x="2946400" y="159657"/>
                </a:lnTo>
                <a:lnTo>
                  <a:pt x="2815771" y="188685"/>
                </a:lnTo>
                <a:lnTo>
                  <a:pt x="2598057" y="87085"/>
                </a:lnTo>
                <a:lnTo>
                  <a:pt x="2438400" y="232228"/>
                </a:lnTo>
                <a:lnTo>
                  <a:pt x="2206171" y="130628"/>
                </a:lnTo>
                <a:lnTo>
                  <a:pt x="2104571" y="159657"/>
                </a:lnTo>
                <a:lnTo>
                  <a:pt x="1901371" y="0"/>
                </a:lnTo>
                <a:lnTo>
                  <a:pt x="1741714" y="116114"/>
                </a:lnTo>
                <a:lnTo>
                  <a:pt x="1494971" y="116114"/>
                </a:lnTo>
                <a:lnTo>
                  <a:pt x="1291771" y="58057"/>
                </a:lnTo>
                <a:lnTo>
                  <a:pt x="1132114" y="130628"/>
                </a:lnTo>
                <a:lnTo>
                  <a:pt x="1001486" y="0"/>
                </a:lnTo>
                <a:lnTo>
                  <a:pt x="827314" y="72571"/>
                </a:lnTo>
                <a:lnTo>
                  <a:pt x="624114" y="14514"/>
                </a:lnTo>
                <a:lnTo>
                  <a:pt x="478971" y="116114"/>
                </a:lnTo>
                <a:lnTo>
                  <a:pt x="290286" y="0"/>
                </a:lnTo>
                <a:lnTo>
                  <a:pt x="0" y="14514"/>
                </a:lnTo>
                <a:lnTo>
                  <a:pt x="14514" y="2554514"/>
                </a:lnTo>
                <a:lnTo>
                  <a:pt x="10014857" y="2641600"/>
                </a:lnTo>
                <a:lnTo>
                  <a:pt x="9855200" y="232228"/>
                </a:lnTo>
                <a:lnTo>
                  <a:pt x="9840686" y="203199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olný tvar 3"/>
          <p:cNvSpPr/>
          <p:nvPr/>
        </p:nvSpPr>
        <p:spPr>
          <a:xfrm>
            <a:off x="-2045778" y="3549038"/>
            <a:ext cx="1843315" cy="986971"/>
          </a:xfrm>
          <a:custGeom>
            <a:avLst/>
            <a:gdLst>
              <a:gd name="connsiteX0" fmla="*/ 0 w 1843315"/>
              <a:gd name="connsiteY0" fmla="*/ 986971 h 986971"/>
              <a:gd name="connsiteX1" fmla="*/ 0 w 1843315"/>
              <a:gd name="connsiteY1" fmla="*/ 0 h 986971"/>
              <a:gd name="connsiteX2" fmla="*/ 1814286 w 1843315"/>
              <a:gd name="connsiteY2" fmla="*/ 0 h 986971"/>
              <a:gd name="connsiteX3" fmla="*/ 1843315 w 1843315"/>
              <a:gd name="connsiteY3" fmla="*/ 957943 h 986971"/>
              <a:gd name="connsiteX4" fmla="*/ 1741715 w 1843315"/>
              <a:gd name="connsiteY4" fmla="*/ 928914 h 986971"/>
              <a:gd name="connsiteX5" fmla="*/ 1698172 w 1843315"/>
              <a:gd name="connsiteY5" fmla="*/ 957943 h 986971"/>
              <a:gd name="connsiteX6" fmla="*/ 1596572 w 1843315"/>
              <a:gd name="connsiteY6" fmla="*/ 899886 h 986971"/>
              <a:gd name="connsiteX7" fmla="*/ 1538515 w 1843315"/>
              <a:gd name="connsiteY7" fmla="*/ 957943 h 986971"/>
              <a:gd name="connsiteX8" fmla="*/ 1422400 w 1843315"/>
              <a:gd name="connsiteY8" fmla="*/ 986971 h 986971"/>
              <a:gd name="connsiteX9" fmla="*/ 1335315 w 1843315"/>
              <a:gd name="connsiteY9" fmla="*/ 943429 h 986971"/>
              <a:gd name="connsiteX10" fmla="*/ 1277258 w 1843315"/>
              <a:gd name="connsiteY10" fmla="*/ 986971 h 986971"/>
              <a:gd name="connsiteX11" fmla="*/ 1132115 w 1843315"/>
              <a:gd name="connsiteY11" fmla="*/ 928914 h 986971"/>
              <a:gd name="connsiteX12" fmla="*/ 1030515 w 1843315"/>
              <a:gd name="connsiteY12" fmla="*/ 986971 h 986971"/>
              <a:gd name="connsiteX13" fmla="*/ 928915 w 1843315"/>
              <a:gd name="connsiteY13" fmla="*/ 957943 h 986971"/>
              <a:gd name="connsiteX14" fmla="*/ 827315 w 1843315"/>
              <a:gd name="connsiteY14" fmla="*/ 986971 h 986971"/>
              <a:gd name="connsiteX15" fmla="*/ 653143 w 1843315"/>
              <a:gd name="connsiteY15" fmla="*/ 928914 h 986971"/>
              <a:gd name="connsiteX16" fmla="*/ 580572 w 1843315"/>
              <a:gd name="connsiteY16" fmla="*/ 928914 h 986971"/>
              <a:gd name="connsiteX17" fmla="*/ 508000 w 1843315"/>
              <a:gd name="connsiteY17" fmla="*/ 986971 h 986971"/>
              <a:gd name="connsiteX18" fmla="*/ 362858 w 1843315"/>
              <a:gd name="connsiteY18" fmla="*/ 943429 h 986971"/>
              <a:gd name="connsiteX19" fmla="*/ 304800 w 1843315"/>
              <a:gd name="connsiteY19" fmla="*/ 957943 h 986971"/>
              <a:gd name="connsiteX20" fmla="*/ 188686 w 1843315"/>
              <a:gd name="connsiteY20" fmla="*/ 899886 h 986971"/>
              <a:gd name="connsiteX21" fmla="*/ 145143 w 1843315"/>
              <a:gd name="connsiteY21" fmla="*/ 943429 h 986971"/>
              <a:gd name="connsiteX22" fmla="*/ 0 w 1843315"/>
              <a:gd name="connsiteY22" fmla="*/ 986971 h 986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843315" h="986971">
                <a:moveTo>
                  <a:pt x="0" y="986971"/>
                </a:moveTo>
                <a:lnTo>
                  <a:pt x="0" y="0"/>
                </a:lnTo>
                <a:lnTo>
                  <a:pt x="1814286" y="0"/>
                </a:lnTo>
                <a:lnTo>
                  <a:pt x="1843315" y="957943"/>
                </a:lnTo>
                <a:lnTo>
                  <a:pt x="1741715" y="928914"/>
                </a:lnTo>
                <a:lnTo>
                  <a:pt x="1698172" y="957943"/>
                </a:lnTo>
                <a:lnTo>
                  <a:pt x="1596572" y="899886"/>
                </a:lnTo>
                <a:lnTo>
                  <a:pt x="1538515" y="957943"/>
                </a:lnTo>
                <a:lnTo>
                  <a:pt x="1422400" y="986971"/>
                </a:lnTo>
                <a:lnTo>
                  <a:pt x="1335315" y="943429"/>
                </a:lnTo>
                <a:lnTo>
                  <a:pt x="1277258" y="986971"/>
                </a:lnTo>
                <a:lnTo>
                  <a:pt x="1132115" y="928914"/>
                </a:lnTo>
                <a:lnTo>
                  <a:pt x="1030515" y="986971"/>
                </a:lnTo>
                <a:lnTo>
                  <a:pt x="928915" y="957943"/>
                </a:lnTo>
                <a:lnTo>
                  <a:pt x="827315" y="986971"/>
                </a:lnTo>
                <a:lnTo>
                  <a:pt x="653143" y="928914"/>
                </a:lnTo>
                <a:lnTo>
                  <a:pt x="580572" y="928914"/>
                </a:lnTo>
                <a:lnTo>
                  <a:pt x="508000" y="986971"/>
                </a:lnTo>
                <a:lnTo>
                  <a:pt x="362858" y="943429"/>
                </a:lnTo>
                <a:lnTo>
                  <a:pt x="304800" y="957943"/>
                </a:lnTo>
                <a:lnTo>
                  <a:pt x="188686" y="899886"/>
                </a:lnTo>
                <a:lnTo>
                  <a:pt x="145143" y="943429"/>
                </a:lnTo>
                <a:lnTo>
                  <a:pt x="0" y="986971"/>
                </a:lnTo>
                <a:close/>
              </a:path>
            </a:pathLst>
          </a:cu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966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5607E-7 L 0.81059 0.009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521" y="4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107504" y="476081"/>
            <a:ext cx="89289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Obdobně pro těleso, které se pohybuje rovnoměrně zrychleným pohybem ve směru svislém. </a:t>
            </a:r>
            <a:endParaRPr lang="cs-CZ" sz="2800" dirty="0"/>
          </a:p>
          <a:p>
            <a:r>
              <a:rPr lang="cs-CZ" sz="2800" b="1" dirty="0"/>
              <a:t>Př. : </a:t>
            </a:r>
            <a:r>
              <a:rPr lang="cs-CZ" sz="2800" dirty="0"/>
              <a:t>Výtah, v něm těleso o hmotnosti m.</a:t>
            </a:r>
            <a:r>
              <a:rPr lang="cs-CZ" sz="2800" b="1" dirty="0"/>
              <a:t> </a:t>
            </a:r>
            <a:endParaRPr lang="cs-CZ" sz="2800" dirty="0"/>
          </a:p>
          <a:p>
            <a:endParaRPr lang="cs-CZ" sz="2800" b="1" dirty="0"/>
          </a:p>
          <a:p>
            <a:r>
              <a:rPr lang="cs-CZ" sz="2800" b="1" dirty="0"/>
              <a:t>Na těleso ve výtahu působí síla F.</a:t>
            </a:r>
            <a:endParaRPr lang="cs-CZ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 klidu nebo rovnoměrně přímočarém pohybu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při rozjíždění výtahu</a:t>
            </a:r>
            <a:r>
              <a:rPr lang="cs-CZ" sz="2800" b="1" dirty="0"/>
              <a:t> </a:t>
            </a:r>
            <a:r>
              <a:rPr lang="cs-CZ" sz="2800" dirty="0"/>
              <a:t>se zrychlením</a:t>
            </a:r>
            <a:r>
              <a:rPr lang="cs-CZ" sz="2800" b="1" dirty="0"/>
              <a:t> a              </a:t>
            </a:r>
            <a:endParaRPr lang="cs-CZ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směrem nahoru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b="1" dirty="0"/>
              <a:t>F</a:t>
            </a:r>
            <a:r>
              <a:rPr lang="cs-CZ" sz="2800" b="1" baseline="-25000" dirty="0"/>
              <a:t>G</a:t>
            </a:r>
            <a:r>
              <a:rPr lang="cs-CZ" sz="2800" b="1" dirty="0"/>
              <a:t>, F</a:t>
            </a:r>
            <a:r>
              <a:rPr lang="cs-CZ" sz="2800" b="1" baseline="-25000" dirty="0"/>
              <a:t>S</a:t>
            </a:r>
            <a:r>
              <a:rPr lang="cs-CZ" sz="2800" b="1" dirty="0"/>
              <a:t> </a:t>
            </a:r>
            <a:r>
              <a:rPr lang="cs-CZ" sz="2800" dirty="0"/>
              <a:t>mají stejný směr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cs-CZ" sz="2800" dirty="0"/>
          </a:p>
          <a:p>
            <a:pPr marL="914400" lvl="1" indent="-457200">
              <a:buFont typeface="Arial" pitchFamily="34" charset="0"/>
              <a:buChar char="•"/>
            </a:pPr>
            <a:endParaRPr lang="cs-CZ" sz="2800" dirty="0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3.11.	NEINERCIÁLNÍ VZTAŽNÉ SOUSTAVY  (NVS)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68318"/>
              </p:ext>
            </p:extLst>
          </p:nvPr>
        </p:nvGraphicFramePr>
        <p:xfrm>
          <a:off x="6372200" y="1340768"/>
          <a:ext cx="218598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749160" imgH="253800" progId="Equation.3">
                  <p:embed/>
                </p:oleObj>
              </mc:Choice>
              <mc:Fallback>
                <p:oleObj name="Rovnice" r:id="rId3" imgW="749160" imgH="2538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1340768"/>
                        <a:ext cx="2185988" cy="714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304145"/>
              </p:ext>
            </p:extLst>
          </p:nvPr>
        </p:nvGraphicFramePr>
        <p:xfrm>
          <a:off x="395536" y="4437113"/>
          <a:ext cx="199133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761760" imgH="228600" progId="Equation.3">
                  <p:embed/>
                </p:oleObj>
              </mc:Choice>
              <mc:Fallback>
                <p:oleObj name="Rovnice" r:id="rId5" imgW="761760" imgH="2286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437113"/>
                        <a:ext cx="1991334" cy="5760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218615"/>
              </p:ext>
            </p:extLst>
          </p:nvPr>
        </p:nvGraphicFramePr>
        <p:xfrm>
          <a:off x="2699792" y="4437112"/>
          <a:ext cx="2444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838080" imgH="203040" progId="Equation.3">
                  <p:embed/>
                </p:oleObj>
              </mc:Choice>
              <mc:Fallback>
                <p:oleObj name="Rovnice" r:id="rId7" imgW="838080" imgH="20304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437112"/>
                        <a:ext cx="2444750" cy="571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Skupina 9"/>
          <p:cNvGrpSpPr/>
          <p:nvPr/>
        </p:nvGrpSpPr>
        <p:grpSpPr>
          <a:xfrm>
            <a:off x="6660232" y="3861048"/>
            <a:ext cx="1368152" cy="1656184"/>
            <a:chOff x="1187624" y="4221088"/>
            <a:chExt cx="1368152" cy="1656184"/>
          </a:xfrm>
        </p:grpSpPr>
        <p:sp>
          <p:nvSpPr>
            <p:cNvPr id="11" name="Obdélník 10"/>
            <p:cNvSpPr/>
            <p:nvPr/>
          </p:nvSpPr>
          <p:spPr>
            <a:xfrm>
              <a:off x="1187624" y="4221088"/>
              <a:ext cx="1368152" cy="165618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Zaoblený obdélník 11"/>
            <p:cNvSpPr/>
            <p:nvPr/>
          </p:nvSpPr>
          <p:spPr>
            <a:xfrm>
              <a:off x="1583668" y="4941168"/>
              <a:ext cx="576064" cy="936104"/>
            </a:xfrm>
            <a:prstGeom prst="roundRect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4" name="Přímá spojnice se šipkou 13"/>
          <p:cNvCxnSpPr/>
          <p:nvPr/>
        </p:nvCxnSpPr>
        <p:spPr>
          <a:xfrm>
            <a:off x="7344308" y="5076709"/>
            <a:ext cx="0" cy="9000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6876256" y="3356992"/>
            <a:ext cx="0" cy="504057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119725"/>
              </p:ext>
            </p:extLst>
          </p:nvPr>
        </p:nvGraphicFramePr>
        <p:xfrm>
          <a:off x="6350000" y="3430588"/>
          <a:ext cx="30956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126720" imgH="177480" progId="Equation.3">
                  <p:embed/>
                </p:oleObj>
              </mc:Choice>
              <mc:Fallback>
                <p:oleObj name="Rovnice" r:id="rId9" imgW="126720" imgH="177480" progId="Equation.3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3430588"/>
                        <a:ext cx="309563" cy="4175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930417"/>
              </p:ext>
            </p:extLst>
          </p:nvPr>
        </p:nvGraphicFramePr>
        <p:xfrm>
          <a:off x="7385446" y="5517231"/>
          <a:ext cx="64293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203040" imgH="253800" progId="Equation.3">
                  <p:embed/>
                </p:oleObj>
              </mc:Choice>
              <mc:Fallback>
                <p:oleObj name="Rovnice" r:id="rId11" imgW="203040" imgH="253800" progId="Equation.3">
                  <p:embed/>
                  <p:pic>
                    <p:nvPicPr>
                      <p:cNvPr id="17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5446" y="5517231"/>
                        <a:ext cx="642938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Přímá spojnice se šipkou 17"/>
          <p:cNvCxnSpPr/>
          <p:nvPr/>
        </p:nvCxnSpPr>
        <p:spPr>
          <a:xfrm>
            <a:off x="7344308" y="5942106"/>
            <a:ext cx="0" cy="60936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749275"/>
              </p:ext>
            </p:extLst>
          </p:nvPr>
        </p:nvGraphicFramePr>
        <p:xfrm>
          <a:off x="6595321" y="5831390"/>
          <a:ext cx="561869" cy="72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190440" imgH="253800" progId="Equation.3">
                  <p:embed/>
                </p:oleObj>
              </mc:Choice>
              <mc:Fallback>
                <p:oleObj name="Rovnice" r:id="rId13" imgW="190440" imgH="253800" progId="Equation.3">
                  <p:embed/>
                  <p:pic>
                    <p:nvPicPr>
                      <p:cNvPr id="2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5321" y="5831390"/>
                        <a:ext cx="561869" cy="720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Přímá spojnice se šipkou 20"/>
          <p:cNvCxnSpPr/>
          <p:nvPr/>
        </p:nvCxnSpPr>
        <p:spPr>
          <a:xfrm>
            <a:off x="3167844" y="3717032"/>
            <a:ext cx="28083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2995"/>
              </p:ext>
            </p:extLst>
          </p:nvPr>
        </p:nvGraphicFramePr>
        <p:xfrm>
          <a:off x="7535863" y="2459038"/>
          <a:ext cx="114617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469800" imgH="228600" progId="Equation.3">
                  <p:embed/>
                </p:oleObj>
              </mc:Choice>
              <mc:Fallback>
                <p:oleObj name="Rovnice" r:id="rId15" imgW="469800" imgH="228600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863" y="2459038"/>
                        <a:ext cx="1146175" cy="538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8993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107504" y="476081"/>
            <a:ext cx="89289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Obdobně pro těleso, které se pohybuje rovnoměrně zrychleným pohybem ve směru svislém. </a:t>
            </a:r>
            <a:endParaRPr lang="cs-CZ" sz="2800" dirty="0"/>
          </a:p>
          <a:p>
            <a:r>
              <a:rPr lang="cs-CZ" sz="2800" b="1" dirty="0"/>
              <a:t>Př. : </a:t>
            </a:r>
            <a:r>
              <a:rPr lang="cs-CZ" sz="2800" dirty="0"/>
              <a:t>Výtah, v něm těleso o hmotnosti m.</a:t>
            </a:r>
            <a:r>
              <a:rPr lang="cs-CZ" sz="2800" b="1" dirty="0"/>
              <a:t> </a:t>
            </a:r>
            <a:endParaRPr lang="cs-CZ" sz="2800" dirty="0"/>
          </a:p>
          <a:p>
            <a:endParaRPr lang="cs-CZ" sz="2800" b="1" dirty="0"/>
          </a:p>
          <a:p>
            <a:r>
              <a:rPr lang="cs-CZ" sz="2800" b="1" dirty="0"/>
              <a:t>Na těleso ve výtahu působí síla F.</a:t>
            </a:r>
            <a:endParaRPr lang="cs-CZ" sz="28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v klidu nebo rovnoměrně přímočarém pohybu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dirty="0"/>
              <a:t>při rozjíždění výtahu</a:t>
            </a:r>
            <a:r>
              <a:rPr lang="cs-CZ" sz="2800" b="1" dirty="0"/>
              <a:t> </a:t>
            </a:r>
            <a:r>
              <a:rPr lang="cs-CZ" sz="2800" dirty="0"/>
              <a:t>se zrychlením</a:t>
            </a:r>
            <a:r>
              <a:rPr lang="cs-CZ" sz="2800" b="1" dirty="0"/>
              <a:t> a              </a:t>
            </a:r>
            <a:endParaRPr lang="cs-CZ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směrem nahoru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b="1" dirty="0"/>
              <a:t>F</a:t>
            </a:r>
            <a:r>
              <a:rPr lang="cs-CZ" sz="2800" b="1" baseline="-25000" dirty="0"/>
              <a:t>G</a:t>
            </a:r>
            <a:r>
              <a:rPr lang="cs-CZ" sz="2800" b="1" dirty="0"/>
              <a:t>, F</a:t>
            </a:r>
            <a:r>
              <a:rPr lang="cs-CZ" sz="2800" b="1" baseline="-25000" dirty="0"/>
              <a:t>S</a:t>
            </a:r>
            <a:r>
              <a:rPr lang="cs-CZ" sz="2800" b="1" dirty="0"/>
              <a:t> </a:t>
            </a:r>
            <a:r>
              <a:rPr lang="cs-CZ" sz="2800" dirty="0"/>
              <a:t>mají stejný směr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cs-CZ" sz="2800" dirty="0"/>
          </a:p>
          <a:p>
            <a:pPr marL="914400" lvl="1" indent="-457200">
              <a:buFont typeface="Arial" pitchFamily="34" charset="0"/>
              <a:buChar char="•"/>
            </a:pPr>
            <a:endParaRPr lang="cs-CZ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směrem dolů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b="1" dirty="0"/>
              <a:t>F</a:t>
            </a:r>
            <a:r>
              <a:rPr lang="cs-CZ" sz="2800" b="1" baseline="-25000" dirty="0"/>
              <a:t>G</a:t>
            </a:r>
            <a:r>
              <a:rPr lang="cs-CZ" sz="2800" b="1" dirty="0"/>
              <a:t>, F</a:t>
            </a:r>
            <a:r>
              <a:rPr lang="cs-CZ" sz="2800" b="1" baseline="-25000" dirty="0"/>
              <a:t>S</a:t>
            </a:r>
            <a:r>
              <a:rPr lang="cs-CZ" sz="2800" b="1" dirty="0"/>
              <a:t> </a:t>
            </a:r>
            <a:r>
              <a:rPr lang="cs-CZ" sz="2800" dirty="0"/>
              <a:t>mají opačný směr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3.11.	NEINERCIÁLNÍ VZTAŽNÉ SOUSTAVY  (NVS)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929738"/>
              </p:ext>
            </p:extLst>
          </p:nvPr>
        </p:nvGraphicFramePr>
        <p:xfrm>
          <a:off x="395536" y="4437113"/>
          <a:ext cx="199133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761760" imgH="228600" progId="Equation.3">
                  <p:embed/>
                </p:oleObj>
              </mc:Choice>
              <mc:Fallback>
                <p:oleObj name="Rovnice" r:id="rId3" imgW="761760" imgH="2286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437113"/>
                        <a:ext cx="1991334" cy="5760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223736"/>
              </p:ext>
            </p:extLst>
          </p:nvPr>
        </p:nvGraphicFramePr>
        <p:xfrm>
          <a:off x="2699792" y="4437112"/>
          <a:ext cx="2444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838080" imgH="203040" progId="Equation.3">
                  <p:embed/>
                </p:oleObj>
              </mc:Choice>
              <mc:Fallback>
                <p:oleObj name="Rovnice" r:id="rId5" imgW="838080" imgH="20304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437112"/>
                        <a:ext cx="2444750" cy="571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177054"/>
              </p:ext>
            </p:extLst>
          </p:nvPr>
        </p:nvGraphicFramePr>
        <p:xfrm>
          <a:off x="395536" y="6169947"/>
          <a:ext cx="199133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761760" imgH="228600" progId="Equation.3">
                  <p:embed/>
                </p:oleObj>
              </mc:Choice>
              <mc:Fallback>
                <p:oleObj name="Rovnice" r:id="rId7" imgW="761760" imgH="228600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6169947"/>
                        <a:ext cx="1991334" cy="5760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58220"/>
              </p:ext>
            </p:extLst>
          </p:nvPr>
        </p:nvGraphicFramePr>
        <p:xfrm>
          <a:off x="2699792" y="6169868"/>
          <a:ext cx="2444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838080" imgH="203040" progId="Equation.3">
                  <p:embed/>
                </p:oleObj>
              </mc:Choice>
              <mc:Fallback>
                <p:oleObj name="Rovnice" r:id="rId9" imgW="838080" imgH="2030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6169868"/>
                        <a:ext cx="2444750" cy="571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Skupina 9"/>
          <p:cNvGrpSpPr/>
          <p:nvPr/>
        </p:nvGrpSpPr>
        <p:grpSpPr>
          <a:xfrm>
            <a:off x="6660232" y="4149079"/>
            <a:ext cx="1368152" cy="1656184"/>
            <a:chOff x="1187624" y="4221088"/>
            <a:chExt cx="1368152" cy="1656184"/>
          </a:xfrm>
        </p:grpSpPr>
        <p:sp>
          <p:nvSpPr>
            <p:cNvPr id="11" name="Obdélník 10"/>
            <p:cNvSpPr/>
            <p:nvPr/>
          </p:nvSpPr>
          <p:spPr>
            <a:xfrm>
              <a:off x="1187624" y="4221088"/>
              <a:ext cx="1368152" cy="165618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Zaoblený obdélník 11"/>
            <p:cNvSpPr/>
            <p:nvPr/>
          </p:nvSpPr>
          <p:spPr>
            <a:xfrm>
              <a:off x="1583668" y="4941168"/>
              <a:ext cx="576064" cy="936104"/>
            </a:xfrm>
            <a:prstGeom prst="roundRect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4" name="Přímá spojnice se šipkou 13"/>
          <p:cNvCxnSpPr/>
          <p:nvPr/>
        </p:nvCxnSpPr>
        <p:spPr>
          <a:xfrm>
            <a:off x="7340793" y="5366046"/>
            <a:ext cx="0" cy="9000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887255" y="5805262"/>
            <a:ext cx="0" cy="504057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1778"/>
              </p:ext>
            </p:extLst>
          </p:nvPr>
        </p:nvGraphicFramePr>
        <p:xfrm>
          <a:off x="6350669" y="5848534"/>
          <a:ext cx="30956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126720" imgH="177480" progId="Equation.3">
                  <p:embed/>
                </p:oleObj>
              </mc:Choice>
              <mc:Fallback>
                <p:oleObj name="Rovnice" r:id="rId11" imgW="126720" imgH="177480" progId="Equation.3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669" y="5848534"/>
                        <a:ext cx="309563" cy="4175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947924"/>
              </p:ext>
            </p:extLst>
          </p:nvPr>
        </p:nvGraphicFramePr>
        <p:xfrm>
          <a:off x="7385446" y="5805262"/>
          <a:ext cx="64293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203040" imgH="253800" progId="Equation.3">
                  <p:embed/>
                </p:oleObj>
              </mc:Choice>
              <mc:Fallback>
                <p:oleObj name="Rovnice" r:id="rId13" imgW="203040" imgH="253800" progId="Equation.3">
                  <p:embed/>
                  <p:pic>
                    <p:nvPicPr>
                      <p:cNvPr id="17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5446" y="5805262"/>
                        <a:ext cx="642938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Přímá spojnice se šipkou 17"/>
          <p:cNvCxnSpPr/>
          <p:nvPr/>
        </p:nvCxnSpPr>
        <p:spPr>
          <a:xfrm flipV="1">
            <a:off x="7340793" y="3539715"/>
            <a:ext cx="0" cy="60936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801600"/>
              </p:ext>
            </p:extLst>
          </p:nvPr>
        </p:nvGraphicFramePr>
        <p:xfrm>
          <a:off x="7466515" y="3501008"/>
          <a:ext cx="561869" cy="72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190440" imgH="253800" progId="Equation.3">
                  <p:embed/>
                </p:oleObj>
              </mc:Choice>
              <mc:Fallback>
                <p:oleObj name="Rovnice" r:id="rId15" imgW="190440" imgH="253800" progId="Equation.3">
                  <p:embed/>
                  <p:pic>
                    <p:nvPicPr>
                      <p:cNvPr id="19" name="Objek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6515" y="3501008"/>
                        <a:ext cx="561869" cy="720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Přímá spojnice se šipkou 19"/>
          <p:cNvCxnSpPr/>
          <p:nvPr/>
        </p:nvCxnSpPr>
        <p:spPr>
          <a:xfrm>
            <a:off x="2915816" y="5445224"/>
            <a:ext cx="28083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277603"/>
              </p:ext>
            </p:extLst>
          </p:nvPr>
        </p:nvGraphicFramePr>
        <p:xfrm>
          <a:off x="6372225" y="1341438"/>
          <a:ext cx="218598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748975" imgH="253890" progId="Equation.3">
                  <p:embed/>
                </p:oleObj>
              </mc:Choice>
              <mc:Fallback>
                <p:oleObj name="Rovnice" r:id="rId17" imgW="748975" imgH="25389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341438"/>
                        <a:ext cx="2185988" cy="714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898120"/>
              </p:ext>
            </p:extLst>
          </p:nvPr>
        </p:nvGraphicFramePr>
        <p:xfrm>
          <a:off x="7535863" y="2459038"/>
          <a:ext cx="114617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469800" imgH="228600" progId="Equation.3">
                  <p:embed/>
                </p:oleObj>
              </mc:Choice>
              <mc:Fallback>
                <p:oleObj name="Rovnice" r:id="rId19" imgW="469800" imgH="228600" progId="Equation.3">
                  <p:embed/>
                  <p:pic>
                    <p:nvPicPr>
                      <p:cNvPr id="22" name="Objek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863" y="2459038"/>
                        <a:ext cx="1146175" cy="538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8251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539552" y="1124744"/>
            <a:ext cx="7946032" cy="4448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cs-CZ" sz="3200" dirty="0"/>
              <a:t>Jestliže se  </a:t>
            </a:r>
            <a:br>
              <a:rPr lang="cs-CZ" sz="3200" dirty="0"/>
            </a:br>
            <a:r>
              <a:rPr lang="cs-CZ" sz="3200" dirty="0"/>
              <a:t>F</a:t>
            </a:r>
            <a:r>
              <a:rPr lang="cs-CZ" sz="3200" baseline="-25000" dirty="0"/>
              <a:t>G</a:t>
            </a:r>
            <a:r>
              <a:rPr lang="cs-CZ" sz="3200" dirty="0"/>
              <a:t> = F</a:t>
            </a:r>
            <a:r>
              <a:rPr lang="cs-CZ" sz="3200" baseline="-25000" dirty="0"/>
              <a:t>S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pak jde o volný pád.</a:t>
            </a:r>
          </a:p>
          <a:p>
            <a:pPr lvl="0" algn="ctr">
              <a:lnSpc>
                <a:spcPct val="150000"/>
              </a:lnSpc>
            </a:pPr>
            <a:r>
              <a:rPr lang="cs-CZ" sz="3200" dirty="0"/>
              <a:t>Beztížný stav vzniká v každé NVS, </a:t>
            </a:r>
            <a:br>
              <a:rPr lang="cs-CZ" sz="3200" dirty="0"/>
            </a:br>
            <a:r>
              <a:rPr lang="cs-CZ" sz="3200" dirty="0"/>
              <a:t>která se pohybuje vzhledem k Zemi </a:t>
            </a:r>
            <a:br>
              <a:rPr lang="cs-CZ" sz="3200" dirty="0"/>
            </a:br>
            <a:r>
              <a:rPr lang="cs-CZ" sz="3200" dirty="0"/>
              <a:t>se zrychlením </a:t>
            </a:r>
            <a:r>
              <a:rPr lang="cs-CZ" sz="3200" b="1" dirty="0"/>
              <a:t>g</a:t>
            </a:r>
            <a:r>
              <a:rPr lang="cs-CZ" sz="3200" dirty="0"/>
              <a:t>.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3.11.	NEINERCIÁLNÍ VZTAŽNÉ SOUSTAVY  (NVS)</a:t>
            </a:r>
          </a:p>
        </p:txBody>
      </p:sp>
    </p:spTree>
    <p:extLst>
      <p:ext uri="{BB962C8B-B14F-4D97-AF65-F5344CB8AC3E}">
        <p14:creationId xmlns:p14="http://schemas.microsoft.com/office/powerpoint/2010/main" val="74553946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92696"/>
            <a:ext cx="87154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dirty="0"/>
              <a:t>Je neinerciální vztažná soustava pohybující se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rovnoměrným pohybem</a:t>
            </a:r>
          </a:p>
          <a:p>
            <a:pPr lvl="0"/>
            <a:r>
              <a:rPr lang="cs-CZ" sz="2800" dirty="0"/>
              <a:t>	(se zrychlením dostředivým)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dirty="0"/>
              <a:t>nerovnoměrným pohybem </a:t>
            </a:r>
          </a:p>
          <a:p>
            <a:r>
              <a:rPr lang="cs-CZ" sz="2800" dirty="0"/>
              <a:t>	(k dostředivému zrychlení se přidá i zrychlení tečné)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800" dirty="0"/>
          </a:p>
          <a:p>
            <a:r>
              <a:rPr lang="cs-CZ" sz="2800" b="1" dirty="0"/>
              <a:t>Př.: </a:t>
            </a:r>
            <a:br>
              <a:rPr lang="cs-CZ" sz="2800" dirty="0"/>
            </a:br>
            <a:r>
              <a:rPr lang="cs-CZ" sz="2800" dirty="0"/>
              <a:t>Gramofonová deska otáčející se </a:t>
            </a:r>
            <a:br>
              <a:rPr lang="cs-CZ" sz="2800" dirty="0"/>
            </a:br>
            <a:r>
              <a:rPr lang="cs-CZ" sz="2800" dirty="0"/>
              <a:t>konstantní úhlovou rychlostí ω, </a:t>
            </a:r>
            <a:br>
              <a:rPr lang="cs-CZ" sz="2800" dirty="0"/>
            </a:br>
            <a:r>
              <a:rPr lang="cs-CZ" sz="2800" dirty="0"/>
              <a:t>na ní na pružině kulička.  	 	</a:t>
            </a:r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12.	OTÁČEJÍCÍ SE VZTAŽNÁ SOUSTAVA</a:t>
            </a:r>
          </a:p>
        </p:txBody>
      </p:sp>
      <p:sp>
        <p:nvSpPr>
          <p:cNvPr id="2" name="Ovál 1"/>
          <p:cNvSpPr/>
          <p:nvPr/>
        </p:nvSpPr>
        <p:spPr>
          <a:xfrm>
            <a:off x="5652120" y="3366870"/>
            <a:ext cx="2592288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olný tvar 2"/>
          <p:cNvSpPr/>
          <p:nvPr/>
        </p:nvSpPr>
        <p:spPr>
          <a:xfrm>
            <a:off x="6948264" y="4508500"/>
            <a:ext cx="1167036" cy="482600"/>
          </a:xfrm>
          <a:custGeom>
            <a:avLst/>
            <a:gdLst>
              <a:gd name="connsiteX0" fmla="*/ 1130300 w 1130300"/>
              <a:gd name="connsiteY0" fmla="*/ 152400 h 482600"/>
              <a:gd name="connsiteX1" fmla="*/ 1073150 w 1130300"/>
              <a:gd name="connsiteY1" fmla="*/ 0 h 482600"/>
              <a:gd name="connsiteX2" fmla="*/ 984250 w 1130300"/>
              <a:gd name="connsiteY2" fmla="*/ 400050 h 482600"/>
              <a:gd name="connsiteX3" fmla="*/ 857250 w 1130300"/>
              <a:gd name="connsiteY3" fmla="*/ 19050 h 482600"/>
              <a:gd name="connsiteX4" fmla="*/ 768350 w 1130300"/>
              <a:gd name="connsiteY4" fmla="*/ 444500 h 482600"/>
              <a:gd name="connsiteX5" fmla="*/ 628650 w 1130300"/>
              <a:gd name="connsiteY5" fmla="*/ 19050 h 482600"/>
              <a:gd name="connsiteX6" fmla="*/ 514350 w 1130300"/>
              <a:gd name="connsiteY6" fmla="*/ 393700 h 482600"/>
              <a:gd name="connsiteX7" fmla="*/ 431800 w 1130300"/>
              <a:gd name="connsiteY7" fmla="*/ 12700 h 482600"/>
              <a:gd name="connsiteX8" fmla="*/ 247650 w 1130300"/>
              <a:gd name="connsiteY8" fmla="*/ 482600 h 482600"/>
              <a:gd name="connsiteX9" fmla="*/ 158750 w 1130300"/>
              <a:gd name="connsiteY9" fmla="*/ 44450 h 482600"/>
              <a:gd name="connsiteX10" fmla="*/ 114300 w 1130300"/>
              <a:gd name="connsiteY10" fmla="*/ 285750 h 482600"/>
              <a:gd name="connsiteX11" fmla="*/ 0 w 1130300"/>
              <a:gd name="connsiteY11" fmla="*/ 24765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0300" h="482600">
                <a:moveTo>
                  <a:pt x="1130300" y="152400"/>
                </a:moveTo>
                <a:lnTo>
                  <a:pt x="1073150" y="0"/>
                </a:lnTo>
                <a:lnTo>
                  <a:pt x="984250" y="400050"/>
                </a:lnTo>
                <a:lnTo>
                  <a:pt x="857250" y="19050"/>
                </a:lnTo>
                <a:lnTo>
                  <a:pt x="768350" y="444500"/>
                </a:lnTo>
                <a:lnTo>
                  <a:pt x="628650" y="19050"/>
                </a:lnTo>
                <a:lnTo>
                  <a:pt x="514350" y="393700"/>
                </a:lnTo>
                <a:lnTo>
                  <a:pt x="431800" y="12700"/>
                </a:lnTo>
                <a:lnTo>
                  <a:pt x="247650" y="482600"/>
                </a:lnTo>
                <a:lnTo>
                  <a:pt x="158750" y="44450"/>
                </a:lnTo>
                <a:lnTo>
                  <a:pt x="114300" y="285750"/>
                </a:lnTo>
                <a:lnTo>
                  <a:pt x="0" y="247650"/>
                </a:lnTo>
              </a:path>
            </a:pathLst>
          </a:custGeom>
          <a:noFill/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8115300" y="4543690"/>
            <a:ext cx="258216" cy="268276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louk 4"/>
          <p:cNvSpPr/>
          <p:nvPr/>
        </p:nvSpPr>
        <p:spPr>
          <a:xfrm>
            <a:off x="7164288" y="3212976"/>
            <a:ext cx="1187624" cy="1080120"/>
          </a:xfrm>
          <a:prstGeom prst="arc">
            <a:avLst/>
          </a:prstGeom>
          <a:ln w="28575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441000"/>
              </p:ext>
            </p:extLst>
          </p:nvPr>
        </p:nvGraphicFramePr>
        <p:xfrm>
          <a:off x="8351912" y="3020888"/>
          <a:ext cx="4302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52280" imgH="139680" progId="Equation.3">
                  <p:embed/>
                </p:oleObj>
              </mc:Choice>
              <mc:Fallback>
                <p:oleObj name="Rovnice" r:id="rId3" imgW="152280" imgH="13968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1912" y="3020888"/>
                        <a:ext cx="430212" cy="384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7060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5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Pozorovatel </a:t>
            </a:r>
            <a:r>
              <a:rPr lang="cs-CZ" sz="2800" b="1" dirty="0">
                <a:solidFill>
                  <a:srgbClr val="FF0000"/>
                </a:solidFill>
              </a:rPr>
              <a:t>A</a:t>
            </a:r>
            <a:r>
              <a:rPr lang="cs-CZ" sz="2800" b="1" dirty="0"/>
              <a:t> v IVS </a:t>
            </a:r>
          </a:p>
          <a:p>
            <a:r>
              <a:rPr lang="cs-CZ" sz="2800" dirty="0"/>
              <a:t>na kuličku působí dostředivá síla 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3.12.	OTÁČEJÍCÍ SE VZTAŽNÁ SOUSTAVA</a:t>
            </a: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497263"/>
              </p:ext>
            </p:extLst>
          </p:nvPr>
        </p:nvGraphicFramePr>
        <p:xfrm>
          <a:off x="5751584" y="779562"/>
          <a:ext cx="2363716" cy="83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155600" imgH="419040" progId="Equation.3">
                  <p:embed/>
                </p:oleObj>
              </mc:Choice>
              <mc:Fallback>
                <p:oleObj name="Rovnice" r:id="rId3" imgW="1155600" imgH="41904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84" y="779562"/>
                        <a:ext cx="2363716" cy="8312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ál 20"/>
          <p:cNvSpPr/>
          <p:nvPr/>
        </p:nvSpPr>
        <p:spPr>
          <a:xfrm>
            <a:off x="5652120" y="3366870"/>
            <a:ext cx="2592288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6948264" y="4508500"/>
            <a:ext cx="1167036" cy="482600"/>
          </a:xfrm>
          <a:custGeom>
            <a:avLst/>
            <a:gdLst>
              <a:gd name="connsiteX0" fmla="*/ 1130300 w 1130300"/>
              <a:gd name="connsiteY0" fmla="*/ 152400 h 482600"/>
              <a:gd name="connsiteX1" fmla="*/ 1073150 w 1130300"/>
              <a:gd name="connsiteY1" fmla="*/ 0 h 482600"/>
              <a:gd name="connsiteX2" fmla="*/ 984250 w 1130300"/>
              <a:gd name="connsiteY2" fmla="*/ 400050 h 482600"/>
              <a:gd name="connsiteX3" fmla="*/ 857250 w 1130300"/>
              <a:gd name="connsiteY3" fmla="*/ 19050 h 482600"/>
              <a:gd name="connsiteX4" fmla="*/ 768350 w 1130300"/>
              <a:gd name="connsiteY4" fmla="*/ 444500 h 482600"/>
              <a:gd name="connsiteX5" fmla="*/ 628650 w 1130300"/>
              <a:gd name="connsiteY5" fmla="*/ 19050 h 482600"/>
              <a:gd name="connsiteX6" fmla="*/ 514350 w 1130300"/>
              <a:gd name="connsiteY6" fmla="*/ 393700 h 482600"/>
              <a:gd name="connsiteX7" fmla="*/ 431800 w 1130300"/>
              <a:gd name="connsiteY7" fmla="*/ 12700 h 482600"/>
              <a:gd name="connsiteX8" fmla="*/ 247650 w 1130300"/>
              <a:gd name="connsiteY8" fmla="*/ 482600 h 482600"/>
              <a:gd name="connsiteX9" fmla="*/ 158750 w 1130300"/>
              <a:gd name="connsiteY9" fmla="*/ 44450 h 482600"/>
              <a:gd name="connsiteX10" fmla="*/ 114300 w 1130300"/>
              <a:gd name="connsiteY10" fmla="*/ 285750 h 482600"/>
              <a:gd name="connsiteX11" fmla="*/ 0 w 1130300"/>
              <a:gd name="connsiteY11" fmla="*/ 24765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0300" h="482600">
                <a:moveTo>
                  <a:pt x="1130300" y="152400"/>
                </a:moveTo>
                <a:lnTo>
                  <a:pt x="1073150" y="0"/>
                </a:lnTo>
                <a:lnTo>
                  <a:pt x="984250" y="400050"/>
                </a:lnTo>
                <a:lnTo>
                  <a:pt x="857250" y="19050"/>
                </a:lnTo>
                <a:lnTo>
                  <a:pt x="768350" y="444500"/>
                </a:lnTo>
                <a:lnTo>
                  <a:pt x="628650" y="19050"/>
                </a:lnTo>
                <a:lnTo>
                  <a:pt x="514350" y="393700"/>
                </a:lnTo>
                <a:lnTo>
                  <a:pt x="431800" y="12700"/>
                </a:lnTo>
                <a:lnTo>
                  <a:pt x="247650" y="482600"/>
                </a:lnTo>
                <a:lnTo>
                  <a:pt x="158750" y="44450"/>
                </a:lnTo>
                <a:lnTo>
                  <a:pt x="114300" y="285750"/>
                </a:lnTo>
                <a:lnTo>
                  <a:pt x="0" y="247650"/>
                </a:lnTo>
              </a:path>
            </a:pathLst>
          </a:custGeom>
          <a:noFill/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8115300" y="4543690"/>
            <a:ext cx="258216" cy="268276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se šipkou 23"/>
          <p:cNvCxnSpPr/>
          <p:nvPr/>
        </p:nvCxnSpPr>
        <p:spPr>
          <a:xfrm flipV="1">
            <a:off x="8244408" y="3813732"/>
            <a:ext cx="0" cy="72995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7380312" y="4677828"/>
            <a:ext cx="7349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766168"/>
              </p:ext>
            </p:extLst>
          </p:nvPr>
        </p:nvGraphicFramePr>
        <p:xfrm>
          <a:off x="7726362" y="4991100"/>
          <a:ext cx="3889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90440" imgH="253800" progId="Equation.3">
                  <p:embed/>
                </p:oleObj>
              </mc:Choice>
              <mc:Fallback>
                <p:oleObj name="Rovnice" r:id="rId5" imgW="190440" imgH="253800" progId="Equation.3">
                  <p:embed/>
                  <p:pic>
                    <p:nvPicPr>
                      <p:cNvPr id="26" name="Objek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6362" y="4991100"/>
                        <a:ext cx="388938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k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34416"/>
              </p:ext>
            </p:extLst>
          </p:nvPr>
        </p:nvGraphicFramePr>
        <p:xfrm>
          <a:off x="8453438" y="4102100"/>
          <a:ext cx="2603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26720" imgH="177480" progId="Equation.3">
                  <p:embed/>
                </p:oleObj>
              </mc:Choice>
              <mc:Fallback>
                <p:oleObj name="Rovnice" r:id="rId7" imgW="126720" imgH="177480" progId="Equation.3">
                  <p:embed/>
                  <p:pic>
                    <p:nvPicPr>
                      <p:cNvPr id="27" name="Objek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8" y="4102100"/>
                        <a:ext cx="260350" cy="354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Obdélník 27"/>
          <p:cNvSpPr/>
          <p:nvPr/>
        </p:nvSpPr>
        <p:spPr>
          <a:xfrm>
            <a:off x="8403612" y="5805264"/>
            <a:ext cx="526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A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544424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Pozorovatel </a:t>
            </a:r>
            <a:r>
              <a:rPr lang="cs-CZ" sz="2800" b="1" dirty="0">
                <a:solidFill>
                  <a:srgbClr val="FF0000"/>
                </a:solidFill>
              </a:rPr>
              <a:t>A</a:t>
            </a:r>
            <a:r>
              <a:rPr lang="cs-CZ" sz="2800" b="1" dirty="0"/>
              <a:t> v IVS </a:t>
            </a:r>
          </a:p>
          <a:p>
            <a:r>
              <a:rPr lang="cs-CZ" sz="2800" dirty="0"/>
              <a:t>na kuličku působí dostředivá síla </a:t>
            </a:r>
          </a:p>
          <a:p>
            <a:endParaRPr lang="cs-CZ" sz="2800" dirty="0"/>
          </a:p>
          <a:p>
            <a:r>
              <a:rPr lang="cs-CZ" sz="2800" b="1" dirty="0"/>
              <a:t>Pozorovatel </a:t>
            </a:r>
            <a:r>
              <a:rPr lang="cs-CZ" sz="2800" b="1" dirty="0">
                <a:solidFill>
                  <a:srgbClr val="FF0000"/>
                </a:solidFill>
              </a:rPr>
              <a:t>B</a:t>
            </a:r>
            <a:r>
              <a:rPr lang="cs-CZ" sz="2800" dirty="0"/>
              <a:t> </a:t>
            </a:r>
            <a:r>
              <a:rPr lang="cs-CZ" sz="2800" b="1" dirty="0"/>
              <a:t>v NVS</a:t>
            </a:r>
          </a:p>
          <a:p>
            <a:r>
              <a:rPr lang="cs-CZ" sz="2800" dirty="0"/>
              <a:t>kulička je v klidu výslednice je nulová</a:t>
            </a:r>
          </a:p>
          <a:p>
            <a:r>
              <a:rPr lang="cs-CZ" sz="2800" dirty="0"/>
              <a:t>pružina je napnutá →působí síla </a:t>
            </a:r>
            <a:r>
              <a:rPr lang="cs-CZ" sz="2800" b="1" dirty="0" err="1"/>
              <a:t>F</a:t>
            </a:r>
            <a:r>
              <a:rPr lang="cs-CZ" sz="2800" b="1" baseline="-25000" dirty="0" err="1"/>
              <a:t>d</a:t>
            </a:r>
            <a:r>
              <a:rPr lang="cs-CZ" sz="2800" dirty="0"/>
              <a:t>, ale taky  </a:t>
            </a:r>
            <a:r>
              <a:rPr lang="cs-CZ" sz="2800" b="1" dirty="0"/>
              <a:t>F</a:t>
            </a:r>
            <a:r>
              <a:rPr lang="cs-CZ" sz="2800" b="1" baseline="-25000" dirty="0"/>
              <a:t>S</a:t>
            </a:r>
            <a:r>
              <a:rPr lang="cs-CZ" sz="2800" dirty="0"/>
              <a:t> </a:t>
            </a:r>
          </a:p>
          <a:p>
            <a:endParaRPr lang="cs-CZ" sz="2800" dirty="0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3.12.	OTÁČEJÍCÍ SE VZTAŽNÁ SOUSTAVA</a:t>
            </a: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871468"/>
              </p:ext>
            </p:extLst>
          </p:nvPr>
        </p:nvGraphicFramePr>
        <p:xfrm>
          <a:off x="5751584" y="779562"/>
          <a:ext cx="2363716" cy="83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155600" imgH="419040" progId="Equation.3">
                  <p:embed/>
                </p:oleObj>
              </mc:Choice>
              <mc:Fallback>
                <p:oleObj name="Rovnice" r:id="rId3" imgW="1155600" imgH="41904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84" y="779562"/>
                        <a:ext cx="2363716" cy="8312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ál 20"/>
          <p:cNvSpPr/>
          <p:nvPr/>
        </p:nvSpPr>
        <p:spPr>
          <a:xfrm>
            <a:off x="5652120" y="3366870"/>
            <a:ext cx="2592288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6948264" y="4508500"/>
            <a:ext cx="1167036" cy="482600"/>
          </a:xfrm>
          <a:custGeom>
            <a:avLst/>
            <a:gdLst>
              <a:gd name="connsiteX0" fmla="*/ 1130300 w 1130300"/>
              <a:gd name="connsiteY0" fmla="*/ 152400 h 482600"/>
              <a:gd name="connsiteX1" fmla="*/ 1073150 w 1130300"/>
              <a:gd name="connsiteY1" fmla="*/ 0 h 482600"/>
              <a:gd name="connsiteX2" fmla="*/ 984250 w 1130300"/>
              <a:gd name="connsiteY2" fmla="*/ 400050 h 482600"/>
              <a:gd name="connsiteX3" fmla="*/ 857250 w 1130300"/>
              <a:gd name="connsiteY3" fmla="*/ 19050 h 482600"/>
              <a:gd name="connsiteX4" fmla="*/ 768350 w 1130300"/>
              <a:gd name="connsiteY4" fmla="*/ 444500 h 482600"/>
              <a:gd name="connsiteX5" fmla="*/ 628650 w 1130300"/>
              <a:gd name="connsiteY5" fmla="*/ 19050 h 482600"/>
              <a:gd name="connsiteX6" fmla="*/ 514350 w 1130300"/>
              <a:gd name="connsiteY6" fmla="*/ 393700 h 482600"/>
              <a:gd name="connsiteX7" fmla="*/ 431800 w 1130300"/>
              <a:gd name="connsiteY7" fmla="*/ 12700 h 482600"/>
              <a:gd name="connsiteX8" fmla="*/ 247650 w 1130300"/>
              <a:gd name="connsiteY8" fmla="*/ 482600 h 482600"/>
              <a:gd name="connsiteX9" fmla="*/ 158750 w 1130300"/>
              <a:gd name="connsiteY9" fmla="*/ 44450 h 482600"/>
              <a:gd name="connsiteX10" fmla="*/ 114300 w 1130300"/>
              <a:gd name="connsiteY10" fmla="*/ 285750 h 482600"/>
              <a:gd name="connsiteX11" fmla="*/ 0 w 1130300"/>
              <a:gd name="connsiteY11" fmla="*/ 24765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0300" h="482600">
                <a:moveTo>
                  <a:pt x="1130300" y="152400"/>
                </a:moveTo>
                <a:lnTo>
                  <a:pt x="1073150" y="0"/>
                </a:lnTo>
                <a:lnTo>
                  <a:pt x="984250" y="400050"/>
                </a:lnTo>
                <a:lnTo>
                  <a:pt x="857250" y="19050"/>
                </a:lnTo>
                <a:lnTo>
                  <a:pt x="768350" y="444500"/>
                </a:lnTo>
                <a:lnTo>
                  <a:pt x="628650" y="19050"/>
                </a:lnTo>
                <a:lnTo>
                  <a:pt x="514350" y="393700"/>
                </a:lnTo>
                <a:lnTo>
                  <a:pt x="431800" y="12700"/>
                </a:lnTo>
                <a:lnTo>
                  <a:pt x="247650" y="482600"/>
                </a:lnTo>
                <a:lnTo>
                  <a:pt x="158750" y="44450"/>
                </a:lnTo>
                <a:lnTo>
                  <a:pt x="114300" y="285750"/>
                </a:lnTo>
                <a:lnTo>
                  <a:pt x="0" y="247650"/>
                </a:lnTo>
              </a:path>
            </a:pathLst>
          </a:custGeom>
          <a:noFill/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8115300" y="4543690"/>
            <a:ext cx="258216" cy="268276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se šipkou 24"/>
          <p:cNvCxnSpPr/>
          <p:nvPr/>
        </p:nvCxnSpPr>
        <p:spPr>
          <a:xfrm flipH="1">
            <a:off x="7380312" y="4677828"/>
            <a:ext cx="7349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354130"/>
              </p:ext>
            </p:extLst>
          </p:nvPr>
        </p:nvGraphicFramePr>
        <p:xfrm>
          <a:off x="7726362" y="4991100"/>
          <a:ext cx="3889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90440" imgH="253800" progId="Equation.3">
                  <p:embed/>
                </p:oleObj>
              </mc:Choice>
              <mc:Fallback>
                <p:oleObj name="Rovnice" r:id="rId5" imgW="190440" imgH="253800" progId="Equation.3">
                  <p:embed/>
                  <p:pic>
                    <p:nvPicPr>
                      <p:cNvPr id="26" name="Objek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6362" y="4991100"/>
                        <a:ext cx="388938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Přímá spojnice se šipkou 13"/>
          <p:cNvCxnSpPr/>
          <p:nvPr/>
        </p:nvCxnSpPr>
        <p:spPr>
          <a:xfrm>
            <a:off x="8388424" y="4653136"/>
            <a:ext cx="7349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434533"/>
              </p:ext>
            </p:extLst>
          </p:nvPr>
        </p:nvGraphicFramePr>
        <p:xfrm>
          <a:off x="8553450" y="4979988"/>
          <a:ext cx="3635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77480" imgH="253800" progId="Equation.3">
                  <p:embed/>
                </p:oleObj>
              </mc:Choice>
              <mc:Fallback>
                <p:oleObj name="Rovnice" r:id="rId7" imgW="177480" imgH="2538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3450" y="4979988"/>
                        <a:ext cx="363538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bdélník 15"/>
          <p:cNvSpPr/>
          <p:nvPr/>
        </p:nvSpPr>
        <p:spPr>
          <a:xfrm>
            <a:off x="8403612" y="5805264"/>
            <a:ext cx="526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A</a:t>
            </a:r>
            <a:endParaRPr lang="cs-CZ" sz="4400" dirty="0"/>
          </a:p>
        </p:txBody>
      </p:sp>
      <p:sp>
        <p:nvSpPr>
          <p:cNvPr id="17" name="Obdélník 16"/>
          <p:cNvSpPr/>
          <p:nvPr/>
        </p:nvSpPr>
        <p:spPr>
          <a:xfrm>
            <a:off x="5940152" y="4293107"/>
            <a:ext cx="5004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B</a:t>
            </a:r>
            <a:endParaRPr lang="cs-CZ" sz="4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451200"/>
              </p:ext>
            </p:extLst>
          </p:nvPr>
        </p:nvGraphicFramePr>
        <p:xfrm>
          <a:off x="7378885" y="2420888"/>
          <a:ext cx="128778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596880" imgH="253800" progId="Equation.3">
                  <p:embed/>
                </p:oleObj>
              </mc:Choice>
              <mc:Fallback>
                <p:oleObj name="Rovnice" r:id="rId9" imgW="596880" imgH="2538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885" y="2420888"/>
                        <a:ext cx="1287780" cy="536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7651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Pozorovatel </a:t>
            </a:r>
            <a:r>
              <a:rPr lang="cs-CZ" sz="2800" b="1" dirty="0">
                <a:solidFill>
                  <a:srgbClr val="FF0000"/>
                </a:solidFill>
              </a:rPr>
              <a:t>A</a:t>
            </a:r>
            <a:r>
              <a:rPr lang="cs-CZ" sz="2800" b="1" dirty="0"/>
              <a:t> v IVS </a:t>
            </a:r>
          </a:p>
          <a:p>
            <a:r>
              <a:rPr lang="cs-CZ" sz="2800" dirty="0"/>
              <a:t>na kuličku působí dostředivá síla </a:t>
            </a:r>
          </a:p>
          <a:p>
            <a:endParaRPr lang="cs-CZ" sz="2800" dirty="0"/>
          </a:p>
          <a:p>
            <a:r>
              <a:rPr lang="cs-CZ" sz="2800" b="1" dirty="0"/>
              <a:t>Pozorovatel </a:t>
            </a:r>
            <a:r>
              <a:rPr lang="cs-CZ" sz="2800" b="1" dirty="0">
                <a:solidFill>
                  <a:srgbClr val="FF0000"/>
                </a:solidFill>
              </a:rPr>
              <a:t>B</a:t>
            </a:r>
            <a:r>
              <a:rPr lang="cs-CZ" sz="2800" dirty="0"/>
              <a:t> </a:t>
            </a:r>
            <a:r>
              <a:rPr lang="cs-CZ" sz="2800" b="1" dirty="0"/>
              <a:t>v NVS</a:t>
            </a:r>
          </a:p>
          <a:p>
            <a:r>
              <a:rPr lang="cs-CZ" sz="2800" dirty="0"/>
              <a:t>kulička je v klidu výslednice je nulová</a:t>
            </a:r>
          </a:p>
          <a:p>
            <a:r>
              <a:rPr lang="cs-CZ" sz="2800" dirty="0"/>
              <a:t>pružina je napnutá →působí síla </a:t>
            </a:r>
            <a:r>
              <a:rPr lang="cs-CZ" sz="2800" b="1" dirty="0" err="1"/>
              <a:t>F</a:t>
            </a:r>
            <a:r>
              <a:rPr lang="cs-CZ" sz="2800" b="1" baseline="-25000" dirty="0" err="1"/>
              <a:t>d</a:t>
            </a:r>
            <a:r>
              <a:rPr lang="cs-CZ" sz="2800" dirty="0"/>
              <a:t>, ale taky  </a:t>
            </a:r>
            <a:r>
              <a:rPr lang="cs-CZ" sz="2800" b="1" dirty="0"/>
              <a:t>F</a:t>
            </a:r>
            <a:r>
              <a:rPr lang="cs-CZ" sz="2800" b="1" baseline="-25000" dirty="0"/>
              <a:t>S</a:t>
            </a:r>
            <a:r>
              <a:rPr lang="cs-CZ" sz="2800" dirty="0"/>
              <a:t> </a:t>
            </a:r>
          </a:p>
          <a:p>
            <a:endParaRPr lang="cs-CZ" sz="2800" dirty="0"/>
          </a:p>
          <a:p>
            <a:r>
              <a:rPr lang="cs-CZ" sz="2800" dirty="0"/>
              <a:t>Přetrhne-li se pružina (</a:t>
            </a:r>
            <a:r>
              <a:rPr lang="cs-CZ" sz="2800" b="1" dirty="0" err="1"/>
              <a:t>F</a:t>
            </a:r>
            <a:r>
              <a:rPr lang="cs-CZ" sz="2800" b="1" baseline="-25000" dirty="0" err="1"/>
              <a:t>d</a:t>
            </a:r>
            <a:r>
              <a:rPr lang="cs-CZ" sz="2800" b="1" dirty="0"/>
              <a:t> = 0)</a:t>
            </a:r>
            <a:r>
              <a:rPr lang="cs-CZ" sz="2800" dirty="0"/>
              <a:t>, </a:t>
            </a:r>
            <a:br>
              <a:rPr lang="cs-CZ" sz="2800" dirty="0"/>
            </a:br>
            <a:r>
              <a:rPr lang="cs-CZ" sz="2800" dirty="0"/>
              <a:t>pohybuje se kulička:</a:t>
            </a:r>
          </a:p>
          <a:p>
            <a:endParaRPr lang="cs-CZ" sz="2800" dirty="0"/>
          </a:p>
          <a:p>
            <a:r>
              <a:rPr lang="cs-CZ" sz="2800" b="1" dirty="0"/>
              <a:t>v IVS </a:t>
            </a:r>
            <a:r>
              <a:rPr lang="cs-CZ" sz="2800" dirty="0"/>
              <a:t>– ve směru tečny (v)</a:t>
            </a:r>
          </a:p>
          <a:p>
            <a:endParaRPr lang="cs-CZ" sz="2800" dirty="0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3.12.	OTÁČEJÍCÍ SE VZTAŽNÁ SOUSTAVA</a:t>
            </a: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320641"/>
              </p:ext>
            </p:extLst>
          </p:nvPr>
        </p:nvGraphicFramePr>
        <p:xfrm>
          <a:off x="5751584" y="779562"/>
          <a:ext cx="2363716" cy="83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155600" imgH="419040" progId="Equation.3">
                  <p:embed/>
                </p:oleObj>
              </mc:Choice>
              <mc:Fallback>
                <p:oleObj name="Rovnice" r:id="rId3" imgW="1155600" imgH="41904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84" y="779562"/>
                        <a:ext cx="2363716" cy="8312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ál 20"/>
          <p:cNvSpPr/>
          <p:nvPr/>
        </p:nvSpPr>
        <p:spPr>
          <a:xfrm>
            <a:off x="5652120" y="3366870"/>
            <a:ext cx="2592288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6948264" y="4508500"/>
            <a:ext cx="1167036" cy="482600"/>
          </a:xfrm>
          <a:custGeom>
            <a:avLst/>
            <a:gdLst>
              <a:gd name="connsiteX0" fmla="*/ 1130300 w 1130300"/>
              <a:gd name="connsiteY0" fmla="*/ 152400 h 482600"/>
              <a:gd name="connsiteX1" fmla="*/ 1073150 w 1130300"/>
              <a:gd name="connsiteY1" fmla="*/ 0 h 482600"/>
              <a:gd name="connsiteX2" fmla="*/ 984250 w 1130300"/>
              <a:gd name="connsiteY2" fmla="*/ 400050 h 482600"/>
              <a:gd name="connsiteX3" fmla="*/ 857250 w 1130300"/>
              <a:gd name="connsiteY3" fmla="*/ 19050 h 482600"/>
              <a:gd name="connsiteX4" fmla="*/ 768350 w 1130300"/>
              <a:gd name="connsiteY4" fmla="*/ 444500 h 482600"/>
              <a:gd name="connsiteX5" fmla="*/ 628650 w 1130300"/>
              <a:gd name="connsiteY5" fmla="*/ 19050 h 482600"/>
              <a:gd name="connsiteX6" fmla="*/ 514350 w 1130300"/>
              <a:gd name="connsiteY6" fmla="*/ 393700 h 482600"/>
              <a:gd name="connsiteX7" fmla="*/ 431800 w 1130300"/>
              <a:gd name="connsiteY7" fmla="*/ 12700 h 482600"/>
              <a:gd name="connsiteX8" fmla="*/ 247650 w 1130300"/>
              <a:gd name="connsiteY8" fmla="*/ 482600 h 482600"/>
              <a:gd name="connsiteX9" fmla="*/ 158750 w 1130300"/>
              <a:gd name="connsiteY9" fmla="*/ 44450 h 482600"/>
              <a:gd name="connsiteX10" fmla="*/ 114300 w 1130300"/>
              <a:gd name="connsiteY10" fmla="*/ 285750 h 482600"/>
              <a:gd name="connsiteX11" fmla="*/ 0 w 1130300"/>
              <a:gd name="connsiteY11" fmla="*/ 24765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0300" h="482600">
                <a:moveTo>
                  <a:pt x="1130300" y="152400"/>
                </a:moveTo>
                <a:lnTo>
                  <a:pt x="1073150" y="0"/>
                </a:lnTo>
                <a:lnTo>
                  <a:pt x="984250" y="400050"/>
                </a:lnTo>
                <a:lnTo>
                  <a:pt x="857250" y="19050"/>
                </a:lnTo>
                <a:lnTo>
                  <a:pt x="768350" y="444500"/>
                </a:lnTo>
                <a:lnTo>
                  <a:pt x="628650" y="19050"/>
                </a:lnTo>
                <a:lnTo>
                  <a:pt x="514350" y="393700"/>
                </a:lnTo>
                <a:lnTo>
                  <a:pt x="431800" y="12700"/>
                </a:lnTo>
                <a:lnTo>
                  <a:pt x="247650" y="482600"/>
                </a:lnTo>
                <a:lnTo>
                  <a:pt x="158750" y="44450"/>
                </a:lnTo>
                <a:lnTo>
                  <a:pt x="114300" y="285750"/>
                </a:lnTo>
                <a:lnTo>
                  <a:pt x="0" y="247650"/>
                </a:lnTo>
              </a:path>
            </a:pathLst>
          </a:custGeom>
          <a:noFill/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se šipkou 24"/>
          <p:cNvCxnSpPr/>
          <p:nvPr/>
        </p:nvCxnSpPr>
        <p:spPr>
          <a:xfrm flipH="1">
            <a:off x="7380312" y="4677828"/>
            <a:ext cx="7349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076391"/>
              </p:ext>
            </p:extLst>
          </p:nvPr>
        </p:nvGraphicFramePr>
        <p:xfrm>
          <a:off x="7726362" y="4991100"/>
          <a:ext cx="3889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90440" imgH="253800" progId="Equation.3">
                  <p:embed/>
                </p:oleObj>
              </mc:Choice>
              <mc:Fallback>
                <p:oleObj name="Rovnice" r:id="rId5" imgW="190440" imgH="253800" progId="Equation.3">
                  <p:embed/>
                  <p:pic>
                    <p:nvPicPr>
                      <p:cNvPr id="26" name="Objek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6362" y="4991100"/>
                        <a:ext cx="388938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bdélník 15"/>
          <p:cNvSpPr/>
          <p:nvPr/>
        </p:nvSpPr>
        <p:spPr>
          <a:xfrm>
            <a:off x="8403612" y="5805264"/>
            <a:ext cx="526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A</a:t>
            </a:r>
            <a:endParaRPr lang="cs-CZ" sz="4400" dirty="0"/>
          </a:p>
        </p:txBody>
      </p:sp>
      <p:sp>
        <p:nvSpPr>
          <p:cNvPr id="17" name="Obdélník 16"/>
          <p:cNvSpPr/>
          <p:nvPr/>
        </p:nvSpPr>
        <p:spPr>
          <a:xfrm>
            <a:off x="5940152" y="4293107"/>
            <a:ext cx="5004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B</a:t>
            </a:r>
            <a:endParaRPr lang="cs-CZ" sz="4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411495"/>
              </p:ext>
            </p:extLst>
          </p:nvPr>
        </p:nvGraphicFramePr>
        <p:xfrm>
          <a:off x="7378885" y="2420888"/>
          <a:ext cx="128778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596880" imgH="253800" progId="Equation.3">
                  <p:embed/>
                </p:oleObj>
              </mc:Choice>
              <mc:Fallback>
                <p:oleObj name="Rovnice" r:id="rId7" imgW="596880" imgH="2538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885" y="2420888"/>
                        <a:ext cx="1287780" cy="536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8115300" y="3800147"/>
            <a:ext cx="258216" cy="998234"/>
            <a:chOff x="8115300" y="3813732"/>
            <a:chExt cx="258216" cy="998234"/>
          </a:xfrm>
        </p:grpSpPr>
        <p:sp>
          <p:nvSpPr>
            <p:cNvPr id="23" name="Ovál 22"/>
            <p:cNvSpPr/>
            <p:nvPr/>
          </p:nvSpPr>
          <p:spPr>
            <a:xfrm>
              <a:off x="8115300" y="4543690"/>
              <a:ext cx="258216" cy="26827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8" name="Přímá spojnice se šipkou 17"/>
            <p:cNvCxnSpPr/>
            <p:nvPr/>
          </p:nvCxnSpPr>
          <p:spPr>
            <a:xfrm flipV="1">
              <a:off x="8244408" y="3813732"/>
              <a:ext cx="0" cy="72995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691135"/>
              </p:ext>
            </p:extLst>
          </p:nvPr>
        </p:nvGraphicFramePr>
        <p:xfrm>
          <a:off x="8453438" y="4102100"/>
          <a:ext cx="2603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126720" imgH="177480" progId="Equation.3">
                  <p:embed/>
                </p:oleObj>
              </mc:Choice>
              <mc:Fallback>
                <p:oleObj name="Rovnice" r:id="rId9" imgW="126720" imgH="177480" progId="Equation.3">
                  <p:embed/>
                  <p:pic>
                    <p:nvPicPr>
                      <p:cNvPr id="19" name="Objek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8" y="4102100"/>
                        <a:ext cx="260350" cy="354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1741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00261 -0.5354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2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Pozorovatel </a:t>
            </a:r>
            <a:r>
              <a:rPr lang="cs-CZ" sz="2800" b="1" dirty="0">
                <a:solidFill>
                  <a:srgbClr val="FF0000"/>
                </a:solidFill>
              </a:rPr>
              <a:t>A</a:t>
            </a:r>
            <a:r>
              <a:rPr lang="cs-CZ" sz="2800" b="1" dirty="0"/>
              <a:t> v IVS </a:t>
            </a:r>
          </a:p>
          <a:p>
            <a:r>
              <a:rPr lang="cs-CZ" sz="2800" dirty="0"/>
              <a:t>na kuličku působí dostředivá síla </a:t>
            </a:r>
          </a:p>
          <a:p>
            <a:endParaRPr lang="cs-CZ" sz="2800" dirty="0"/>
          </a:p>
          <a:p>
            <a:r>
              <a:rPr lang="cs-CZ" sz="2800" b="1" dirty="0"/>
              <a:t>Pozorovatel </a:t>
            </a:r>
            <a:r>
              <a:rPr lang="cs-CZ" sz="2800" b="1" dirty="0">
                <a:solidFill>
                  <a:srgbClr val="FF0000"/>
                </a:solidFill>
              </a:rPr>
              <a:t>B</a:t>
            </a:r>
            <a:r>
              <a:rPr lang="cs-CZ" sz="2800" dirty="0"/>
              <a:t> </a:t>
            </a:r>
            <a:r>
              <a:rPr lang="cs-CZ" sz="2800" b="1" dirty="0"/>
              <a:t>v NVS</a:t>
            </a:r>
          </a:p>
          <a:p>
            <a:r>
              <a:rPr lang="cs-CZ" sz="2800" dirty="0"/>
              <a:t>kulička je v klidu výslednice je nulová</a:t>
            </a:r>
          </a:p>
          <a:p>
            <a:r>
              <a:rPr lang="cs-CZ" sz="2800" dirty="0"/>
              <a:t>pružina je napnutá →působí síla </a:t>
            </a:r>
            <a:r>
              <a:rPr lang="cs-CZ" sz="2800" b="1" dirty="0" err="1"/>
              <a:t>F</a:t>
            </a:r>
            <a:r>
              <a:rPr lang="cs-CZ" sz="2800" b="1" baseline="-25000" dirty="0" err="1"/>
              <a:t>d</a:t>
            </a:r>
            <a:r>
              <a:rPr lang="cs-CZ" sz="2800" dirty="0"/>
              <a:t>, ale taky  </a:t>
            </a:r>
            <a:r>
              <a:rPr lang="cs-CZ" sz="2800" b="1" dirty="0"/>
              <a:t>F</a:t>
            </a:r>
            <a:r>
              <a:rPr lang="cs-CZ" sz="2800" b="1" baseline="-25000" dirty="0"/>
              <a:t>S</a:t>
            </a:r>
            <a:r>
              <a:rPr lang="cs-CZ" sz="2800" dirty="0"/>
              <a:t> </a:t>
            </a:r>
          </a:p>
          <a:p>
            <a:endParaRPr lang="cs-CZ" sz="2800" dirty="0"/>
          </a:p>
          <a:p>
            <a:r>
              <a:rPr lang="cs-CZ" sz="2800" dirty="0"/>
              <a:t>Přetrhne-li se pružina (</a:t>
            </a:r>
            <a:r>
              <a:rPr lang="cs-CZ" sz="2800" b="1" dirty="0" err="1"/>
              <a:t>F</a:t>
            </a:r>
            <a:r>
              <a:rPr lang="cs-CZ" sz="2800" b="1" baseline="-25000" dirty="0" err="1"/>
              <a:t>d</a:t>
            </a:r>
            <a:r>
              <a:rPr lang="cs-CZ" sz="2800" b="1" dirty="0"/>
              <a:t> = 0)</a:t>
            </a:r>
            <a:r>
              <a:rPr lang="cs-CZ" sz="2800" dirty="0"/>
              <a:t>, </a:t>
            </a:r>
            <a:br>
              <a:rPr lang="cs-CZ" sz="2800" dirty="0"/>
            </a:br>
            <a:r>
              <a:rPr lang="cs-CZ" sz="2800" dirty="0"/>
              <a:t>pohybuje se kulička:</a:t>
            </a:r>
          </a:p>
          <a:p>
            <a:endParaRPr lang="cs-CZ" sz="2800" dirty="0"/>
          </a:p>
          <a:p>
            <a:r>
              <a:rPr lang="cs-CZ" sz="2800" b="1" dirty="0"/>
              <a:t>v IVS </a:t>
            </a:r>
            <a:r>
              <a:rPr lang="cs-CZ" sz="2800" dirty="0"/>
              <a:t>– ve směru tečny (v)</a:t>
            </a:r>
          </a:p>
          <a:p>
            <a:endParaRPr lang="cs-CZ" sz="2800" dirty="0"/>
          </a:p>
          <a:p>
            <a:r>
              <a:rPr lang="cs-CZ" sz="2800" b="1" dirty="0"/>
              <a:t>v NVS </a:t>
            </a:r>
            <a:r>
              <a:rPr lang="cs-CZ" sz="2800" dirty="0"/>
              <a:t>– ve směru síly setrvačné </a:t>
            </a:r>
            <a:br>
              <a:rPr lang="cs-CZ" sz="2800" dirty="0"/>
            </a:br>
            <a:r>
              <a:rPr lang="cs-CZ" sz="2800" dirty="0"/>
              <a:t>	   k okraji desky po přímce</a:t>
            </a:r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3.12.	OTÁČEJÍCÍ SE VZTAŽNÁ SOUSTAVA</a:t>
            </a: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613930"/>
              </p:ext>
            </p:extLst>
          </p:nvPr>
        </p:nvGraphicFramePr>
        <p:xfrm>
          <a:off x="5751584" y="779562"/>
          <a:ext cx="2363716" cy="83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155600" imgH="419040" progId="Equation.3">
                  <p:embed/>
                </p:oleObj>
              </mc:Choice>
              <mc:Fallback>
                <p:oleObj name="Rovnice" r:id="rId3" imgW="1155600" imgH="41904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84" y="779562"/>
                        <a:ext cx="2363716" cy="8312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ál 20"/>
          <p:cNvSpPr/>
          <p:nvPr/>
        </p:nvSpPr>
        <p:spPr>
          <a:xfrm>
            <a:off x="5652120" y="3366870"/>
            <a:ext cx="2592288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6948264" y="4508500"/>
            <a:ext cx="1167036" cy="482600"/>
          </a:xfrm>
          <a:custGeom>
            <a:avLst/>
            <a:gdLst>
              <a:gd name="connsiteX0" fmla="*/ 1130300 w 1130300"/>
              <a:gd name="connsiteY0" fmla="*/ 152400 h 482600"/>
              <a:gd name="connsiteX1" fmla="*/ 1073150 w 1130300"/>
              <a:gd name="connsiteY1" fmla="*/ 0 h 482600"/>
              <a:gd name="connsiteX2" fmla="*/ 984250 w 1130300"/>
              <a:gd name="connsiteY2" fmla="*/ 400050 h 482600"/>
              <a:gd name="connsiteX3" fmla="*/ 857250 w 1130300"/>
              <a:gd name="connsiteY3" fmla="*/ 19050 h 482600"/>
              <a:gd name="connsiteX4" fmla="*/ 768350 w 1130300"/>
              <a:gd name="connsiteY4" fmla="*/ 444500 h 482600"/>
              <a:gd name="connsiteX5" fmla="*/ 628650 w 1130300"/>
              <a:gd name="connsiteY5" fmla="*/ 19050 h 482600"/>
              <a:gd name="connsiteX6" fmla="*/ 514350 w 1130300"/>
              <a:gd name="connsiteY6" fmla="*/ 393700 h 482600"/>
              <a:gd name="connsiteX7" fmla="*/ 431800 w 1130300"/>
              <a:gd name="connsiteY7" fmla="*/ 12700 h 482600"/>
              <a:gd name="connsiteX8" fmla="*/ 247650 w 1130300"/>
              <a:gd name="connsiteY8" fmla="*/ 482600 h 482600"/>
              <a:gd name="connsiteX9" fmla="*/ 158750 w 1130300"/>
              <a:gd name="connsiteY9" fmla="*/ 44450 h 482600"/>
              <a:gd name="connsiteX10" fmla="*/ 114300 w 1130300"/>
              <a:gd name="connsiteY10" fmla="*/ 285750 h 482600"/>
              <a:gd name="connsiteX11" fmla="*/ 0 w 1130300"/>
              <a:gd name="connsiteY11" fmla="*/ 24765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0300" h="482600">
                <a:moveTo>
                  <a:pt x="1130300" y="152400"/>
                </a:moveTo>
                <a:lnTo>
                  <a:pt x="1073150" y="0"/>
                </a:lnTo>
                <a:lnTo>
                  <a:pt x="984250" y="400050"/>
                </a:lnTo>
                <a:lnTo>
                  <a:pt x="857250" y="19050"/>
                </a:lnTo>
                <a:lnTo>
                  <a:pt x="768350" y="444500"/>
                </a:lnTo>
                <a:lnTo>
                  <a:pt x="628650" y="19050"/>
                </a:lnTo>
                <a:lnTo>
                  <a:pt x="514350" y="393700"/>
                </a:lnTo>
                <a:lnTo>
                  <a:pt x="431800" y="12700"/>
                </a:lnTo>
                <a:lnTo>
                  <a:pt x="247650" y="482600"/>
                </a:lnTo>
                <a:lnTo>
                  <a:pt x="158750" y="44450"/>
                </a:lnTo>
                <a:lnTo>
                  <a:pt x="114300" y="285750"/>
                </a:lnTo>
                <a:lnTo>
                  <a:pt x="0" y="247650"/>
                </a:lnTo>
              </a:path>
            </a:pathLst>
          </a:custGeom>
          <a:noFill/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se šipkou 24"/>
          <p:cNvCxnSpPr>
            <a:stCxn id="23" idx="2"/>
          </p:cNvCxnSpPr>
          <p:nvPr/>
        </p:nvCxnSpPr>
        <p:spPr>
          <a:xfrm flipH="1">
            <a:off x="7380312" y="4677828"/>
            <a:ext cx="86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927644"/>
              </p:ext>
            </p:extLst>
          </p:nvPr>
        </p:nvGraphicFramePr>
        <p:xfrm>
          <a:off x="7726362" y="4991100"/>
          <a:ext cx="3889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90440" imgH="253800" progId="Equation.3">
                  <p:embed/>
                </p:oleObj>
              </mc:Choice>
              <mc:Fallback>
                <p:oleObj name="Rovnice" r:id="rId5" imgW="190440" imgH="253800" progId="Equation.3">
                  <p:embed/>
                  <p:pic>
                    <p:nvPicPr>
                      <p:cNvPr id="26" name="Objek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6362" y="4991100"/>
                        <a:ext cx="388938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8115300" y="4543690"/>
            <a:ext cx="1008112" cy="268276"/>
            <a:chOff x="8115300" y="4543690"/>
            <a:chExt cx="1008112" cy="268276"/>
          </a:xfrm>
        </p:grpSpPr>
        <p:sp>
          <p:nvSpPr>
            <p:cNvPr id="23" name="Ovál 22"/>
            <p:cNvSpPr/>
            <p:nvPr/>
          </p:nvSpPr>
          <p:spPr>
            <a:xfrm>
              <a:off x="8115300" y="4543690"/>
              <a:ext cx="258216" cy="26827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" name="Přímá spojnice se šipkou 13"/>
            <p:cNvCxnSpPr/>
            <p:nvPr/>
          </p:nvCxnSpPr>
          <p:spPr>
            <a:xfrm>
              <a:off x="8388424" y="4653136"/>
              <a:ext cx="73498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181828"/>
              </p:ext>
            </p:extLst>
          </p:nvPr>
        </p:nvGraphicFramePr>
        <p:xfrm>
          <a:off x="8553450" y="4979988"/>
          <a:ext cx="3635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77480" imgH="253800" progId="Equation.3">
                  <p:embed/>
                </p:oleObj>
              </mc:Choice>
              <mc:Fallback>
                <p:oleObj name="Rovnice" r:id="rId7" imgW="177480" imgH="2538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3450" y="4979988"/>
                        <a:ext cx="363538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bdélník 15"/>
          <p:cNvSpPr/>
          <p:nvPr/>
        </p:nvSpPr>
        <p:spPr>
          <a:xfrm>
            <a:off x="8403612" y="5805264"/>
            <a:ext cx="526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A</a:t>
            </a:r>
            <a:endParaRPr lang="cs-CZ" sz="4400" dirty="0"/>
          </a:p>
        </p:txBody>
      </p:sp>
      <p:sp>
        <p:nvSpPr>
          <p:cNvPr id="17" name="Obdélník 16"/>
          <p:cNvSpPr/>
          <p:nvPr/>
        </p:nvSpPr>
        <p:spPr>
          <a:xfrm>
            <a:off x="5940152" y="4293107"/>
            <a:ext cx="5004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B</a:t>
            </a:r>
            <a:endParaRPr lang="cs-CZ" sz="4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145906"/>
              </p:ext>
            </p:extLst>
          </p:nvPr>
        </p:nvGraphicFramePr>
        <p:xfrm>
          <a:off x="7378885" y="2420888"/>
          <a:ext cx="128778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596880" imgH="253800" progId="Equation.3">
                  <p:embed/>
                </p:oleObj>
              </mc:Choice>
              <mc:Fallback>
                <p:oleObj name="Rovnice" r:id="rId9" imgW="596880" imgH="2538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885" y="2420888"/>
                        <a:ext cx="1287780" cy="536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13703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3.12.	OTÁČEJÍCÍ SE VZTAŽNÁ SOUSTAVA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836712"/>
            <a:ext cx="896448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/>
              <a:t>Síla setrvačná odstředivá není reakční silou k síle dostředivé.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U hlediska účinků nelze rozlišit setrvačnou sílu od jiných sil.</a:t>
            </a:r>
          </a:p>
          <a:p>
            <a:endParaRPr lang="cs-CZ" sz="2800" dirty="0"/>
          </a:p>
          <a:p>
            <a:r>
              <a:rPr lang="cs-CZ" sz="2800" dirty="0"/>
              <a:t>Využití setrvačné odstředivé síly: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ždímačka na prádlo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centrifugy (kolotoče, výcvik kosmonautů a pilotů)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odstředivá čerpadla</a:t>
            </a:r>
          </a:p>
          <a:p>
            <a:r>
              <a:rPr lang="cs-CZ" sz="2800" dirty="0"/>
              <a:t> 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246085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4282" y="620688"/>
            <a:ext cx="87154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třecí síla F</a:t>
            </a:r>
            <a:r>
              <a:rPr lang="cs-CZ" sz="2800" b="1" baseline="-25000" dirty="0"/>
              <a:t>t</a:t>
            </a:r>
            <a:r>
              <a:rPr lang="cs-CZ" sz="2800" dirty="0"/>
              <a:t>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vzniká při pohybu tělesa v látkovém prostředí </a:t>
            </a:r>
            <a:br>
              <a:rPr lang="cs-CZ" sz="2800" dirty="0"/>
            </a:br>
            <a:r>
              <a:rPr lang="cs-CZ" sz="2800" dirty="0"/>
              <a:t>nebo po povrchu jiných těles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působiště je na stykové ploše obou těles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dirty="0"/>
              <a:t>směr míří vždy proti směru rychlosti tělesa</a:t>
            </a:r>
          </a:p>
          <a:p>
            <a:pPr lvl="0"/>
            <a:r>
              <a:rPr lang="cs-CZ" sz="2800" b="1" dirty="0"/>
              <a:t>F </a:t>
            </a:r>
            <a:r>
              <a:rPr lang="cs-CZ" sz="2800" dirty="0"/>
              <a:t>– vnější síla působící na těleso</a:t>
            </a:r>
          </a:p>
          <a:p>
            <a:pPr lvl="0"/>
            <a:r>
              <a:rPr lang="cs-CZ" sz="2800" b="1" dirty="0" err="1"/>
              <a:t>F</a:t>
            </a:r>
            <a:r>
              <a:rPr lang="cs-CZ" sz="2800" b="1" baseline="-25000" dirty="0" err="1"/>
              <a:t>v</a:t>
            </a:r>
            <a:r>
              <a:rPr lang="cs-CZ" sz="2800" baseline="-25000" dirty="0"/>
              <a:t> </a:t>
            </a:r>
            <a:r>
              <a:rPr lang="cs-CZ" sz="2800" dirty="0"/>
              <a:t>– výsledná síla působící na těleso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>
              <a:tabLst>
                <a:tab pos="3048000" algn="l"/>
                <a:tab pos="6996113" algn="r"/>
              </a:tabLst>
            </a:pPr>
            <a:r>
              <a:rPr lang="cs-CZ" sz="2800" dirty="0"/>
              <a:t> 	 	</a:t>
            </a:r>
          </a:p>
        </p:txBody>
      </p:sp>
      <p:sp>
        <p:nvSpPr>
          <p:cNvPr id="14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5232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8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3131840" y="4858072"/>
            <a:ext cx="151216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AutoShape 6"/>
          <p:cNvCxnSpPr>
            <a:cxnSpLocks noChangeShapeType="1"/>
          </p:cNvCxnSpPr>
          <p:nvPr/>
        </p:nvCxnSpPr>
        <p:spPr bwMode="auto">
          <a:xfrm>
            <a:off x="3635896" y="4665630"/>
            <a:ext cx="1666448" cy="0"/>
          </a:xfrm>
          <a:prstGeom prst="straightConnector1">
            <a:avLst/>
          </a:prstGeom>
          <a:noFill/>
          <a:ln w="76200">
            <a:solidFill>
              <a:srgbClr val="005A9E"/>
            </a:solidFill>
            <a:round/>
            <a:headEnd/>
            <a:tailEnd type="triangle" w="med" len="med"/>
          </a:ln>
        </p:spPr>
      </p:cxnSp>
      <p:graphicFrame>
        <p:nvGraphicFramePr>
          <p:cNvPr id="3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528895"/>
              </p:ext>
            </p:extLst>
          </p:nvPr>
        </p:nvGraphicFramePr>
        <p:xfrm>
          <a:off x="3224213" y="5902598"/>
          <a:ext cx="503237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4880" imgH="253800" progId="Equation.3">
                  <p:embed/>
                </p:oleObj>
              </mc:Choice>
              <mc:Fallback>
                <p:oleObj name="Rovnice" r:id="rId3" imgW="164880" imgH="253800" progId="Equation.3">
                  <p:embed/>
                  <p:pic>
                    <p:nvPicPr>
                      <p:cNvPr id="3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4213" y="5902598"/>
                        <a:ext cx="503237" cy="766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755287"/>
              </p:ext>
            </p:extLst>
          </p:nvPr>
        </p:nvGraphicFramePr>
        <p:xfrm>
          <a:off x="3694113" y="3906838"/>
          <a:ext cx="38576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26720" imgH="177480" progId="Equation.3">
                  <p:embed/>
                </p:oleObj>
              </mc:Choice>
              <mc:Fallback>
                <p:oleObj name="Rovnice" r:id="rId5" imgW="126720" imgH="177480" progId="Equation.3">
                  <p:embed/>
                  <p:pic>
                    <p:nvPicPr>
                      <p:cNvPr id="3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3906838"/>
                        <a:ext cx="385762" cy="536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Přímá spojnice 32"/>
          <p:cNvCxnSpPr/>
          <p:nvPr/>
        </p:nvCxnSpPr>
        <p:spPr>
          <a:xfrm>
            <a:off x="1331640" y="5794176"/>
            <a:ext cx="5328592" cy="0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AutoShape 7"/>
          <p:cNvCxnSpPr>
            <a:cxnSpLocks noChangeShapeType="1"/>
          </p:cNvCxnSpPr>
          <p:nvPr/>
        </p:nvCxnSpPr>
        <p:spPr bwMode="auto">
          <a:xfrm>
            <a:off x="4644008" y="5326124"/>
            <a:ext cx="2088000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35" name="AutoShape 7"/>
          <p:cNvCxnSpPr>
            <a:cxnSpLocks noChangeShapeType="1"/>
          </p:cNvCxnSpPr>
          <p:nvPr/>
        </p:nvCxnSpPr>
        <p:spPr bwMode="auto">
          <a:xfrm flipH="1">
            <a:off x="2221476" y="5794176"/>
            <a:ext cx="1666448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graphicFrame>
        <p:nvGraphicFramePr>
          <p:cNvPr id="3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749149"/>
              </p:ext>
            </p:extLst>
          </p:nvPr>
        </p:nvGraphicFramePr>
        <p:xfrm>
          <a:off x="5580063" y="4551635"/>
          <a:ext cx="50323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64880" imgH="203040" progId="Equation.3">
                  <p:embed/>
                </p:oleObj>
              </mc:Choice>
              <mc:Fallback>
                <p:oleObj name="Rovnice" r:id="rId7" imgW="164880" imgH="203040" progId="Equation.3">
                  <p:embed/>
                  <p:pic>
                    <p:nvPicPr>
                      <p:cNvPr id="3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551635"/>
                        <a:ext cx="503237" cy="614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70960"/>
              </p:ext>
            </p:extLst>
          </p:nvPr>
        </p:nvGraphicFramePr>
        <p:xfrm>
          <a:off x="6372200" y="2996952"/>
          <a:ext cx="228441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749160" imgH="253800" progId="Equation.3">
                  <p:embed/>
                </p:oleObj>
              </mc:Choice>
              <mc:Fallback>
                <p:oleObj name="Rovnice" r:id="rId9" imgW="749160" imgH="2538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2996952"/>
                        <a:ext cx="2284413" cy="768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319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35496" y="785793"/>
            <a:ext cx="8715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cs-CZ" sz="2800" b="1" dirty="0"/>
              <a:t>F &gt; F</a:t>
            </a:r>
            <a:r>
              <a:rPr lang="cs-CZ" sz="2800" b="1" baseline="-25000" dirty="0"/>
              <a:t>t</a:t>
            </a:r>
            <a:r>
              <a:rPr lang="cs-CZ" sz="2800" dirty="0"/>
              <a:t>  </a:t>
            </a:r>
          </a:p>
          <a:p>
            <a:pPr lvl="0"/>
            <a:r>
              <a:rPr lang="cs-CZ" sz="2800" dirty="0"/>
              <a:t>	těleso se pohybuje rovnoměrně zrychleně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800" dirty="0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3131840" y="4437112"/>
            <a:ext cx="151216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AutoShape 6"/>
          <p:cNvCxnSpPr>
            <a:cxnSpLocks noChangeShapeType="1"/>
          </p:cNvCxnSpPr>
          <p:nvPr/>
        </p:nvCxnSpPr>
        <p:spPr bwMode="auto">
          <a:xfrm>
            <a:off x="3635896" y="4244670"/>
            <a:ext cx="1666448" cy="0"/>
          </a:xfrm>
          <a:prstGeom prst="straightConnector1">
            <a:avLst/>
          </a:prstGeom>
          <a:noFill/>
          <a:ln w="76200">
            <a:solidFill>
              <a:srgbClr val="005A9E"/>
            </a:solidFill>
            <a:round/>
            <a:headEnd/>
            <a:tailEnd type="triangle" w="med" len="med"/>
          </a:ln>
        </p:spPr>
      </p:cxn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957475"/>
              </p:ext>
            </p:extLst>
          </p:nvPr>
        </p:nvGraphicFramePr>
        <p:xfrm>
          <a:off x="3224213" y="5481638"/>
          <a:ext cx="503237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4880" imgH="253800" progId="Equation.3">
                  <p:embed/>
                </p:oleObj>
              </mc:Choice>
              <mc:Fallback>
                <p:oleObj name="Rovnice" r:id="rId3" imgW="164880" imgH="253800" progId="Equation.3">
                  <p:embed/>
                  <p:pic>
                    <p:nvPicPr>
                      <p:cNvPr id="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4213" y="5481638"/>
                        <a:ext cx="503237" cy="766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275513"/>
              </p:ext>
            </p:extLst>
          </p:nvPr>
        </p:nvGraphicFramePr>
        <p:xfrm>
          <a:off x="3694113" y="3486150"/>
          <a:ext cx="385762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26720" imgH="177480" progId="Equation.3">
                  <p:embed/>
                </p:oleObj>
              </mc:Choice>
              <mc:Fallback>
                <p:oleObj name="Rovnice" r:id="rId5" imgW="126720" imgH="177480" progId="Equation.3">
                  <p:embed/>
                  <p:pic>
                    <p:nvPicPr>
                      <p:cNvPr id="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3486150"/>
                        <a:ext cx="385762" cy="5349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Přímá spojnice 4"/>
          <p:cNvCxnSpPr/>
          <p:nvPr/>
        </p:nvCxnSpPr>
        <p:spPr>
          <a:xfrm>
            <a:off x="1331640" y="5373216"/>
            <a:ext cx="5328592" cy="0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AutoShape 7"/>
          <p:cNvCxnSpPr>
            <a:cxnSpLocks noChangeShapeType="1"/>
          </p:cNvCxnSpPr>
          <p:nvPr/>
        </p:nvCxnSpPr>
        <p:spPr bwMode="auto">
          <a:xfrm>
            <a:off x="4644008" y="4905164"/>
            <a:ext cx="2088000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" name="AutoShape 7"/>
          <p:cNvCxnSpPr>
            <a:cxnSpLocks noChangeShapeType="1"/>
          </p:cNvCxnSpPr>
          <p:nvPr/>
        </p:nvCxnSpPr>
        <p:spPr bwMode="auto">
          <a:xfrm flipH="1">
            <a:off x="2221476" y="5373216"/>
            <a:ext cx="1666448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ject 1"/>
              <p:cNvSpPr txBox="1"/>
              <p:nvPr/>
            </p:nvSpPr>
            <p:spPr bwMode="auto">
              <a:xfrm>
                <a:off x="7659176" y="4142002"/>
                <a:ext cx="503237" cy="61436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5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59176" y="4142002"/>
                <a:ext cx="503237" cy="6143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AutoShape 7"/>
          <p:cNvCxnSpPr>
            <a:cxnSpLocks noChangeShapeType="1"/>
          </p:cNvCxnSpPr>
          <p:nvPr/>
        </p:nvCxnSpPr>
        <p:spPr bwMode="auto">
          <a:xfrm>
            <a:off x="7627208" y="4891367"/>
            <a:ext cx="833224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graphicFrame>
        <p:nvGraphicFramePr>
          <p:cNvPr id="1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602936"/>
              </p:ext>
            </p:extLst>
          </p:nvPr>
        </p:nvGraphicFramePr>
        <p:xfrm>
          <a:off x="7380312" y="1224604"/>
          <a:ext cx="1662276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749160" imgH="228600" progId="Equation.3">
                  <p:embed/>
                </p:oleObj>
              </mc:Choice>
              <mc:Fallback>
                <p:oleObj name="Rovnice" r:id="rId8" imgW="749160" imgH="228600" progId="Equation.3">
                  <p:embed/>
                  <p:pic>
                    <p:nvPicPr>
                      <p:cNvPr id="1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224604"/>
                        <a:ext cx="1662276" cy="50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119796"/>
              </p:ext>
            </p:extLst>
          </p:nvPr>
        </p:nvGraphicFramePr>
        <p:xfrm>
          <a:off x="5580063" y="4130675"/>
          <a:ext cx="50323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64880" imgH="203040" progId="Equation.3">
                  <p:embed/>
                </p:oleObj>
              </mc:Choice>
              <mc:Fallback>
                <p:oleObj name="Rovnice" r:id="rId10" imgW="164880" imgH="203040" progId="Equation.3">
                  <p:embed/>
                  <p:pic>
                    <p:nvPicPr>
                      <p:cNvPr id="1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130675"/>
                        <a:ext cx="503237" cy="614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AutoShape 7"/>
          <p:cNvCxnSpPr>
            <a:cxnSpLocks noChangeShapeType="1"/>
          </p:cNvCxnSpPr>
          <p:nvPr/>
        </p:nvCxnSpPr>
        <p:spPr bwMode="auto">
          <a:xfrm>
            <a:off x="4644008" y="4905164"/>
            <a:ext cx="504056" cy="0"/>
          </a:xfrm>
          <a:prstGeom prst="straightConnector1">
            <a:avLst/>
          </a:prstGeom>
          <a:noFill/>
          <a:ln w="76200">
            <a:solidFill>
              <a:srgbClr val="00CC00"/>
            </a:solidFill>
            <a:round/>
            <a:headEnd/>
            <a:tailEnd type="triangle" w="med" len="med"/>
          </a:ln>
        </p:spPr>
      </p:cxnSp>
      <p:graphicFrame>
        <p:nvGraphicFramePr>
          <p:cNvPr id="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993535"/>
              </p:ext>
            </p:extLst>
          </p:nvPr>
        </p:nvGraphicFramePr>
        <p:xfrm>
          <a:off x="4584700" y="5445125"/>
          <a:ext cx="54133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77480" imgH="253800" progId="Equation.3">
                  <p:embed/>
                </p:oleObj>
              </mc:Choice>
              <mc:Fallback>
                <p:oleObj name="Rovnice" r:id="rId12" imgW="177480" imgH="253800" progId="Equation.3">
                  <p:embed/>
                  <p:pic>
                    <p:nvPicPr>
                      <p:cNvPr id="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5445125"/>
                        <a:ext cx="541338" cy="766763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428147"/>
              </p:ext>
            </p:extLst>
          </p:nvPr>
        </p:nvGraphicFramePr>
        <p:xfrm>
          <a:off x="3167466" y="548680"/>
          <a:ext cx="1765996" cy="593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749160" imgH="253800" progId="Equation.3">
                  <p:embed/>
                </p:oleObj>
              </mc:Choice>
              <mc:Fallback>
                <p:oleObj name="Rovnice" r:id="rId14" imgW="749160" imgH="253800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466" y="548680"/>
                        <a:ext cx="1765996" cy="59398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3696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35496" y="785793"/>
            <a:ext cx="87154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cs-CZ" sz="2800" b="1" dirty="0"/>
              <a:t>F &gt; F</a:t>
            </a:r>
            <a:r>
              <a:rPr lang="cs-CZ" sz="2800" b="1" baseline="-25000" dirty="0"/>
              <a:t>t</a:t>
            </a:r>
            <a:r>
              <a:rPr lang="cs-CZ" sz="2800" dirty="0"/>
              <a:t>  </a:t>
            </a:r>
            <a:br>
              <a:rPr lang="cs-CZ" sz="2800" dirty="0"/>
            </a:br>
            <a:r>
              <a:rPr lang="cs-CZ" sz="2800" dirty="0"/>
              <a:t>	těleso se pohybuje rovnoměrně zrychleně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b="1" dirty="0"/>
              <a:t>F = F</a:t>
            </a:r>
            <a:r>
              <a:rPr lang="cs-CZ" sz="2800" b="1" baseline="-25000" dirty="0"/>
              <a:t>t</a:t>
            </a:r>
            <a:r>
              <a:rPr lang="cs-CZ" sz="2800" dirty="0"/>
              <a:t>  </a:t>
            </a:r>
          </a:p>
          <a:p>
            <a:pPr lvl="0"/>
            <a:r>
              <a:rPr lang="cs-CZ" sz="2800" dirty="0"/>
              <a:t>	těleso zůstává v klidu </a:t>
            </a:r>
            <a:br>
              <a:rPr lang="cs-CZ" sz="2800" dirty="0"/>
            </a:br>
            <a:r>
              <a:rPr lang="cs-CZ" sz="2800" dirty="0"/>
              <a:t>	nebo pohybu rovnoměrně přímočarém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800" dirty="0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3131840" y="4437112"/>
            <a:ext cx="151216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AutoShape 6"/>
          <p:cNvCxnSpPr>
            <a:cxnSpLocks noChangeShapeType="1"/>
          </p:cNvCxnSpPr>
          <p:nvPr/>
        </p:nvCxnSpPr>
        <p:spPr bwMode="auto">
          <a:xfrm>
            <a:off x="3635896" y="4244670"/>
            <a:ext cx="1666448" cy="0"/>
          </a:xfrm>
          <a:prstGeom prst="straightConnector1">
            <a:avLst/>
          </a:prstGeom>
          <a:noFill/>
          <a:ln w="76200">
            <a:solidFill>
              <a:srgbClr val="005A9E"/>
            </a:solidFill>
            <a:round/>
            <a:headEnd/>
            <a:tailEnd type="triangle" w="med" len="med"/>
          </a:ln>
        </p:spPr>
      </p:cxn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26400"/>
              </p:ext>
            </p:extLst>
          </p:nvPr>
        </p:nvGraphicFramePr>
        <p:xfrm>
          <a:off x="3224213" y="5481638"/>
          <a:ext cx="503237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4880" imgH="253800" progId="Equation.3">
                  <p:embed/>
                </p:oleObj>
              </mc:Choice>
              <mc:Fallback>
                <p:oleObj name="Rovnice" r:id="rId3" imgW="164880" imgH="253800" progId="Equation.3">
                  <p:embed/>
                  <p:pic>
                    <p:nvPicPr>
                      <p:cNvPr id="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4213" y="5481638"/>
                        <a:ext cx="503237" cy="766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498341"/>
              </p:ext>
            </p:extLst>
          </p:nvPr>
        </p:nvGraphicFramePr>
        <p:xfrm>
          <a:off x="3713163" y="3543300"/>
          <a:ext cx="3476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14120" imgH="139680" progId="Equation.3">
                  <p:embed/>
                </p:oleObj>
              </mc:Choice>
              <mc:Fallback>
                <p:oleObj name="Rovnice" r:id="rId5" imgW="114120" imgH="139680" progId="Equation.3">
                  <p:embed/>
                  <p:pic>
                    <p:nvPicPr>
                      <p:cNvPr id="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3543300"/>
                        <a:ext cx="347662" cy="4206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Přímá spojnice 4"/>
          <p:cNvCxnSpPr/>
          <p:nvPr/>
        </p:nvCxnSpPr>
        <p:spPr>
          <a:xfrm>
            <a:off x="1331640" y="5373216"/>
            <a:ext cx="5328592" cy="0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AutoShape 7"/>
          <p:cNvCxnSpPr>
            <a:cxnSpLocks noChangeShapeType="1"/>
          </p:cNvCxnSpPr>
          <p:nvPr/>
        </p:nvCxnSpPr>
        <p:spPr bwMode="auto">
          <a:xfrm>
            <a:off x="4644008" y="4905164"/>
            <a:ext cx="1666448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" name="AutoShape 7"/>
          <p:cNvCxnSpPr>
            <a:cxnSpLocks noChangeShapeType="1"/>
          </p:cNvCxnSpPr>
          <p:nvPr/>
        </p:nvCxnSpPr>
        <p:spPr bwMode="auto">
          <a:xfrm flipH="1">
            <a:off x="2221476" y="5373216"/>
            <a:ext cx="1666448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graphicFrame>
        <p:nvGraphicFramePr>
          <p:cNvPr id="1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116195"/>
              </p:ext>
            </p:extLst>
          </p:nvPr>
        </p:nvGraphicFramePr>
        <p:xfrm>
          <a:off x="5580063" y="4130675"/>
          <a:ext cx="50323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64880" imgH="203040" progId="Equation.3">
                  <p:embed/>
                </p:oleObj>
              </mc:Choice>
              <mc:Fallback>
                <p:oleObj name="Rovnice" r:id="rId7" imgW="164880" imgH="203040" progId="Equation.3">
                  <p:embed/>
                  <p:pic>
                    <p:nvPicPr>
                      <p:cNvPr id="1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130675"/>
                        <a:ext cx="503237" cy="614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911963"/>
              </p:ext>
            </p:extLst>
          </p:nvPr>
        </p:nvGraphicFramePr>
        <p:xfrm>
          <a:off x="7408224" y="2276872"/>
          <a:ext cx="126823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571320" imgH="228600" progId="Equation.3">
                  <p:embed/>
                </p:oleObj>
              </mc:Choice>
              <mc:Fallback>
                <p:oleObj name="Rovnice" r:id="rId9" imgW="571320" imgH="2286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8224" y="2276872"/>
                        <a:ext cx="1268232" cy="5040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867958"/>
              </p:ext>
            </p:extLst>
          </p:nvPr>
        </p:nvGraphicFramePr>
        <p:xfrm>
          <a:off x="7380288" y="1223963"/>
          <a:ext cx="1660050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749160" imgH="228600" progId="Equation.3">
                  <p:embed/>
                </p:oleObj>
              </mc:Choice>
              <mc:Fallback>
                <p:oleObj name="Rovnice" r:id="rId11" imgW="749160" imgH="22860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1223963"/>
                        <a:ext cx="1660050" cy="50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428147"/>
              </p:ext>
            </p:extLst>
          </p:nvPr>
        </p:nvGraphicFramePr>
        <p:xfrm>
          <a:off x="3167063" y="549275"/>
          <a:ext cx="1766887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749160" imgH="253800" progId="Equation.3">
                  <p:embed/>
                </p:oleObj>
              </mc:Choice>
              <mc:Fallback>
                <p:oleObj name="Rovnice" r:id="rId13" imgW="749160" imgH="253800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549275"/>
                        <a:ext cx="1766887" cy="593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5726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35496" y="785793"/>
            <a:ext cx="87154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cs-CZ" sz="2800" b="1" dirty="0"/>
              <a:t>F &gt; F</a:t>
            </a:r>
            <a:r>
              <a:rPr lang="cs-CZ" sz="2800" b="1" baseline="-25000" dirty="0"/>
              <a:t>t</a:t>
            </a:r>
            <a:r>
              <a:rPr lang="cs-CZ" sz="2800" dirty="0"/>
              <a:t>  </a:t>
            </a:r>
            <a:br>
              <a:rPr lang="cs-CZ" sz="2800" dirty="0"/>
            </a:br>
            <a:r>
              <a:rPr lang="cs-CZ" sz="2800" dirty="0"/>
              <a:t>	těleso se pohybuje rovnoměrně zrychleně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b="1" dirty="0"/>
              <a:t>F = F</a:t>
            </a:r>
            <a:r>
              <a:rPr lang="cs-CZ" sz="2800" b="1" baseline="-25000" dirty="0"/>
              <a:t>t</a:t>
            </a:r>
            <a:r>
              <a:rPr lang="cs-CZ" sz="2800" dirty="0"/>
              <a:t>  </a:t>
            </a:r>
            <a:br>
              <a:rPr lang="cs-CZ" sz="2800" dirty="0"/>
            </a:br>
            <a:r>
              <a:rPr lang="cs-CZ" sz="2800" dirty="0"/>
              <a:t>	těleso zůstává v klidu </a:t>
            </a:r>
            <a:br>
              <a:rPr lang="cs-CZ" sz="2800" dirty="0"/>
            </a:br>
            <a:r>
              <a:rPr lang="cs-CZ" sz="2800" dirty="0"/>
              <a:t>	nebo pohybu rovnoměrně přímočarém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b="1" dirty="0"/>
              <a:t>F &lt; F</a:t>
            </a:r>
            <a:r>
              <a:rPr lang="cs-CZ" sz="2800" b="1" baseline="-25000" dirty="0"/>
              <a:t>t</a:t>
            </a:r>
            <a:r>
              <a:rPr lang="cs-CZ" sz="2800" dirty="0"/>
              <a:t>  </a:t>
            </a:r>
          </a:p>
          <a:p>
            <a:pPr lvl="0"/>
            <a:r>
              <a:rPr lang="cs-CZ" sz="2800" dirty="0"/>
              <a:t>	těleso se pohybuje rovnoměrně zpomaleně </a:t>
            </a:r>
            <a:br>
              <a:rPr lang="cs-CZ" sz="2800" dirty="0"/>
            </a:br>
            <a:r>
              <a:rPr lang="cs-CZ" sz="2800" dirty="0"/>
              <a:t>	nebo je v klidu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800" dirty="0"/>
          </a:p>
        </p:txBody>
      </p:sp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131840" y="4930080"/>
            <a:ext cx="151216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AutoShape 6"/>
          <p:cNvCxnSpPr>
            <a:cxnSpLocks noChangeShapeType="1"/>
          </p:cNvCxnSpPr>
          <p:nvPr/>
        </p:nvCxnSpPr>
        <p:spPr bwMode="auto">
          <a:xfrm>
            <a:off x="3635896" y="4737638"/>
            <a:ext cx="1666448" cy="0"/>
          </a:xfrm>
          <a:prstGeom prst="straightConnector1">
            <a:avLst/>
          </a:prstGeom>
          <a:noFill/>
          <a:ln w="76200">
            <a:solidFill>
              <a:srgbClr val="005A9E"/>
            </a:solidFill>
            <a:round/>
            <a:headEnd/>
            <a:tailEnd type="triangle" w="med" len="med"/>
          </a:ln>
        </p:spPr>
      </p:cxnSp>
      <p:graphicFrame>
        <p:nvGraphicFramePr>
          <p:cNvPr id="2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01964"/>
              </p:ext>
            </p:extLst>
          </p:nvPr>
        </p:nvGraphicFramePr>
        <p:xfrm>
          <a:off x="2771800" y="5974606"/>
          <a:ext cx="503237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4880" imgH="253800" progId="Equation.3">
                  <p:embed/>
                </p:oleObj>
              </mc:Choice>
              <mc:Fallback>
                <p:oleObj name="Rovnice" r:id="rId3" imgW="164880" imgH="253800" progId="Equation.3">
                  <p:embed/>
                  <p:pic>
                    <p:nvPicPr>
                      <p:cNvPr id="2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974606"/>
                        <a:ext cx="503237" cy="7667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8232"/>
              </p:ext>
            </p:extLst>
          </p:nvPr>
        </p:nvGraphicFramePr>
        <p:xfrm>
          <a:off x="3694113" y="3979863"/>
          <a:ext cx="38576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26720" imgH="177480" progId="Equation.3">
                  <p:embed/>
                </p:oleObj>
              </mc:Choice>
              <mc:Fallback>
                <p:oleObj name="Rovnice" r:id="rId5" imgW="126720" imgH="177480" progId="Equation.3">
                  <p:embed/>
                  <p:pic>
                    <p:nvPicPr>
                      <p:cNvPr id="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3979863"/>
                        <a:ext cx="385762" cy="5349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Přímá spojnice 21"/>
          <p:cNvCxnSpPr/>
          <p:nvPr/>
        </p:nvCxnSpPr>
        <p:spPr>
          <a:xfrm>
            <a:off x="1331640" y="5866184"/>
            <a:ext cx="5328592" cy="0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AutoShape 7"/>
          <p:cNvCxnSpPr>
            <a:cxnSpLocks noChangeShapeType="1"/>
          </p:cNvCxnSpPr>
          <p:nvPr/>
        </p:nvCxnSpPr>
        <p:spPr bwMode="auto">
          <a:xfrm>
            <a:off x="4644008" y="5398132"/>
            <a:ext cx="864096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4" name="AutoShape 7"/>
          <p:cNvCxnSpPr>
            <a:cxnSpLocks noChangeShapeType="1"/>
          </p:cNvCxnSpPr>
          <p:nvPr/>
        </p:nvCxnSpPr>
        <p:spPr bwMode="auto">
          <a:xfrm flipH="1">
            <a:off x="2221476" y="5866184"/>
            <a:ext cx="1666448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6" name="AutoShape 7"/>
          <p:cNvCxnSpPr>
            <a:cxnSpLocks noChangeShapeType="1"/>
          </p:cNvCxnSpPr>
          <p:nvPr/>
        </p:nvCxnSpPr>
        <p:spPr bwMode="auto">
          <a:xfrm flipH="1">
            <a:off x="7180039" y="5323415"/>
            <a:ext cx="833224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graphicFrame>
        <p:nvGraphicFramePr>
          <p:cNvPr id="2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401997"/>
              </p:ext>
            </p:extLst>
          </p:nvPr>
        </p:nvGraphicFramePr>
        <p:xfrm>
          <a:off x="7380312" y="3429000"/>
          <a:ext cx="1692331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761760" imgH="228600" progId="Equation.3">
                  <p:embed/>
                </p:oleObj>
              </mc:Choice>
              <mc:Fallback>
                <p:oleObj name="Rovnice" r:id="rId7" imgW="761760" imgH="228600" progId="Equation.3">
                  <p:embed/>
                  <p:pic>
                    <p:nvPicPr>
                      <p:cNvPr id="2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3429000"/>
                        <a:ext cx="1692331" cy="50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753019"/>
              </p:ext>
            </p:extLst>
          </p:nvPr>
        </p:nvGraphicFramePr>
        <p:xfrm>
          <a:off x="5580063" y="4623643"/>
          <a:ext cx="50323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164880" imgH="203040" progId="Equation.3">
                  <p:embed/>
                </p:oleObj>
              </mc:Choice>
              <mc:Fallback>
                <p:oleObj name="Rovnice" r:id="rId9" imgW="164880" imgH="203040" progId="Equation.3">
                  <p:embed/>
                  <p:pic>
                    <p:nvPicPr>
                      <p:cNvPr id="2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623643"/>
                        <a:ext cx="503237" cy="614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AutoShape 7"/>
          <p:cNvCxnSpPr>
            <a:cxnSpLocks noChangeShapeType="1"/>
          </p:cNvCxnSpPr>
          <p:nvPr/>
        </p:nvCxnSpPr>
        <p:spPr bwMode="auto">
          <a:xfrm flipH="1">
            <a:off x="3239928" y="5866184"/>
            <a:ext cx="684000" cy="0"/>
          </a:xfrm>
          <a:prstGeom prst="straightConnector1">
            <a:avLst/>
          </a:prstGeom>
          <a:noFill/>
          <a:ln w="76200">
            <a:solidFill>
              <a:srgbClr val="00CC00"/>
            </a:solidFill>
            <a:round/>
            <a:headEnd/>
            <a:tailEnd type="triangle" w="med" len="med"/>
          </a:ln>
        </p:spPr>
      </p:cxnSp>
      <p:graphicFrame>
        <p:nvGraphicFramePr>
          <p:cNvPr id="1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563156"/>
              </p:ext>
            </p:extLst>
          </p:nvPr>
        </p:nvGraphicFramePr>
        <p:xfrm>
          <a:off x="3563888" y="5972383"/>
          <a:ext cx="54133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177480" imgH="253800" progId="Equation.3">
                  <p:embed/>
                </p:oleObj>
              </mc:Choice>
              <mc:Fallback>
                <p:oleObj name="Rovnice" r:id="rId11" imgW="177480" imgH="253800" progId="Equation.3">
                  <p:embed/>
                  <p:pic>
                    <p:nvPicPr>
                      <p:cNvPr id="1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5972383"/>
                        <a:ext cx="541338" cy="766763"/>
                      </a:xfrm>
                      <a:prstGeom prst="rect">
                        <a:avLst/>
                      </a:prstGeom>
                      <a:solidFill>
                        <a:srgbClr val="CCFF66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156350"/>
              </p:ext>
            </p:extLst>
          </p:nvPr>
        </p:nvGraphicFramePr>
        <p:xfrm>
          <a:off x="7380288" y="1223963"/>
          <a:ext cx="1660050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749300" imgH="228600" progId="Equation.3">
                  <p:embed/>
                </p:oleObj>
              </mc:Choice>
              <mc:Fallback>
                <p:oleObj name="Rovnice" r:id="rId13" imgW="74930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1223963"/>
                        <a:ext cx="1660050" cy="50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911963"/>
              </p:ext>
            </p:extLst>
          </p:nvPr>
        </p:nvGraphicFramePr>
        <p:xfrm>
          <a:off x="7408863" y="2276475"/>
          <a:ext cx="12668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571320" imgH="228600" progId="Equation.3">
                  <p:embed/>
                </p:oleObj>
              </mc:Choice>
              <mc:Fallback>
                <p:oleObj name="Rovnice" r:id="rId15" imgW="571320" imgH="2286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8863" y="2276475"/>
                        <a:ext cx="1266825" cy="504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428147"/>
              </p:ext>
            </p:extLst>
          </p:nvPr>
        </p:nvGraphicFramePr>
        <p:xfrm>
          <a:off x="3167063" y="549275"/>
          <a:ext cx="1766887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749160" imgH="253800" progId="Equation.3">
                  <p:embed/>
                </p:oleObj>
              </mc:Choice>
              <mc:Fallback>
                <p:oleObj name="Rovnice" r:id="rId17" imgW="749160" imgH="2538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549275"/>
                        <a:ext cx="1766887" cy="593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ject 1">
                <a:extLst>
                  <a:ext uri="{FF2B5EF4-FFF2-40B4-BE49-F238E27FC236}">
                    <a16:creationId xmlns:a16="http://schemas.microsoft.com/office/drawing/2014/main" id="{2E7376EE-6847-4D74-81C4-83D7E19E484F}"/>
                  </a:ext>
                </a:extLst>
              </p:cNvPr>
              <p:cNvSpPr txBox="1"/>
              <p:nvPr/>
            </p:nvSpPr>
            <p:spPr bwMode="auto">
              <a:xfrm>
                <a:off x="7401960" y="4535915"/>
                <a:ext cx="503237" cy="61436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9" name="Object 1">
                <a:extLst>
                  <a:ext uri="{FF2B5EF4-FFF2-40B4-BE49-F238E27FC236}">
                    <a16:creationId xmlns:a16="http://schemas.microsoft.com/office/drawing/2014/main" id="{2E7376EE-6847-4D74-81C4-83D7E19E4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01960" y="4535915"/>
                <a:ext cx="503237" cy="61436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8823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7234" y="620688"/>
            <a:ext cx="87154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Vlastnosti třecí síly: </a:t>
            </a:r>
            <a:endParaRPr lang="cs-CZ" sz="2800" dirty="0"/>
          </a:p>
          <a:p>
            <a:pPr lvl="0"/>
            <a:r>
              <a:rPr lang="cs-CZ" sz="2800" dirty="0"/>
              <a:t>velikost třecí síly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b="1" dirty="0">
                <a:solidFill>
                  <a:srgbClr val="FF0000"/>
                </a:solidFill>
              </a:rPr>
              <a:t>nezávisí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/>
              <a:t>na obsahu styčných ploch 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dirty="0"/>
              <a:t>na rychlosti (při ↓v)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cs-CZ" sz="2800" b="1" dirty="0">
                <a:solidFill>
                  <a:srgbClr val="FF0000"/>
                </a:solidFill>
              </a:rPr>
              <a:t>závisí</a:t>
            </a:r>
            <a:r>
              <a:rPr lang="cs-CZ" sz="2800" dirty="0"/>
              <a:t>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b="1" dirty="0"/>
              <a:t>na jakosti styčných ploch </a:t>
            </a:r>
            <a:br>
              <a:rPr lang="cs-CZ" sz="2800" dirty="0"/>
            </a:br>
            <a:r>
              <a:rPr lang="cs-CZ" sz="2800" dirty="0"/>
              <a:t>(tu určuje materiál, z něhož jsou plochy vyrobeny)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cs-CZ" sz="2800" dirty="0"/>
              <a:t>molitan, dřevo, smirkový papír, led, ocel, …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b="1" dirty="0"/>
              <a:t>na jejich drsnosti </a:t>
            </a:r>
            <a:br>
              <a:rPr lang="cs-CZ" sz="2800" b="1" dirty="0"/>
            </a:br>
            <a:r>
              <a:rPr lang="cs-CZ" sz="2800" dirty="0"/>
              <a:t>(tu určuje způsob opracování ploch) 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cs-CZ" sz="2800" dirty="0"/>
              <a:t>jemný a hrubý smirkový papír, 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cs-CZ" sz="2800" dirty="0"/>
              <a:t>ohoblované a neohoblované dřevo, …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800" b="1" dirty="0"/>
              <a:t>velikosti kolmé tlakové</a:t>
            </a:r>
            <a:r>
              <a:rPr lang="cs-CZ" sz="2800" dirty="0"/>
              <a:t> (normálové) </a:t>
            </a:r>
            <a:r>
              <a:rPr lang="cs-CZ" sz="2800" b="1" dirty="0"/>
              <a:t>síly</a:t>
            </a:r>
            <a:r>
              <a:rPr lang="cs-CZ" sz="2800" dirty="0"/>
              <a:t> </a:t>
            </a:r>
            <a:r>
              <a:rPr lang="cs-CZ" sz="2800" b="1" dirty="0" err="1"/>
              <a:t>F</a:t>
            </a:r>
            <a:r>
              <a:rPr lang="cs-CZ" sz="2800" b="1" baseline="-25000" dirty="0" err="1"/>
              <a:t>n</a:t>
            </a:r>
            <a:r>
              <a:rPr lang="cs-CZ" sz="2800" b="1" baseline="-25000" dirty="0"/>
              <a:t>.</a:t>
            </a:r>
            <a:endParaRPr lang="cs-CZ" sz="28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019480"/>
              </p:ext>
            </p:extLst>
          </p:nvPr>
        </p:nvGraphicFramePr>
        <p:xfrm>
          <a:off x="4406280" y="620688"/>
          <a:ext cx="2450370" cy="794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647640" imgH="228600" progId="Equation.3">
                  <p:embed/>
                </p:oleObj>
              </mc:Choice>
              <mc:Fallback>
                <p:oleObj name="Rovnice" r:id="rId3" imgW="64764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280" y="620688"/>
                        <a:ext cx="2450370" cy="79425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406280" y="1393612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dirty="0"/>
              <a:t>f – </a:t>
            </a:r>
            <a:r>
              <a:rPr lang="cs-CZ" sz="2800" b="1" dirty="0"/>
              <a:t>součinitel smykového tření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3620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369517"/>
            <a:ext cx="3672408" cy="7999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4282" y="620688"/>
            <a:ext cx="8715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Normálová síla </a:t>
            </a:r>
            <a:r>
              <a:rPr lang="cs-CZ" sz="2800" b="1" dirty="0" err="1"/>
              <a:t>F</a:t>
            </a:r>
            <a:r>
              <a:rPr lang="cs-CZ" sz="2800" b="1" baseline="-25000" dirty="0" err="1"/>
              <a:t>n</a:t>
            </a:r>
            <a:r>
              <a:rPr lang="cs-CZ" sz="2800" b="1" dirty="0"/>
              <a:t> </a:t>
            </a:r>
            <a:r>
              <a:rPr lang="cs-CZ" sz="2800" dirty="0"/>
              <a:t>(síla kolmá k podložce) je v případě vodorovné podložky totožná se silou tíhovou.  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-24"/>
            <a:ext cx="914400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400" b="1" dirty="0">
                <a:solidFill>
                  <a:schemeClr val="bg1"/>
                </a:solidFill>
                <a:cs typeface="Arial" charset="0"/>
              </a:rPr>
              <a:t>3. 7.	SMYKOVÉ TŘENÍ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730529" y="3762590"/>
            <a:ext cx="1152128" cy="606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939035"/>
              </p:ext>
            </p:extLst>
          </p:nvPr>
        </p:nvGraphicFramePr>
        <p:xfrm>
          <a:off x="790444" y="4488275"/>
          <a:ext cx="14446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507960" imgH="253800" progId="Equation.3">
                  <p:embed/>
                </p:oleObj>
              </mc:Choice>
              <mc:Fallback>
                <p:oleObj name="Rovnice" r:id="rId3" imgW="507960" imgH="253800" progId="Equation.3">
                  <p:embed/>
                  <p:pic>
                    <p:nvPicPr>
                      <p:cNvPr id="17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444" y="4488275"/>
                        <a:ext cx="14446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Přímá spojnice se šipkou 17"/>
          <p:cNvCxnSpPr/>
          <p:nvPr/>
        </p:nvCxnSpPr>
        <p:spPr>
          <a:xfrm flipH="1">
            <a:off x="2322988" y="4066053"/>
            <a:ext cx="0" cy="15942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7647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2ročník prezentace">
  <a:themeElements>
    <a:clrScheme name="Vlastní 1">
      <a:dk1>
        <a:sysClr val="windowText" lastClr="000000"/>
      </a:dk1>
      <a:lt1>
        <a:sysClr val="window" lastClr="FFFFFF"/>
      </a:lt1>
      <a:dk2>
        <a:srgbClr val="1F497D"/>
      </a:dk2>
      <a:lt2>
        <a:srgbClr val="66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5138</TotalTime>
  <Words>1955</Words>
  <Application>Microsoft Office PowerPoint</Application>
  <PresentationFormat>Předvádění na obrazovce (4:3)</PresentationFormat>
  <Paragraphs>367</Paragraphs>
  <Slides>38</Slides>
  <Notes>33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Cambria Math</vt:lpstr>
      <vt:lpstr>3_2ročník prezentace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Orel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Monika Bouchalová</dc:creator>
  <cp:lastModifiedBy>Bouchalová Monika</cp:lastModifiedBy>
  <cp:revision>143</cp:revision>
  <dcterms:created xsi:type="dcterms:W3CDTF">2012-10-30T16:55:39Z</dcterms:created>
  <dcterms:modified xsi:type="dcterms:W3CDTF">2021-01-13T21:09:14Z</dcterms:modified>
</cp:coreProperties>
</file>