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notesMasterIdLst>
    <p:notesMasterId r:id="rId35"/>
  </p:notesMasterIdLst>
  <p:sldIdLst>
    <p:sldId id="257" r:id="rId2"/>
    <p:sldId id="400" r:id="rId3"/>
    <p:sldId id="273" r:id="rId4"/>
    <p:sldId id="267" r:id="rId5"/>
    <p:sldId id="281" r:id="rId6"/>
    <p:sldId id="280" r:id="rId7"/>
    <p:sldId id="282" r:id="rId8"/>
    <p:sldId id="291" r:id="rId9"/>
    <p:sldId id="292" r:id="rId10"/>
    <p:sldId id="295" r:id="rId11"/>
    <p:sldId id="302" r:id="rId12"/>
    <p:sldId id="299" r:id="rId13"/>
    <p:sldId id="300" r:id="rId14"/>
    <p:sldId id="301" r:id="rId15"/>
    <p:sldId id="303" r:id="rId16"/>
    <p:sldId id="305" r:id="rId17"/>
    <p:sldId id="307" r:id="rId18"/>
    <p:sldId id="311" r:id="rId19"/>
    <p:sldId id="318" r:id="rId20"/>
    <p:sldId id="319" r:id="rId21"/>
    <p:sldId id="320" r:id="rId22"/>
    <p:sldId id="321" r:id="rId23"/>
    <p:sldId id="384" r:id="rId24"/>
    <p:sldId id="314" r:id="rId25"/>
    <p:sldId id="315" r:id="rId26"/>
    <p:sldId id="316" r:id="rId27"/>
    <p:sldId id="323" r:id="rId28"/>
    <p:sldId id="324" r:id="rId29"/>
    <p:sldId id="325" r:id="rId30"/>
    <p:sldId id="387" r:id="rId31"/>
    <p:sldId id="327" r:id="rId32"/>
    <p:sldId id="329" r:id="rId33"/>
    <p:sldId id="432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CC00"/>
    <a:srgbClr val="FF3300"/>
    <a:srgbClr val="00FF00"/>
    <a:srgbClr val="CCFF66"/>
    <a:srgbClr val="FF7C8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1B6261-7C10-4A47-90D7-5E4CAACE9F40}" v="2005" dt="2021-01-13T20:48:31.827"/>
    <p1510:client id="{7BAE62C9-65AE-498F-A03E-AF8A96846247}" v="7" dt="2021-01-13T21:21:05.517"/>
    <p1510:client id="{F7E841BD-937F-44AD-BA7D-FDC2AA11CC0B}" v="20" dt="2021-01-13T20:57:13.2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361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66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uchalová Monika" userId="109d95b4-2bb8-49cf-b576-f29ce8faf883" providerId="ADAL" clId="{6B8273F8-7D06-4554-8424-45F8A80840C6}"/>
    <pc:docChg chg="undo custSel modSld sldOrd">
      <pc:chgData name="Bouchalová Monika" userId="109d95b4-2bb8-49cf-b576-f29ce8faf883" providerId="ADAL" clId="{6B8273F8-7D06-4554-8424-45F8A80840C6}" dt="2020-12-14T20:42:14.829" v="106"/>
      <pc:docMkLst>
        <pc:docMk/>
      </pc:docMkLst>
      <pc:sldChg chg="modSp mod modAnim">
        <pc:chgData name="Bouchalová Monika" userId="109d95b4-2bb8-49cf-b576-f29ce8faf883" providerId="ADAL" clId="{6B8273F8-7D06-4554-8424-45F8A80840C6}" dt="2020-12-14T20:41:00.858" v="95" actId="208"/>
        <pc:sldMkLst>
          <pc:docMk/>
          <pc:sldMk cId="3586474019" sldId="314"/>
        </pc:sldMkLst>
        <pc:spChg chg="mod">
          <ac:chgData name="Bouchalová Monika" userId="109d95b4-2bb8-49cf-b576-f29ce8faf883" providerId="ADAL" clId="{6B8273F8-7D06-4554-8424-45F8A80840C6}" dt="2020-12-14T20:41:00.858" v="95" actId="208"/>
          <ac:spMkLst>
            <pc:docMk/>
            <pc:sldMk cId="3586474019" sldId="314"/>
            <ac:spMk id="5" creationId="{00000000-0000-0000-0000-000000000000}"/>
          </ac:spMkLst>
        </pc:spChg>
      </pc:sldChg>
      <pc:sldChg chg="modSp mod modAnim">
        <pc:chgData name="Bouchalová Monika" userId="109d95b4-2bb8-49cf-b576-f29ce8faf883" providerId="ADAL" clId="{6B8273F8-7D06-4554-8424-45F8A80840C6}" dt="2020-12-14T20:41:40.519" v="100" actId="1076"/>
        <pc:sldMkLst>
          <pc:docMk/>
          <pc:sldMk cId="1270692740" sldId="315"/>
        </pc:sldMkLst>
        <pc:spChg chg="mod">
          <ac:chgData name="Bouchalová Monika" userId="109d95b4-2bb8-49cf-b576-f29ce8faf883" providerId="ADAL" clId="{6B8273F8-7D06-4554-8424-45F8A80840C6}" dt="2020-12-14T20:41:40.519" v="100" actId="1076"/>
          <ac:spMkLst>
            <pc:docMk/>
            <pc:sldMk cId="1270692740" sldId="315"/>
            <ac:spMk id="27" creationId="{00000000-0000-0000-0000-000000000000}"/>
          </ac:spMkLst>
        </pc:spChg>
      </pc:sldChg>
      <pc:sldChg chg="addSp delSp modSp mod addAnim delAnim modAnim">
        <pc:chgData name="Bouchalová Monika" userId="109d95b4-2bb8-49cf-b576-f29ce8faf883" providerId="ADAL" clId="{6B8273F8-7D06-4554-8424-45F8A80840C6}" dt="2020-12-14T20:37:05.663" v="69" actId="208"/>
        <pc:sldMkLst>
          <pc:docMk/>
          <pc:sldMk cId="259970952" sldId="316"/>
        </pc:sldMkLst>
        <pc:spChg chg="mod">
          <ac:chgData name="Bouchalová Monika" userId="109d95b4-2bb8-49cf-b576-f29ce8faf883" providerId="ADAL" clId="{6B8273F8-7D06-4554-8424-45F8A80840C6}" dt="2020-12-14T20:35:21.320" v="54" actId="6549"/>
          <ac:spMkLst>
            <pc:docMk/>
            <pc:sldMk cId="259970952" sldId="316"/>
            <ac:spMk id="11" creationId="{00000000-0000-0000-0000-000000000000}"/>
          </ac:spMkLst>
        </pc:spChg>
        <pc:spChg chg="mod">
          <ac:chgData name="Bouchalová Monika" userId="109d95b4-2bb8-49cf-b576-f29ce8faf883" providerId="ADAL" clId="{6B8273F8-7D06-4554-8424-45F8A80840C6}" dt="2020-12-14T20:37:05.663" v="69" actId="208"/>
          <ac:spMkLst>
            <pc:docMk/>
            <pc:sldMk cId="259970952" sldId="316"/>
            <ac:spMk id="41" creationId="{00000000-0000-0000-0000-000000000000}"/>
          </ac:spMkLst>
        </pc:spChg>
        <pc:spChg chg="add mod">
          <ac:chgData name="Bouchalová Monika" userId="109d95b4-2bb8-49cf-b576-f29ce8faf883" providerId="ADAL" clId="{6B8273F8-7D06-4554-8424-45F8A80840C6}" dt="2020-12-14T20:35:13.690" v="52" actId="1076"/>
          <ac:spMkLst>
            <pc:docMk/>
            <pc:sldMk cId="259970952" sldId="316"/>
            <ac:spMk id="44" creationId="{EDB46C01-719E-4C63-990F-977392687D3C}"/>
          </ac:spMkLst>
        </pc:spChg>
        <pc:spChg chg="add mod">
          <ac:chgData name="Bouchalová Monika" userId="109d95b4-2bb8-49cf-b576-f29ce8faf883" providerId="ADAL" clId="{6B8273F8-7D06-4554-8424-45F8A80840C6}" dt="2020-12-14T20:35:27.954" v="57" actId="1076"/>
          <ac:spMkLst>
            <pc:docMk/>
            <pc:sldMk cId="259970952" sldId="316"/>
            <ac:spMk id="51" creationId="{4ABFB33D-D66D-423C-8CAE-1F0A0DE20D38}"/>
          </ac:spMkLst>
        </pc:spChg>
        <pc:spChg chg="add mod">
          <ac:chgData name="Bouchalová Monika" userId="109d95b4-2bb8-49cf-b576-f29ce8faf883" providerId="ADAL" clId="{6B8273F8-7D06-4554-8424-45F8A80840C6}" dt="2020-12-14T20:36:22.409" v="63" actId="1076"/>
          <ac:spMkLst>
            <pc:docMk/>
            <pc:sldMk cId="259970952" sldId="316"/>
            <ac:spMk id="53" creationId="{5519C2AC-097F-4114-8CAA-735C66CC52EC}"/>
          </ac:spMkLst>
        </pc:spChg>
        <pc:graphicFrameChg chg="add del mod replId">
          <ac:chgData name="Bouchalová Monika" userId="109d95b4-2bb8-49cf-b576-f29ce8faf883" providerId="ADAL" clId="{6B8273F8-7D06-4554-8424-45F8A80840C6}" dt="2020-12-14T20:34:50.129" v="42"/>
          <ac:graphicFrameMkLst>
            <pc:docMk/>
            <pc:sldMk cId="259970952" sldId="316"/>
            <ac:graphicFrameMk id="5" creationId="{EDB46C01-719E-4C63-990F-977392687D3C}"/>
          </ac:graphicFrameMkLst>
        </pc:graphicFrameChg>
      </pc:sldChg>
      <pc:sldChg chg="modSp mod modAnim">
        <pc:chgData name="Bouchalová Monika" userId="109d95b4-2bb8-49cf-b576-f29ce8faf883" providerId="ADAL" clId="{6B8273F8-7D06-4554-8424-45F8A80840C6}" dt="2020-12-14T20:42:14.829" v="106"/>
        <pc:sldMkLst>
          <pc:docMk/>
          <pc:sldMk cId="3808227081" sldId="329"/>
        </pc:sldMkLst>
        <pc:spChg chg="mod">
          <ac:chgData name="Bouchalová Monika" userId="109d95b4-2bb8-49cf-b576-f29ce8faf883" providerId="ADAL" clId="{6B8273F8-7D06-4554-8424-45F8A80840C6}" dt="2020-12-14T20:42:11.234" v="105" actId="208"/>
          <ac:spMkLst>
            <pc:docMk/>
            <pc:sldMk cId="3808227081" sldId="329"/>
            <ac:spMk id="2" creationId="{00000000-0000-0000-0000-000000000000}"/>
          </ac:spMkLst>
        </pc:spChg>
      </pc:sldChg>
      <pc:sldChg chg="addSp delSp modSp mod delAnim modAnim">
        <pc:chgData name="Bouchalová Monika" userId="109d95b4-2bb8-49cf-b576-f29ce8faf883" providerId="ADAL" clId="{6B8273F8-7D06-4554-8424-45F8A80840C6}" dt="2020-12-14T20:31:45.204" v="25" actId="1076"/>
        <pc:sldMkLst>
          <pc:docMk/>
          <pc:sldMk cId="2633696379" sldId="334"/>
        </pc:sldMkLst>
        <pc:spChg chg="add mod">
          <ac:chgData name="Bouchalová Monika" userId="109d95b4-2bb8-49cf-b576-f29ce8faf883" providerId="ADAL" clId="{6B8273F8-7D06-4554-8424-45F8A80840C6}" dt="2020-12-14T20:31:45.204" v="25" actId="1076"/>
          <ac:spMkLst>
            <pc:docMk/>
            <pc:sldMk cId="2633696379" sldId="334"/>
            <ac:spMk id="15" creationId="{00000000-0000-0000-0000-000000000000}"/>
          </ac:spMkLst>
        </pc:spChg>
        <pc:graphicFrameChg chg="del mod replId">
          <ac:chgData name="Bouchalová Monika" userId="109d95b4-2bb8-49cf-b576-f29ce8faf883" providerId="ADAL" clId="{6B8273F8-7D06-4554-8424-45F8A80840C6}" dt="2020-12-14T20:30:31.767" v="5"/>
          <ac:graphicFrameMkLst>
            <pc:docMk/>
            <pc:sldMk cId="2633696379" sldId="334"/>
            <ac:graphicFrameMk id="4" creationId="{00000000-0000-0000-0000-000000000000}"/>
          </ac:graphicFrameMkLst>
        </pc:graphicFrameChg>
      </pc:sldChg>
      <pc:sldChg chg="addSp delSp modSp mod delAnim modAnim">
        <pc:chgData name="Bouchalová Monika" userId="109d95b4-2bb8-49cf-b576-f29ce8faf883" providerId="ADAL" clId="{6B8273F8-7D06-4554-8424-45F8A80840C6}" dt="2020-12-14T20:31:59.914" v="29"/>
        <pc:sldMkLst>
          <pc:docMk/>
          <pc:sldMk cId="2388823963" sldId="336"/>
        </pc:sldMkLst>
        <pc:spChg chg="add mod">
          <ac:chgData name="Bouchalová Monika" userId="109d95b4-2bb8-49cf-b576-f29ce8faf883" providerId="ADAL" clId="{6B8273F8-7D06-4554-8424-45F8A80840C6}" dt="2020-12-14T20:31:56.757" v="28" actId="1076"/>
          <ac:spMkLst>
            <pc:docMk/>
            <pc:sldMk cId="2388823963" sldId="336"/>
            <ac:spMk id="29" creationId="{2E7376EE-6847-4D74-81C4-83D7E19E484F}"/>
          </ac:spMkLst>
        </pc:spChg>
        <pc:graphicFrameChg chg="del">
          <ac:chgData name="Bouchalová Monika" userId="109d95b4-2bb8-49cf-b576-f29ce8faf883" providerId="ADAL" clId="{6B8273F8-7D06-4554-8424-45F8A80840C6}" dt="2020-12-14T20:31:53.453" v="26" actId="478"/>
          <ac:graphicFrameMkLst>
            <pc:docMk/>
            <pc:sldMk cId="2388823963" sldId="336"/>
            <ac:graphicFrameMk id="25" creationId="{00000000-0000-0000-0000-000000000000}"/>
          </ac:graphicFrameMkLst>
        </pc:graphicFrameChg>
      </pc:sldChg>
      <pc:sldChg chg="ord">
        <pc:chgData name="Bouchalová Monika" userId="109d95b4-2bb8-49cf-b576-f29ce8faf883" providerId="ADAL" clId="{6B8273F8-7D06-4554-8424-45F8A80840C6}" dt="2020-12-14T20:40:35.532" v="92"/>
        <pc:sldMkLst>
          <pc:docMk/>
          <pc:sldMk cId="3138491462" sldId="410"/>
        </pc:sldMkLst>
      </pc:sldChg>
      <pc:sldChg chg="modSp mod ord">
        <pc:chgData name="Bouchalová Monika" userId="109d95b4-2bb8-49cf-b576-f29ce8faf883" providerId="ADAL" clId="{6B8273F8-7D06-4554-8424-45F8A80840C6}" dt="2020-12-14T20:41:53.287" v="102"/>
        <pc:sldMkLst>
          <pc:docMk/>
          <pc:sldMk cId="3950563692" sldId="411"/>
        </pc:sldMkLst>
        <pc:spChg chg="mod">
          <ac:chgData name="Bouchalová Monika" userId="109d95b4-2bb8-49cf-b576-f29ce8faf883" providerId="ADAL" clId="{6B8273F8-7D06-4554-8424-45F8A80840C6}" dt="2020-12-14T20:38:01.087" v="89" actId="1076"/>
          <ac:spMkLst>
            <pc:docMk/>
            <pc:sldMk cId="3950563692" sldId="411"/>
            <ac:spMk id="10" creationId="{00000000-0000-0000-0000-000000000000}"/>
          </ac:spMkLst>
        </pc:spChg>
      </pc:sldChg>
    </pc:docChg>
  </pc:docChgLst>
  <pc:docChgLst>
    <pc:chgData name="Bouchalová Monika" userId="109d95b4-2bb8-49cf-b576-f29ce8faf883" providerId="ADAL" clId="{F7E841BD-937F-44AD-BA7D-FDC2AA11CC0B}"/>
    <pc:docChg chg="undo custSel addSld delSld modSld">
      <pc:chgData name="Bouchalová Monika" userId="109d95b4-2bb8-49cf-b576-f29ce8faf883" providerId="ADAL" clId="{F7E841BD-937F-44AD-BA7D-FDC2AA11CC0B}" dt="2021-01-13T21:02:11.232" v="60" actId="478"/>
      <pc:docMkLst>
        <pc:docMk/>
      </pc:docMkLst>
      <pc:sldChg chg="del">
        <pc:chgData name="Bouchalová Monika" userId="109d95b4-2bb8-49cf-b576-f29ce8faf883" providerId="ADAL" clId="{F7E841BD-937F-44AD-BA7D-FDC2AA11CC0B}" dt="2021-01-13T20:52:56.745" v="2" actId="47"/>
        <pc:sldMkLst>
          <pc:docMk/>
          <pc:sldMk cId="4167146390" sldId="279"/>
        </pc:sldMkLst>
      </pc:sldChg>
      <pc:sldChg chg="modSp mod">
        <pc:chgData name="Bouchalová Monika" userId="109d95b4-2bb8-49cf-b576-f29ce8faf883" providerId="ADAL" clId="{F7E841BD-937F-44AD-BA7D-FDC2AA11CC0B}" dt="2021-01-13T20:53:37.641" v="4"/>
        <pc:sldMkLst>
          <pc:docMk/>
          <pc:sldMk cId="3234770491" sldId="280"/>
        </pc:sldMkLst>
        <pc:spChg chg="mod">
          <ac:chgData name="Bouchalová Monika" userId="109d95b4-2bb8-49cf-b576-f29ce8faf883" providerId="ADAL" clId="{F7E841BD-937F-44AD-BA7D-FDC2AA11CC0B}" dt="2021-01-13T20:53:37.641" v="4"/>
          <ac:spMkLst>
            <pc:docMk/>
            <pc:sldMk cId="3234770491" sldId="280"/>
            <ac:spMk id="13" creationId="{00000000-0000-0000-0000-000000000000}"/>
          </ac:spMkLst>
        </pc:spChg>
        <pc:picChg chg="mod">
          <ac:chgData name="Bouchalová Monika" userId="109d95b4-2bb8-49cf-b576-f29ce8faf883" providerId="ADAL" clId="{F7E841BD-937F-44AD-BA7D-FDC2AA11CC0B}" dt="2021-01-13T20:53:25.009" v="3" actId="14100"/>
          <ac:picMkLst>
            <pc:docMk/>
            <pc:sldMk cId="3234770491" sldId="280"/>
            <ac:picMk id="4098" creationId="{00000000-0000-0000-0000-000000000000}"/>
          </ac:picMkLst>
        </pc:picChg>
      </pc:sldChg>
      <pc:sldChg chg="del">
        <pc:chgData name="Bouchalová Monika" userId="109d95b4-2bb8-49cf-b576-f29ce8faf883" providerId="ADAL" clId="{F7E841BD-937F-44AD-BA7D-FDC2AA11CC0B}" dt="2021-01-13T20:52:56.745" v="2" actId="47"/>
        <pc:sldMkLst>
          <pc:docMk/>
          <pc:sldMk cId="1434982925" sldId="284"/>
        </pc:sldMkLst>
      </pc:sldChg>
      <pc:sldChg chg="del">
        <pc:chgData name="Bouchalová Monika" userId="109d95b4-2bb8-49cf-b576-f29ce8faf883" providerId="ADAL" clId="{F7E841BD-937F-44AD-BA7D-FDC2AA11CC0B}" dt="2021-01-13T20:52:56.745" v="2" actId="47"/>
        <pc:sldMkLst>
          <pc:docMk/>
          <pc:sldMk cId="895677145" sldId="285"/>
        </pc:sldMkLst>
      </pc:sldChg>
      <pc:sldChg chg="del">
        <pc:chgData name="Bouchalová Monika" userId="109d95b4-2bb8-49cf-b576-f29ce8faf883" providerId="ADAL" clId="{F7E841BD-937F-44AD-BA7D-FDC2AA11CC0B}" dt="2021-01-13T20:53:44.205" v="5" actId="47"/>
        <pc:sldMkLst>
          <pc:docMk/>
          <pc:sldMk cId="738890816" sldId="286"/>
        </pc:sldMkLst>
      </pc:sldChg>
      <pc:sldChg chg="del">
        <pc:chgData name="Bouchalová Monika" userId="109d95b4-2bb8-49cf-b576-f29ce8faf883" providerId="ADAL" clId="{F7E841BD-937F-44AD-BA7D-FDC2AA11CC0B}" dt="2021-01-13T20:53:58.825" v="6" actId="47"/>
        <pc:sldMkLst>
          <pc:docMk/>
          <pc:sldMk cId="1463417014" sldId="288"/>
        </pc:sldMkLst>
      </pc:sldChg>
      <pc:sldChg chg="del">
        <pc:chgData name="Bouchalová Monika" userId="109d95b4-2bb8-49cf-b576-f29ce8faf883" providerId="ADAL" clId="{F7E841BD-937F-44AD-BA7D-FDC2AA11CC0B}" dt="2021-01-13T20:54:01.147" v="7" actId="47"/>
        <pc:sldMkLst>
          <pc:docMk/>
          <pc:sldMk cId="3386833119" sldId="290"/>
        </pc:sldMkLst>
      </pc:sldChg>
      <pc:sldChg chg="delSp modSp mod delAnim modAnim">
        <pc:chgData name="Bouchalová Monika" userId="109d95b4-2bb8-49cf-b576-f29ce8faf883" providerId="ADAL" clId="{F7E841BD-937F-44AD-BA7D-FDC2AA11CC0B}" dt="2021-01-13T20:55:11.331" v="20" actId="179"/>
        <pc:sldMkLst>
          <pc:docMk/>
          <pc:sldMk cId="2068131473" sldId="292"/>
        </pc:sldMkLst>
        <pc:spChg chg="del">
          <ac:chgData name="Bouchalová Monika" userId="109d95b4-2bb8-49cf-b576-f29ce8faf883" providerId="ADAL" clId="{F7E841BD-937F-44AD-BA7D-FDC2AA11CC0B}" dt="2021-01-13T20:54:41.251" v="9" actId="478"/>
          <ac:spMkLst>
            <pc:docMk/>
            <pc:sldMk cId="2068131473" sldId="292"/>
            <ac:spMk id="2" creationId="{00000000-0000-0000-0000-000000000000}"/>
          </ac:spMkLst>
        </pc:spChg>
        <pc:spChg chg="mod">
          <ac:chgData name="Bouchalová Monika" userId="109d95b4-2bb8-49cf-b576-f29ce8faf883" providerId="ADAL" clId="{F7E841BD-937F-44AD-BA7D-FDC2AA11CC0B}" dt="2021-01-13T20:55:11.331" v="20" actId="179"/>
          <ac:spMkLst>
            <pc:docMk/>
            <pc:sldMk cId="2068131473" sldId="292"/>
            <ac:spMk id="13" creationId="{00000000-0000-0000-0000-000000000000}"/>
          </ac:spMkLst>
        </pc:spChg>
        <pc:grpChg chg="del">
          <ac:chgData name="Bouchalová Monika" userId="109d95b4-2bb8-49cf-b576-f29ce8faf883" providerId="ADAL" clId="{F7E841BD-937F-44AD-BA7D-FDC2AA11CC0B}" dt="2021-01-13T20:54:41.251" v="9" actId="478"/>
          <ac:grpSpMkLst>
            <pc:docMk/>
            <pc:sldMk cId="2068131473" sldId="292"/>
            <ac:grpSpMk id="12" creationId="{00000000-0000-0000-0000-000000000000}"/>
          </ac:grpSpMkLst>
        </pc:grpChg>
        <pc:cxnChg chg="del">
          <ac:chgData name="Bouchalová Monika" userId="109d95b4-2bb8-49cf-b576-f29ce8faf883" providerId="ADAL" clId="{F7E841BD-937F-44AD-BA7D-FDC2AA11CC0B}" dt="2021-01-13T20:54:41.251" v="9" actId="478"/>
          <ac:cxnSpMkLst>
            <pc:docMk/>
            <pc:sldMk cId="2068131473" sldId="292"/>
            <ac:cxnSpMk id="19" creationId="{00000000-0000-0000-0000-000000000000}"/>
          </ac:cxnSpMkLst>
        </pc:cxnChg>
      </pc:sldChg>
      <pc:sldChg chg="modSp del mod">
        <pc:chgData name="Bouchalová Monika" userId="109d95b4-2bb8-49cf-b576-f29ce8faf883" providerId="ADAL" clId="{F7E841BD-937F-44AD-BA7D-FDC2AA11CC0B}" dt="2021-01-13T20:55:16.639" v="21" actId="47"/>
        <pc:sldMkLst>
          <pc:docMk/>
          <pc:sldMk cId="874426882" sldId="293"/>
        </pc:sldMkLst>
        <pc:spChg chg="mod">
          <ac:chgData name="Bouchalová Monika" userId="109d95b4-2bb8-49cf-b576-f29ce8faf883" providerId="ADAL" clId="{F7E841BD-937F-44AD-BA7D-FDC2AA11CC0B}" dt="2021-01-13T20:54:36.169" v="8" actId="21"/>
          <ac:spMkLst>
            <pc:docMk/>
            <pc:sldMk cId="874426882" sldId="293"/>
            <ac:spMk id="16" creationId="{00000000-0000-0000-0000-000000000000}"/>
          </ac:spMkLst>
        </pc:spChg>
      </pc:sldChg>
      <pc:sldChg chg="del">
        <pc:chgData name="Bouchalová Monika" userId="109d95b4-2bb8-49cf-b576-f29ce8faf883" providerId="ADAL" clId="{F7E841BD-937F-44AD-BA7D-FDC2AA11CC0B}" dt="2021-01-13T20:55:18.258" v="22" actId="47"/>
        <pc:sldMkLst>
          <pc:docMk/>
          <pc:sldMk cId="1907706713" sldId="294"/>
        </pc:sldMkLst>
      </pc:sldChg>
      <pc:sldChg chg="modSp mod">
        <pc:chgData name="Bouchalová Monika" userId="109d95b4-2bb8-49cf-b576-f29ce8faf883" providerId="ADAL" clId="{F7E841BD-937F-44AD-BA7D-FDC2AA11CC0B}" dt="2021-01-13T20:56:00.021" v="30" actId="20577"/>
        <pc:sldMkLst>
          <pc:docMk/>
          <pc:sldMk cId="1069970658" sldId="295"/>
        </pc:sldMkLst>
        <pc:spChg chg="mod">
          <ac:chgData name="Bouchalová Monika" userId="109d95b4-2bb8-49cf-b576-f29ce8faf883" providerId="ADAL" clId="{F7E841BD-937F-44AD-BA7D-FDC2AA11CC0B}" dt="2021-01-13T20:56:00.021" v="30" actId="20577"/>
          <ac:spMkLst>
            <pc:docMk/>
            <pc:sldMk cId="1069970658" sldId="295"/>
            <ac:spMk id="13" creationId="{00000000-0000-0000-0000-000000000000}"/>
          </ac:spMkLst>
        </pc:spChg>
      </pc:sldChg>
      <pc:sldChg chg="del">
        <pc:chgData name="Bouchalová Monika" userId="109d95b4-2bb8-49cf-b576-f29ce8faf883" providerId="ADAL" clId="{F7E841BD-937F-44AD-BA7D-FDC2AA11CC0B}" dt="2021-01-13T20:56:07.566" v="31" actId="47"/>
        <pc:sldMkLst>
          <pc:docMk/>
          <pc:sldMk cId="3949536556" sldId="296"/>
        </pc:sldMkLst>
      </pc:sldChg>
      <pc:sldChg chg="del">
        <pc:chgData name="Bouchalová Monika" userId="109d95b4-2bb8-49cf-b576-f29ce8faf883" providerId="ADAL" clId="{F7E841BD-937F-44AD-BA7D-FDC2AA11CC0B}" dt="2021-01-13T20:56:16.484" v="32" actId="47"/>
        <pc:sldMkLst>
          <pc:docMk/>
          <pc:sldMk cId="2499957331" sldId="298"/>
        </pc:sldMkLst>
      </pc:sldChg>
      <pc:sldChg chg="addSp modSp mod">
        <pc:chgData name="Bouchalová Monika" userId="109d95b4-2bb8-49cf-b576-f29ce8faf883" providerId="ADAL" clId="{F7E841BD-937F-44AD-BA7D-FDC2AA11CC0B}" dt="2021-01-13T20:57:00.818" v="39" actId="1076"/>
        <pc:sldMkLst>
          <pc:docMk/>
          <pc:sldMk cId="1977102495" sldId="305"/>
        </pc:sldMkLst>
        <pc:spChg chg="mod">
          <ac:chgData name="Bouchalová Monika" userId="109d95b4-2bb8-49cf-b576-f29ce8faf883" providerId="ADAL" clId="{F7E841BD-937F-44AD-BA7D-FDC2AA11CC0B}" dt="2021-01-13T20:56:47.960" v="35" actId="14100"/>
          <ac:spMkLst>
            <pc:docMk/>
            <pc:sldMk cId="1977102495" sldId="305"/>
            <ac:spMk id="4" creationId="{00000000-0000-0000-0000-000000000000}"/>
          </ac:spMkLst>
        </pc:spChg>
        <pc:spChg chg="mod">
          <ac:chgData name="Bouchalová Monika" userId="109d95b4-2bb8-49cf-b576-f29ce8faf883" providerId="ADAL" clId="{F7E841BD-937F-44AD-BA7D-FDC2AA11CC0B}" dt="2021-01-13T20:56:47.960" v="35" actId="14100"/>
          <ac:spMkLst>
            <pc:docMk/>
            <pc:sldMk cId="1977102495" sldId="305"/>
            <ac:spMk id="7" creationId="{00000000-0000-0000-0000-000000000000}"/>
          </ac:spMkLst>
        </pc:spChg>
        <pc:spChg chg="mod">
          <ac:chgData name="Bouchalová Monika" userId="109d95b4-2bb8-49cf-b576-f29ce8faf883" providerId="ADAL" clId="{F7E841BD-937F-44AD-BA7D-FDC2AA11CC0B}" dt="2021-01-13T20:56:47.960" v="35" actId="14100"/>
          <ac:spMkLst>
            <pc:docMk/>
            <pc:sldMk cId="1977102495" sldId="305"/>
            <ac:spMk id="15" creationId="{00000000-0000-0000-0000-000000000000}"/>
          </ac:spMkLst>
        </pc:spChg>
        <pc:grpChg chg="mod">
          <ac:chgData name="Bouchalová Monika" userId="109d95b4-2bb8-49cf-b576-f29ce8faf883" providerId="ADAL" clId="{F7E841BD-937F-44AD-BA7D-FDC2AA11CC0B}" dt="2021-01-13T20:56:47.960" v="35" actId="14100"/>
          <ac:grpSpMkLst>
            <pc:docMk/>
            <pc:sldMk cId="1977102495" sldId="305"/>
            <ac:grpSpMk id="8" creationId="{00000000-0000-0000-0000-000000000000}"/>
          </ac:grpSpMkLst>
        </pc:grpChg>
        <pc:grpChg chg="mod">
          <ac:chgData name="Bouchalová Monika" userId="109d95b4-2bb8-49cf-b576-f29ce8faf883" providerId="ADAL" clId="{F7E841BD-937F-44AD-BA7D-FDC2AA11CC0B}" dt="2021-01-13T20:56:47.960" v="35" actId="14100"/>
          <ac:grpSpMkLst>
            <pc:docMk/>
            <pc:sldMk cId="1977102495" sldId="305"/>
            <ac:grpSpMk id="9" creationId="{00000000-0000-0000-0000-000000000000}"/>
          </ac:grpSpMkLst>
        </pc:grpChg>
        <pc:graphicFrameChg chg="mod">
          <ac:chgData name="Bouchalová Monika" userId="109d95b4-2bb8-49cf-b576-f29ce8faf883" providerId="ADAL" clId="{F7E841BD-937F-44AD-BA7D-FDC2AA11CC0B}" dt="2021-01-13T20:56:47.960" v="35" actId="14100"/>
          <ac:graphicFrameMkLst>
            <pc:docMk/>
            <pc:sldMk cId="1977102495" sldId="305"/>
            <ac:graphicFrameMk id="10" creationId="{00000000-0000-0000-0000-000000000000}"/>
          </ac:graphicFrameMkLst>
        </pc:graphicFrameChg>
        <pc:graphicFrameChg chg="mod">
          <ac:chgData name="Bouchalová Monika" userId="109d95b4-2bb8-49cf-b576-f29ce8faf883" providerId="ADAL" clId="{F7E841BD-937F-44AD-BA7D-FDC2AA11CC0B}" dt="2021-01-13T20:56:47.960" v="35" actId="14100"/>
          <ac:graphicFrameMkLst>
            <pc:docMk/>
            <pc:sldMk cId="1977102495" sldId="305"/>
            <ac:graphicFrameMk id="18" creationId="{00000000-0000-0000-0000-000000000000}"/>
          </ac:graphicFrameMkLst>
        </pc:graphicFrameChg>
        <pc:picChg chg="add mod">
          <ac:chgData name="Bouchalová Monika" userId="109d95b4-2bb8-49cf-b576-f29ce8faf883" providerId="ADAL" clId="{F7E841BD-937F-44AD-BA7D-FDC2AA11CC0B}" dt="2021-01-13T20:57:00.818" v="39" actId="1076"/>
          <ac:picMkLst>
            <pc:docMk/>
            <pc:sldMk cId="1977102495" sldId="305"/>
            <ac:picMk id="16" creationId="{69393F0D-7BCE-4A07-A316-55F4D34A890B}"/>
          </ac:picMkLst>
        </pc:picChg>
        <pc:cxnChg chg="mod">
          <ac:chgData name="Bouchalová Monika" userId="109d95b4-2bb8-49cf-b576-f29ce8faf883" providerId="ADAL" clId="{F7E841BD-937F-44AD-BA7D-FDC2AA11CC0B}" dt="2021-01-13T20:56:47.960" v="35" actId="14100"/>
          <ac:cxnSpMkLst>
            <pc:docMk/>
            <pc:sldMk cId="1977102495" sldId="305"/>
            <ac:cxnSpMk id="3" creationId="{00000000-0000-0000-0000-000000000000}"/>
          </ac:cxnSpMkLst>
        </pc:cxnChg>
        <pc:cxnChg chg="mod">
          <ac:chgData name="Bouchalová Monika" userId="109d95b4-2bb8-49cf-b576-f29ce8faf883" providerId="ADAL" clId="{F7E841BD-937F-44AD-BA7D-FDC2AA11CC0B}" dt="2021-01-13T20:56:47.960" v="35" actId="14100"/>
          <ac:cxnSpMkLst>
            <pc:docMk/>
            <pc:sldMk cId="1977102495" sldId="305"/>
            <ac:cxnSpMk id="6" creationId="{00000000-0000-0000-0000-000000000000}"/>
          </ac:cxnSpMkLst>
        </pc:cxnChg>
        <pc:cxnChg chg="mod">
          <ac:chgData name="Bouchalová Monika" userId="109d95b4-2bb8-49cf-b576-f29ce8faf883" providerId="ADAL" clId="{F7E841BD-937F-44AD-BA7D-FDC2AA11CC0B}" dt="2021-01-13T20:56:47.960" v="35" actId="14100"/>
          <ac:cxnSpMkLst>
            <pc:docMk/>
            <pc:sldMk cId="1977102495" sldId="305"/>
            <ac:cxnSpMk id="12" creationId="{00000000-0000-0000-0000-000000000000}"/>
          </ac:cxnSpMkLst>
        </pc:cxnChg>
      </pc:sldChg>
      <pc:sldChg chg="modSp del">
        <pc:chgData name="Bouchalová Monika" userId="109d95b4-2bb8-49cf-b576-f29ce8faf883" providerId="ADAL" clId="{F7E841BD-937F-44AD-BA7D-FDC2AA11CC0B}" dt="2021-01-13T20:57:02.750" v="40" actId="47"/>
        <pc:sldMkLst>
          <pc:docMk/>
          <pc:sldMk cId="3038650980" sldId="306"/>
        </pc:sldMkLst>
        <pc:picChg chg="mod">
          <ac:chgData name="Bouchalová Monika" userId="109d95b4-2bb8-49cf-b576-f29ce8faf883" providerId="ADAL" clId="{F7E841BD-937F-44AD-BA7D-FDC2AA11CC0B}" dt="2021-01-13T20:56:51.543" v="36" actId="1076"/>
          <ac:picMkLst>
            <pc:docMk/>
            <pc:sldMk cId="3038650980" sldId="306"/>
            <ac:picMk id="1033" creationId="{00000000-0000-0000-0000-000000000000}"/>
          </ac:picMkLst>
        </pc:picChg>
      </pc:sldChg>
      <pc:sldChg chg="modSp">
        <pc:chgData name="Bouchalová Monika" userId="109d95b4-2bb8-49cf-b576-f29ce8faf883" providerId="ADAL" clId="{F7E841BD-937F-44AD-BA7D-FDC2AA11CC0B}" dt="2021-01-13T20:57:13.261" v="42" actId="120"/>
        <pc:sldMkLst>
          <pc:docMk/>
          <pc:sldMk cId="2855477849" sldId="307"/>
        </pc:sldMkLst>
        <pc:spChg chg="mod">
          <ac:chgData name="Bouchalová Monika" userId="109d95b4-2bb8-49cf-b576-f29ce8faf883" providerId="ADAL" clId="{F7E841BD-937F-44AD-BA7D-FDC2AA11CC0B}" dt="2021-01-13T20:57:13.261" v="42" actId="120"/>
          <ac:spMkLst>
            <pc:docMk/>
            <pc:sldMk cId="2855477849" sldId="307"/>
            <ac:spMk id="13" creationId="{00000000-0000-0000-0000-000000000000}"/>
          </ac:spMkLst>
        </pc:spChg>
      </pc:sldChg>
      <pc:sldChg chg="del">
        <pc:chgData name="Bouchalová Monika" userId="109d95b4-2bb8-49cf-b576-f29ce8faf883" providerId="ADAL" clId="{F7E841BD-937F-44AD-BA7D-FDC2AA11CC0B}" dt="2021-01-13T20:57:18.013" v="43" actId="47"/>
        <pc:sldMkLst>
          <pc:docMk/>
          <pc:sldMk cId="3068178979" sldId="308"/>
        </pc:sldMkLst>
      </pc:sldChg>
      <pc:sldChg chg="del">
        <pc:chgData name="Bouchalová Monika" userId="109d95b4-2bb8-49cf-b576-f29ce8faf883" providerId="ADAL" clId="{F7E841BD-937F-44AD-BA7D-FDC2AA11CC0B}" dt="2021-01-13T20:57:20.808" v="44" actId="47"/>
        <pc:sldMkLst>
          <pc:docMk/>
          <pc:sldMk cId="3623655564" sldId="309"/>
        </pc:sldMkLst>
      </pc:sldChg>
      <pc:sldChg chg="del">
        <pc:chgData name="Bouchalová Monika" userId="109d95b4-2bb8-49cf-b576-f29ce8faf883" providerId="ADAL" clId="{F7E841BD-937F-44AD-BA7D-FDC2AA11CC0B}" dt="2021-01-13T20:57:21.811" v="45" actId="47"/>
        <pc:sldMkLst>
          <pc:docMk/>
          <pc:sldMk cId="1808588803" sldId="310"/>
        </pc:sldMkLst>
      </pc:sldChg>
      <pc:sldChg chg="add del">
        <pc:chgData name="Bouchalová Monika" userId="109d95b4-2bb8-49cf-b576-f29ce8faf883" providerId="ADAL" clId="{F7E841BD-937F-44AD-BA7D-FDC2AA11CC0B}" dt="2021-01-13T20:58:53.014" v="54" actId="47"/>
        <pc:sldMkLst>
          <pc:docMk/>
          <pc:sldMk cId="259970952" sldId="316"/>
        </pc:sldMkLst>
      </pc:sldChg>
      <pc:sldChg chg="del">
        <pc:chgData name="Bouchalová Monika" userId="109d95b4-2bb8-49cf-b576-f29ce8faf883" providerId="ADAL" clId="{F7E841BD-937F-44AD-BA7D-FDC2AA11CC0B}" dt="2021-01-13T21:02:03.502" v="59" actId="47"/>
        <pc:sldMkLst>
          <pc:docMk/>
          <pc:sldMk cId="2984496036" sldId="330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258996622" sldId="332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2349319048" sldId="333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2633696379" sldId="334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1545726463" sldId="335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2388823963" sldId="336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2783620927" sldId="337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1924764792" sldId="338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2574654482" sldId="339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3201997562" sldId="340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3432529830" sldId="341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30615526" sldId="343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2540455082" sldId="344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830491251" sldId="345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3737011971" sldId="346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2056734048" sldId="347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725242811" sldId="349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493789549" sldId="350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611196763" sldId="351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348749386" sldId="352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965924508" sldId="353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601644835" sldId="354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462766216" sldId="355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730955492" sldId="356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215061272" sldId="357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214381978" sldId="358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016780444" sldId="360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495706673" sldId="361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2713560384" sldId="362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114339497" sldId="363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254892054" sldId="366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2040680621" sldId="367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059182931" sldId="368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624638291" sldId="369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2473516000" sldId="370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4135152301" sldId="371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94703105" sldId="372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2938993251" sldId="373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4141825110" sldId="374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745539462" sldId="375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222706013" sldId="377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544424312" sldId="378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413765194" sldId="379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121741453" sldId="380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2851370345" sldId="381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42460855" sldId="382"/>
        </pc:sldMkLst>
      </pc:sldChg>
      <pc:sldChg chg="del">
        <pc:chgData name="Bouchalová Monika" userId="109d95b4-2bb8-49cf-b576-f29ce8faf883" providerId="ADAL" clId="{F7E841BD-937F-44AD-BA7D-FDC2AA11CC0B}" dt="2021-01-13T20:58:28.836" v="51" actId="47"/>
        <pc:sldMkLst>
          <pc:docMk/>
          <pc:sldMk cId="3610604394" sldId="383"/>
        </pc:sldMkLst>
      </pc:sldChg>
      <pc:sldChg chg="del">
        <pc:chgData name="Bouchalová Monika" userId="109d95b4-2bb8-49cf-b576-f29ce8faf883" providerId="ADAL" clId="{F7E841BD-937F-44AD-BA7D-FDC2AA11CC0B}" dt="2021-01-13T20:58:23.423" v="50" actId="47"/>
        <pc:sldMkLst>
          <pc:docMk/>
          <pc:sldMk cId="2641803091" sldId="385"/>
        </pc:sldMkLst>
      </pc:sldChg>
      <pc:sldChg chg="del">
        <pc:chgData name="Bouchalová Monika" userId="109d95b4-2bb8-49cf-b576-f29ce8faf883" providerId="ADAL" clId="{F7E841BD-937F-44AD-BA7D-FDC2AA11CC0B}" dt="2021-01-13T20:59:14.488" v="57" actId="47"/>
        <pc:sldMkLst>
          <pc:docMk/>
          <pc:sldMk cId="2280353505" sldId="386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226769291" sldId="388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2382628274" sldId="389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547745557" sldId="390"/>
        </pc:sldMkLst>
      </pc:sldChg>
      <pc:sldChg chg="del">
        <pc:chgData name="Bouchalová Monika" userId="109d95b4-2bb8-49cf-b576-f29ce8faf883" providerId="ADAL" clId="{F7E841BD-937F-44AD-BA7D-FDC2AA11CC0B}" dt="2021-01-13T21:01:56.751" v="58" actId="47"/>
        <pc:sldMkLst>
          <pc:docMk/>
          <pc:sldMk cId="869333605" sldId="391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655872542" sldId="392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417246463" sldId="393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004058625" sldId="394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740331286" sldId="395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336635627" sldId="396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083261323" sldId="397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30282657" sldId="398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82861255" sldId="399"/>
        </pc:sldMkLst>
      </pc:sldChg>
      <pc:sldChg chg="del">
        <pc:chgData name="Bouchalová Monika" userId="109d95b4-2bb8-49cf-b576-f29ce8faf883" providerId="ADAL" clId="{F7E841BD-937F-44AD-BA7D-FDC2AA11CC0B}" dt="2021-01-13T20:57:58.741" v="46" actId="47"/>
        <pc:sldMkLst>
          <pc:docMk/>
          <pc:sldMk cId="3520485980" sldId="401"/>
        </pc:sldMkLst>
      </pc:sldChg>
      <pc:sldChg chg="del">
        <pc:chgData name="Bouchalová Monika" userId="109d95b4-2bb8-49cf-b576-f29ce8faf883" providerId="ADAL" clId="{F7E841BD-937F-44AD-BA7D-FDC2AA11CC0B}" dt="2021-01-13T20:58:23.423" v="50" actId="47"/>
        <pc:sldMkLst>
          <pc:docMk/>
          <pc:sldMk cId="3192695610" sldId="403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443320790" sldId="404"/>
        </pc:sldMkLst>
      </pc:sldChg>
      <pc:sldChg chg="del">
        <pc:chgData name="Bouchalová Monika" userId="109d95b4-2bb8-49cf-b576-f29ce8faf883" providerId="ADAL" clId="{F7E841BD-937F-44AD-BA7D-FDC2AA11CC0B}" dt="2021-01-13T20:58:00.751" v="47" actId="47"/>
        <pc:sldMkLst>
          <pc:docMk/>
          <pc:sldMk cId="888099778" sldId="405"/>
        </pc:sldMkLst>
      </pc:sldChg>
      <pc:sldChg chg="del">
        <pc:chgData name="Bouchalová Monika" userId="109d95b4-2bb8-49cf-b576-f29ce8faf883" providerId="ADAL" clId="{F7E841BD-937F-44AD-BA7D-FDC2AA11CC0B}" dt="2021-01-13T20:52:11.772" v="1" actId="47"/>
        <pc:sldMkLst>
          <pc:docMk/>
          <pc:sldMk cId="2950674689" sldId="406"/>
        </pc:sldMkLst>
      </pc:sldChg>
      <pc:sldChg chg="del">
        <pc:chgData name="Bouchalová Monika" userId="109d95b4-2bb8-49cf-b576-f29ce8faf883" providerId="ADAL" clId="{F7E841BD-937F-44AD-BA7D-FDC2AA11CC0B}" dt="2021-01-13T20:52:11.772" v="1" actId="47"/>
        <pc:sldMkLst>
          <pc:docMk/>
          <pc:sldMk cId="3493284308" sldId="407"/>
        </pc:sldMkLst>
      </pc:sldChg>
      <pc:sldChg chg="del">
        <pc:chgData name="Bouchalová Monika" userId="109d95b4-2bb8-49cf-b576-f29ce8faf883" providerId="ADAL" clId="{F7E841BD-937F-44AD-BA7D-FDC2AA11CC0B}" dt="2021-01-13T20:52:11.772" v="1" actId="47"/>
        <pc:sldMkLst>
          <pc:docMk/>
          <pc:sldMk cId="2282157744" sldId="408"/>
        </pc:sldMkLst>
      </pc:sldChg>
      <pc:sldChg chg="del">
        <pc:chgData name="Bouchalová Monika" userId="109d95b4-2bb8-49cf-b576-f29ce8faf883" providerId="ADAL" clId="{F7E841BD-937F-44AD-BA7D-FDC2AA11CC0B}" dt="2021-01-13T20:58:41.973" v="52" actId="47"/>
        <pc:sldMkLst>
          <pc:docMk/>
          <pc:sldMk cId="2194437515" sldId="409"/>
        </pc:sldMkLst>
      </pc:sldChg>
      <pc:sldChg chg="add del">
        <pc:chgData name="Bouchalová Monika" userId="109d95b4-2bb8-49cf-b576-f29ce8faf883" providerId="ADAL" clId="{F7E841BD-937F-44AD-BA7D-FDC2AA11CC0B}" dt="2021-01-13T20:58:55.917" v="55" actId="47"/>
        <pc:sldMkLst>
          <pc:docMk/>
          <pc:sldMk cId="3138491462" sldId="410"/>
        </pc:sldMkLst>
      </pc:sldChg>
      <pc:sldChg chg="add del">
        <pc:chgData name="Bouchalová Monika" userId="109d95b4-2bb8-49cf-b576-f29ce8faf883" providerId="ADAL" clId="{F7E841BD-937F-44AD-BA7D-FDC2AA11CC0B}" dt="2021-01-13T20:58:58.793" v="56" actId="47"/>
        <pc:sldMkLst>
          <pc:docMk/>
          <pc:sldMk cId="3950563692" sldId="411"/>
        </pc:sldMkLst>
      </pc:sldChg>
      <pc:sldChg chg="del">
        <pc:chgData name="Bouchalová Monika" userId="109d95b4-2bb8-49cf-b576-f29ce8faf883" providerId="ADAL" clId="{F7E841BD-937F-44AD-BA7D-FDC2AA11CC0B}" dt="2021-01-13T20:58:02.489" v="48" actId="47"/>
        <pc:sldMkLst>
          <pc:docMk/>
          <pc:sldMk cId="3110892920" sldId="412"/>
        </pc:sldMkLst>
      </pc:sldChg>
      <pc:sldChg chg="del">
        <pc:chgData name="Bouchalová Monika" userId="109d95b4-2bb8-49cf-b576-f29ce8faf883" providerId="ADAL" clId="{F7E841BD-937F-44AD-BA7D-FDC2AA11CC0B}" dt="2021-01-13T20:58:03.390" v="49" actId="47"/>
        <pc:sldMkLst>
          <pc:docMk/>
          <pc:sldMk cId="2874361685" sldId="413"/>
        </pc:sldMkLst>
      </pc:sldChg>
      <pc:sldChg chg="del">
        <pc:chgData name="Bouchalová Monika" userId="109d95b4-2bb8-49cf-b576-f29ce8faf883" providerId="ADAL" clId="{F7E841BD-937F-44AD-BA7D-FDC2AA11CC0B}" dt="2021-01-13T20:58:23.423" v="50" actId="47"/>
        <pc:sldMkLst>
          <pc:docMk/>
          <pc:sldMk cId="3097844176" sldId="415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938273391" sldId="417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491192294" sldId="418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2909512043" sldId="419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904571944" sldId="420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624642882" sldId="421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2740993407" sldId="422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428492273" sldId="423"/>
        </pc:sldMkLst>
      </pc:sldChg>
      <pc:sldChg chg="del">
        <pc:chgData name="Bouchalová Monika" userId="109d95b4-2bb8-49cf-b576-f29ce8faf883" providerId="ADAL" clId="{F7E841BD-937F-44AD-BA7D-FDC2AA11CC0B}" dt="2021-01-13T20:58:23.423" v="50" actId="47"/>
        <pc:sldMkLst>
          <pc:docMk/>
          <pc:sldMk cId="374752543" sldId="424"/>
        </pc:sldMkLst>
      </pc:sldChg>
      <pc:sldChg chg="del">
        <pc:chgData name="Bouchalová Monika" userId="109d95b4-2bb8-49cf-b576-f29ce8faf883" providerId="ADAL" clId="{F7E841BD-937F-44AD-BA7D-FDC2AA11CC0B}" dt="2021-01-13T20:58:23.423" v="50" actId="47"/>
        <pc:sldMkLst>
          <pc:docMk/>
          <pc:sldMk cId="1783110750" sldId="425"/>
        </pc:sldMkLst>
      </pc:sldChg>
      <pc:sldChg chg="del">
        <pc:chgData name="Bouchalová Monika" userId="109d95b4-2bb8-49cf-b576-f29ce8faf883" providerId="ADAL" clId="{F7E841BD-937F-44AD-BA7D-FDC2AA11CC0B}" dt="2021-01-13T20:58:23.423" v="50" actId="47"/>
        <pc:sldMkLst>
          <pc:docMk/>
          <pc:sldMk cId="3003681059" sldId="426"/>
        </pc:sldMkLst>
      </pc:sldChg>
      <pc:sldChg chg="del">
        <pc:chgData name="Bouchalová Monika" userId="109d95b4-2bb8-49cf-b576-f29ce8faf883" providerId="ADAL" clId="{F7E841BD-937F-44AD-BA7D-FDC2AA11CC0B}" dt="2021-01-13T20:58:23.423" v="50" actId="47"/>
        <pc:sldMkLst>
          <pc:docMk/>
          <pc:sldMk cId="1377211349" sldId="428"/>
        </pc:sldMkLst>
      </pc:sldChg>
      <pc:sldChg chg="del">
        <pc:chgData name="Bouchalová Monika" userId="109d95b4-2bb8-49cf-b576-f29ce8faf883" providerId="ADAL" clId="{F7E841BD-937F-44AD-BA7D-FDC2AA11CC0B}" dt="2021-01-13T20:58:23.423" v="50" actId="47"/>
        <pc:sldMkLst>
          <pc:docMk/>
          <pc:sldMk cId="718377605" sldId="429"/>
        </pc:sldMkLst>
      </pc:sldChg>
      <pc:sldChg chg="del">
        <pc:chgData name="Bouchalová Monika" userId="109d95b4-2bb8-49cf-b576-f29ce8faf883" providerId="ADAL" clId="{F7E841BD-937F-44AD-BA7D-FDC2AA11CC0B}" dt="2021-01-13T20:58:23.423" v="50" actId="47"/>
        <pc:sldMkLst>
          <pc:docMk/>
          <pc:sldMk cId="1369469653" sldId="430"/>
        </pc:sldMkLst>
      </pc:sldChg>
      <pc:sldChg chg="del">
        <pc:chgData name="Bouchalová Monika" userId="109d95b4-2bb8-49cf-b576-f29ce8faf883" providerId="ADAL" clId="{F7E841BD-937F-44AD-BA7D-FDC2AA11CC0B}" dt="2021-01-13T20:58:23.423" v="50" actId="47"/>
        <pc:sldMkLst>
          <pc:docMk/>
          <pc:sldMk cId="544525068" sldId="431"/>
        </pc:sldMkLst>
      </pc:sldChg>
      <pc:sldChg chg="delSp mod delAnim">
        <pc:chgData name="Bouchalová Monika" userId="109d95b4-2bb8-49cf-b576-f29ce8faf883" providerId="ADAL" clId="{F7E841BD-937F-44AD-BA7D-FDC2AA11CC0B}" dt="2021-01-13T21:02:11.232" v="60" actId="478"/>
        <pc:sldMkLst>
          <pc:docMk/>
          <pc:sldMk cId="34520843" sldId="432"/>
        </pc:sldMkLst>
        <pc:spChg chg="del">
          <ac:chgData name="Bouchalová Monika" userId="109d95b4-2bb8-49cf-b576-f29ce8faf883" providerId="ADAL" clId="{F7E841BD-937F-44AD-BA7D-FDC2AA11CC0B}" dt="2021-01-13T21:02:11.232" v="60" actId="478"/>
          <ac:spMkLst>
            <pc:docMk/>
            <pc:sldMk cId="34520843" sldId="432"/>
            <ac:spMk id="39" creationId="{0150ED84-227C-4011-BFF3-F624F66C4AC5}"/>
          </ac:spMkLst>
        </pc:spChg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075105006" sldId="433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2592587673" sldId="434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2524907584" sldId="435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796629083" sldId="436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385761503" sldId="438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964780480" sldId="439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3564070826" sldId="441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1695495251" sldId="442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2273325685" sldId="443"/>
        </pc:sldMkLst>
      </pc:sldChg>
      <pc:sldChg chg="del">
        <pc:chgData name="Bouchalová Monika" userId="109d95b4-2bb8-49cf-b576-f29ce8faf883" providerId="ADAL" clId="{F7E841BD-937F-44AD-BA7D-FDC2AA11CC0B}" dt="2021-01-13T20:52:07.610" v="0" actId="47"/>
        <pc:sldMkLst>
          <pc:docMk/>
          <pc:sldMk cId="799578410" sldId="444"/>
        </pc:sldMkLst>
      </pc:sldChg>
    </pc:docChg>
  </pc:docChgLst>
  <pc:docChgLst>
    <pc:chgData name="Bouchalová Monika" userId="109d95b4-2bb8-49cf-b576-f29ce8faf883" providerId="ADAL" clId="{781B6261-7C10-4A47-90D7-5E4CAACE9F40}"/>
    <pc:docChg chg="undo custSel addSld delSld modSld sldOrd">
      <pc:chgData name="Bouchalová Monika" userId="109d95b4-2bb8-49cf-b576-f29ce8faf883" providerId="ADAL" clId="{781B6261-7C10-4A47-90D7-5E4CAACE9F40}" dt="2021-01-13T20:48:38.540" v="3517" actId="115"/>
      <pc:docMkLst>
        <pc:docMk/>
      </pc:docMkLst>
      <pc:sldChg chg="addSp modSp mod modAnim">
        <pc:chgData name="Bouchalová Monika" userId="109d95b4-2bb8-49cf-b576-f29ce8faf883" providerId="ADAL" clId="{781B6261-7C10-4A47-90D7-5E4CAACE9F40}" dt="2021-01-05T08:10:57.361" v="125"/>
        <pc:sldMkLst>
          <pc:docMk/>
          <pc:sldMk cId="2540455082" sldId="344"/>
        </pc:sldMkLst>
        <pc:spChg chg="mod">
          <ac:chgData name="Bouchalová Monika" userId="109d95b4-2bb8-49cf-b576-f29ce8faf883" providerId="ADAL" clId="{781B6261-7C10-4A47-90D7-5E4CAACE9F40}" dt="2021-01-05T08:04:03.548" v="51" actId="114"/>
          <ac:spMkLst>
            <pc:docMk/>
            <pc:sldMk cId="2540455082" sldId="344"/>
            <ac:spMk id="13" creationId="{00000000-0000-0000-0000-000000000000}"/>
          </ac:spMkLst>
        </pc:spChg>
        <pc:cxnChg chg="add mod">
          <ac:chgData name="Bouchalová Monika" userId="109d95b4-2bb8-49cf-b576-f29ce8faf883" providerId="ADAL" clId="{781B6261-7C10-4A47-90D7-5E4CAACE9F40}" dt="2021-01-05T08:10:03.613" v="122" actId="1582"/>
          <ac:cxnSpMkLst>
            <pc:docMk/>
            <pc:sldMk cId="2540455082" sldId="344"/>
            <ac:cxnSpMk id="25" creationId="{9FF614E6-268E-4590-92DB-F6304883DB12}"/>
          </ac:cxnSpMkLst>
        </pc:cxnChg>
      </pc:sldChg>
      <pc:sldChg chg="addSp delSp modSp mod delAnim modAnim">
        <pc:chgData name="Bouchalová Monika" userId="109d95b4-2bb8-49cf-b576-f29ce8faf883" providerId="ADAL" clId="{781B6261-7C10-4A47-90D7-5E4CAACE9F40}" dt="2021-01-05T08:13:13.640" v="149" actId="1076"/>
        <pc:sldMkLst>
          <pc:docMk/>
          <pc:sldMk cId="830491251" sldId="345"/>
        </pc:sldMkLst>
        <pc:spChg chg="mod">
          <ac:chgData name="Bouchalová Monika" userId="109d95b4-2bb8-49cf-b576-f29ce8faf883" providerId="ADAL" clId="{781B6261-7C10-4A47-90D7-5E4CAACE9F40}" dt="2021-01-05T08:03:09.292" v="50" actId="207"/>
          <ac:spMkLst>
            <pc:docMk/>
            <pc:sldMk cId="830491251" sldId="345"/>
            <ac:spMk id="27" creationId="{76D4C27C-67E7-48E1-8273-8212D66A38FD}"/>
          </ac:spMkLst>
        </pc:spChg>
        <pc:spChg chg="add mod">
          <ac:chgData name="Bouchalová Monika" userId="109d95b4-2bb8-49cf-b576-f29ce8faf883" providerId="ADAL" clId="{781B6261-7C10-4A47-90D7-5E4CAACE9F40}" dt="2021-01-05T08:08:49.766" v="115" actId="20577"/>
          <ac:spMkLst>
            <pc:docMk/>
            <pc:sldMk cId="830491251" sldId="345"/>
            <ac:spMk id="29" creationId="{BA475872-E173-47B0-8D93-2E943EAE1808}"/>
          </ac:spMkLst>
        </pc:spChg>
        <pc:spChg chg="add mod">
          <ac:chgData name="Bouchalová Monika" userId="109d95b4-2bb8-49cf-b576-f29ce8faf883" providerId="ADAL" clId="{781B6261-7C10-4A47-90D7-5E4CAACE9F40}" dt="2021-01-05T08:12:35.717" v="134" actId="1076"/>
          <ac:spMkLst>
            <pc:docMk/>
            <pc:sldMk cId="830491251" sldId="345"/>
            <ac:spMk id="31" creationId="{0022B5E3-7559-49C4-AF57-1ED06B40F233}"/>
          </ac:spMkLst>
        </pc:spChg>
        <pc:spChg chg="add mod">
          <ac:chgData name="Bouchalová Monika" userId="109d95b4-2bb8-49cf-b576-f29ce8faf883" providerId="ADAL" clId="{781B6261-7C10-4A47-90D7-5E4CAACE9F40}" dt="2021-01-05T08:13:13.640" v="149" actId="1076"/>
          <ac:spMkLst>
            <pc:docMk/>
            <pc:sldMk cId="830491251" sldId="345"/>
            <ac:spMk id="34" creationId="{B4C3E496-1B6C-4E6A-9666-2EF09C9B2882}"/>
          </ac:spMkLst>
        </pc:spChg>
        <pc:graphicFrameChg chg="add mod">
          <ac:chgData name="Bouchalová Monika" userId="109d95b4-2bb8-49cf-b576-f29ce8faf883" providerId="ADAL" clId="{781B6261-7C10-4A47-90D7-5E4CAACE9F40}" dt="2021-01-05T08:07:51.419" v="99" actId="1076"/>
          <ac:graphicFrameMkLst>
            <pc:docMk/>
            <pc:sldMk cId="830491251" sldId="345"/>
            <ac:graphicFrameMk id="28" creationId="{728434E9-34ED-4BD9-8996-0808017FCA90}"/>
          </ac:graphicFrameMkLst>
        </pc:graphicFrameChg>
        <pc:graphicFrameChg chg="add del mod replId">
          <ac:chgData name="Bouchalová Monika" userId="109d95b4-2bb8-49cf-b576-f29ce8faf883" providerId="ADAL" clId="{781B6261-7C10-4A47-90D7-5E4CAACE9F40}" dt="2021-01-05T08:12:20.856" v="128"/>
          <ac:graphicFrameMkLst>
            <pc:docMk/>
            <pc:sldMk cId="830491251" sldId="345"/>
            <ac:graphicFrameMk id="32" creationId="{0022B5E3-7559-49C4-AF57-1ED06B40F233}"/>
          </ac:graphicFrameMkLst>
        </pc:graphicFrameChg>
        <pc:cxnChg chg="add mod">
          <ac:chgData name="Bouchalová Monika" userId="109d95b4-2bb8-49cf-b576-f29ce8faf883" providerId="ADAL" clId="{781B6261-7C10-4A47-90D7-5E4CAACE9F40}" dt="2021-01-05T08:10:23.842" v="124"/>
          <ac:cxnSpMkLst>
            <pc:docMk/>
            <pc:sldMk cId="830491251" sldId="345"/>
            <ac:cxnSpMk id="30" creationId="{AE21B33A-6E12-448C-8ED1-12F203046189}"/>
          </ac:cxnSpMkLst>
        </pc:cxnChg>
      </pc:sldChg>
      <pc:sldChg chg="modSp mod">
        <pc:chgData name="Bouchalová Monika" userId="109d95b4-2bb8-49cf-b576-f29ce8faf883" providerId="ADAL" clId="{781B6261-7C10-4A47-90D7-5E4CAACE9F40}" dt="2021-01-05T08:13:40.690" v="150" actId="114"/>
        <pc:sldMkLst>
          <pc:docMk/>
          <pc:sldMk cId="3737011971" sldId="346"/>
        </pc:sldMkLst>
        <pc:spChg chg="mod">
          <ac:chgData name="Bouchalová Monika" userId="109d95b4-2bb8-49cf-b576-f29ce8faf883" providerId="ADAL" clId="{781B6261-7C10-4A47-90D7-5E4CAACE9F40}" dt="2021-01-05T08:13:40.690" v="150" actId="114"/>
          <ac:spMkLst>
            <pc:docMk/>
            <pc:sldMk cId="3737011971" sldId="346"/>
            <ac:spMk id="13" creationId="{00000000-0000-0000-0000-000000000000}"/>
          </ac:spMkLst>
        </pc:spChg>
      </pc:sldChg>
      <pc:sldChg chg="delSp modSp">
        <pc:chgData name="Bouchalová Monika" userId="109d95b4-2bb8-49cf-b576-f29ce8faf883" providerId="ADAL" clId="{781B6261-7C10-4A47-90D7-5E4CAACE9F40}" dt="2021-01-06T16:58:11.288" v="1284" actId="478"/>
        <pc:sldMkLst>
          <pc:docMk/>
          <pc:sldMk cId="1601644835" sldId="354"/>
        </pc:sldMkLst>
        <pc:spChg chg="mod">
          <ac:chgData name="Bouchalová Monika" userId="109d95b4-2bb8-49cf-b576-f29ce8faf883" providerId="ADAL" clId="{781B6261-7C10-4A47-90D7-5E4CAACE9F40}" dt="2021-01-05T09:09:58.062" v="722" actId="6549"/>
          <ac:spMkLst>
            <pc:docMk/>
            <pc:sldMk cId="1601644835" sldId="354"/>
            <ac:spMk id="13" creationId="{00000000-0000-0000-0000-000000000000}"/>
          </ac:spMkLst>
        </pc:spChg>
        <pc:spChg chg="del">
          <ac:chgData name="Bouchalová Monika" userId="109d95b4-2bb8-49cf-b576-f29ce8faf883" providerId="ADAL" clId="{781B6261-7C10-4A47-90D7-5E4CAACE9F40}" dt="2021-01-06T16:58:11.288" v="1284" actId="478"/>
          <ac:spMkLst>
            <pc:docMk/>
            <pc:sldMk cId="1601644835" sldId="354"/>
            <ac:spMk id="18" creationId="{00000000-0000-0000-0000-000000000000}"/>
          </ac:spMkLst>
        </pc:spChg>
      </pc:sldChg>
      <pc:sldChg chg="modSp mod">
        <pc:chgData name="Bouchalová Monika" userId="109d95b4-2bb8-49cf-b576-f29ce8faf883" providerId="ADAL" clId="{781B6261-7C10-4A47-90D7-5E4CAACE9F40}" dt="2021-01-06T17:39:49.182" v="1789"/>
        <pc:sldMkLst>
          <pc:docMk/>
          <pc:sldMk cId="730955492" sldId="356"/>
        </pc:sldMkLst>
        <pc:cxnChg chg="mod">
          <ac:chgData name="Bouchalová Monika" userId="109d95b4-2bb8-49cf-b576-f29ce8faf883" providerId="ADAL" clId="{781B6261-7C10-4A47-90D7-5E4CAACE9F40}" dt="2021-01-06T17:39:49.182" v="1789"/>
          <ac:cxnSpMkLst>
            <pc:docMk/>
            <pc:sldMk cId="730955492" sldId="356"/>
            <ac:cxnSpMk id="16" creationId="{00000000-0000-0000-0000-000000000000}"/>
          </ac:cxnSpMkLst>
        </pc:cxnChg>
      </pc:sldChg>
      <pc:sldChg chg="addSp modSp mod modAnim">
        <pc:chgData name="Bouchalová Monika" userId="109d95b4-2bb8-49cf-b576-f29ce8faf883" providerId="ADAL" clId="{781B6261-7C10-4A47-90D7-5E4CAACE9F40}" dt="2021-01-07T09:45:47.578" v="1855" actId="114"/>
        <pc:sldMkLst>
          <pc:docMk/>
          <pc:sldMk cId="215061272" sldId="357"/>
        </pc:sldMkLst>
        <pc:spChg chg="mod">
          <ac:chgData name="Bouchalová Monika" userId="109d95b4-2bb8-49cf-b576-f29ce8faf883" providerId="ADAL" clId="{781B6261-7C10-4A47-90D7-5E4CAACE9F40}" dt="2021-01-07T09:45:47.578" v="1855" actId="114"/>
          <ac:spMkLst>
            <pc:docMk/>
            <pc:sldMk cId="215061272" sldId="357"/>
            <ac:spMk id="13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06T17:38:40.657" v="1780" actId="1035"/>
          <ac:spMkLst>
            <pc:docMk/>
            <pc:sldMk cId="215061272" sldId="357"/>
            <ac:spMk id="19" creationId="{00000000-0000-0000-0000-000000000000}"/>
          </ac:spMkLst>
        </pc:spChg>
        <pc:picChg chg="add mod modCrop">
          <ac:chgData name="Bouchalová Monika" userId="109d95b4-2bb8-49cf-b576-f29ce8faf883" providerId="ADAL" clId="{781B6261-7C10-4A47-90D7-5E4CAACE9F40}" dt="2021-01-06T17:45:17.911" v="1809" actId="1076"/>
          <ac:picMkLst>
            <pc:docMk/>
            <pc:sldMk cId="215061272" sldId="357"/>
            <ac:picMk id="5" creationId="{80C9079D-12DF-47D5-97C0-8DEC1FF0D88B}"/>
          </ac:picMkLst>
        </pc:picChg>
        <pc:picChg chg="add mod">
          <ac:chgData name="Bouchalová Monika" userId="109d95b4-2bb8-49cf-b576-f29ce8faf883" providerId="ADAL" clId="{781B6261-7C10-4A47-90D7-5E4CAACE9F40}" dt="2021-01-06T17:44:55.823" v="1805" actId="1076"/>
          <ac:picMkLst>
            <pc:docMk/>
            <pc:sldMk cId="215061272" sldId="357"/>
            <ac:picMk id="2050" creationId="{0831AB17-5224-4468-AA56-706A49775974}"/>
          </ac:picMkLst>
        </pc:picChg>
        <pc:cxnChg chg="mod">
          <ac:chgData name="Bouchalová Monika" userId="109d95b4-2bb8-49cf-b576-f29ce8faf883" providerId="ADAL" clId="{781B6261-7C10-4A47-90D7-5E4CAACE9F40}" dt="2021-01-06T17:39:27.816" v="1786" actId="14100"/>
          <ac:cxnSpMkLst>
            <pc:docMk/>
            <pc:sldMk cId="215061272" sldId="357"/>
            <ac:cxnSpMk id="16" creationId="{00000000-0000-0000-0000-000000000000}"/>
          </ac:cxnSpMkLst>
        </pc:cxnChg>
        <pc:cxnChg chg="mod">
          <ac:chgData name="Bouchalová Monika" userId="109d95b4-2bb8-49cf-b576-f29ce8faf883" providerId="ADAL" clId="{781B6261-7C10-4A47-90D7-5E4CAACE9F40}" dt="2021-01-06T17:39:33.130" v="1787"/>
          <ac:cxnSpMkLst>
            <pc:docMk/>
            <pc:sldMk cId="215061272" sldId="357"/>
            <ac:cxnSpMk id="17" creationId="{00000000-0000-0000-0000-000000000000}"/>
          </ac:cxnSpMkLst>
        </pc:cxnChg>
      </pc:sldChg>
      <pc:sldChg chg="addSp delSp modSp mod delAnim modAnim">
        <pc:chgData name="Bouchalová Monika" userId="109d95b4-2bb8-49cf-b576-f29ce8faf883" providerId="ADAL" clId="{781B6261-7C10-4A47-90D7-5E4CAACE9F40}" dt="2021-01-07T09:52:56.906" v="1885" actId="167"/>
        <pc:sldMkLst>
          <pc:docMk/>
          <pc:sldMk cId="3214381978" sldId="358"/>
        </pc:sldMkLst>
        <pc:spChg chg="del">
          <ac:chgData name="Bouchalová Monika" userId="109d95b4-2bb8-49cf-b576-f29ce8faf883" providerId="ADAL" clId="{781B6261-7C10-4A47-90D7-5E4CAACE9F40}" dt="2021-01-05T09:20:09.626" v="818" actId="478"/>
          <ac:spMkLst>
            <pc:docMk/>
            <pc:sldMk cId="3214381978" sldId="358"/>
            <ac:spMk id="2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06T17:11:14.670" v="1365" actId="6549"/>
          <ac:spMkLst>
            <pc:docMk/>
            <pc:sldMk cId="3214381978" sldId="358"/>
            <ac:spMk id="12" creationId="{3AC6FFF1-D867-4E1E-9382-17437D9A4229}"/>
          </ac:spMkLst>
        </pc:spChg>
        <pc:spChg chg="mod">
          <ac:chgData name="Bouchalová Monika" userId="109d95b4-2bb8-49cf-b576-f29ce8faf883" providerId="ADAL" clId="{781B6261-7C10-4A47-90D7-5E4CAACE9F40}" dt="2021-01-07T09:48:21.003" v="1872" actId="1076"/>
          <ac:spMkLst>
            <pc:docMk/>
            <pc:sldMk cId="3214381978" sldId="358"/>
            <ac:spMk id="13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07T09:48:24.036" v="1873" actId="1076"/>
          <ac:spMkLst>
            <pc:docMk/>
            <pc:sldMk cId="3214381978" sldId="358"/>
            <ac:spMk id="34" creationId="{DA4A2C0F-F2DA-42D0-9DF1-22BFF3BE3A49}"/>
          </ac:spMkLst>
        </pc:spChg>
        <pc:spChg chg="add del mod">
          <ac:chgData name="Bouchalová Monika" userId="109d95b4-2bb8-49cf-b576-f29ce8faf883" providerId="ADAL" clId="{781B6261-7C10-4A47-90D7-5E4CAACE9F40}" dt="2021-01-06T17:10:11.375" v="1350" actId="478"/>
          <ac:spMkLst>
            <pc:docMk/>
            <pc:sldMk cId="3214381978" sldId="358"/>
            <ac:spMk id="53" creationId="{9AC07B36-215D-4D65-894D-7881DCF6CA98}"/>
          </ac:spMkLst>
        </pc:spChg>
        <pc:spChg chg="add mod">
          <ac:chgData name="Bouchalová Monika" userId="109d95b4-2bb8-49cf-b576-f29ce8faf883" providerId="ADAL" clId="{781B6261-7C10-4A47-90D7-5E4CAACE9F40}" dt="2021-01-06T17:10:32.591" v="1352"/>
          <ac:spMkLst>
            <pc:docMk/>
            <pc:sldMk cId="3214381978" sldId="358"/>
            <ac:spMk id="54" creationId="{2953784B-E190-4944-96DB-C4132CB22F7D}"/>
          </ac:spMkLst>
        </pc:spChg>
        <pc:spChg chg="add mod ord">
          <ac:chgData name="Bouchalová Monika" userId="109d95b4-2bb8-49cf-b576-f29ce8faf883" providerId="ADAL" clId="{781B6261-7C10-4A47-90D7-5E4CAACE9F40}" dt="2021-01-06T17:13:31.298" v="1394" actId="166"/>
          <ac:spMkLst>
            <pc:docMk/>
            <pc:sldMk cId="3214381978" sldId="358"/>
            <ac:spMk id="55" creationId="{C9AC74D0-C9B0-4666-8679-11FA55F359C1}"/>
          </ac:spMkLst>
        </pc:spChg>
        <pc:spChg chg="add mod">
          <ac:chgData name="Bouchalová Monika" userId="109d95b4-2bb8-49cf-b576-f29ce8faf883" providerId="ADAL" clId="{781B6261-7C10-4A47-90D7-5E4CAACE9F40}" dt="2021-01-06T17:11:44.726" v="1369" actId="207"/>
          <ac:spMkLst>
            <pc:docMk/>
            <pc:sldMk cId="3214381978" sldId="358"/>
            <ac:spMk id="56" creationId="{BEAC17FF-9FE1-45F9-97F9-9DB3B619FFEA}"/>
          </ac:spMkLst>
        </pc:spChg>
        <pc:spChg chg="add mod">
          <ac:chgData name="Bouchalová Monika" userId="109d95b4-2bb8-49cf-b576-f29ce8faf883" providerId="ADAL" clId="{781B6261-7C10-4A47-90D7-5E4CAACE9F40}" dt="2021-01-06T17:12:05.932" v="1376" actId="207"/>
          <ac:spMkLst>
            <pc:docMk/>
            <pc:sldMk cId="3214381978" sldId="358"/>
            <ac:spMk id="57" creationId="{EC69B265-8C52-466A-B8A0-55014304F9EC}"/>
          </ac:spMkLst>
        </pc:spChg>
        <pc:spChg chg="add mod">
          <ac:chgData name="Bouchalová Monika" userId="109d95b4-2bb8-49cf-b576-f29ce8faf883" providerId="ADAL" clId="{781B6261-7C10-4A47-90D7-5E4CAACE9F40}" dt="2021-01-06T17:16:10.326" v="1417" actId="1076"/>
          <ac:spMkLst>
            <pc:docMk/>
            <pc:sldMk cId="3214381978" sldId="358"/>
            <ac:spMk id="68" creationId="{909C8AEF-D2E8-4E44-981E-503DE97ABC06}"/>
          </ac:spMkLst>
        </pc:spChg>
        <pc:spChg chg="add mod">
          <ac:chgData name="Bouchalová Monika" userId="109d95b4-2bb8-49cf-b576-f29ce8faf883" providerId="ADAL" clId="{781B6261-7C10-4A47-90D7-5E4CAACE9F40}" dt="2021-01-06T17:16:49.774" v="1424" actId="1076"/>
          <ac:spMkLst>
            <pc:docMk/>
            <pc:sldMk cId="3214381978" sldId="358"/>
            <ac:spMk id="69" creationId="{1E40A2DA-D0DE-463E-B0EA-3B5AF4C79E41}"/>
          </ac:spMkLst>
        </pc:spChg>
        <pc:spChg chg="add mod">
          <ac:chgData name="Bouchalová Monika" userId="109d95b4-2bb8-49cf-b576-f29ce8faf883" providerId="ADAL" clId="{781B6261-7C10-4A47-90D7-5E4CAACE9F40}" dt="2021-01-06T17:17:59.181" v="1430" actId="1076"/>
          <ac:spMkLst>
            <pc:docMk/>
            <pc:sldMk cId="3214381978" sldId="358"/>
            <ac:spMk id="72" creationId="{65708AD8-FC73-4F04-BD78-814B48A5602F}"/>
          </ac:spMkLst>
        </pc:spChg>
        <pc:spChg chg="add mod">
          <ac:chgData name="Bouchalová Monika" userId="109d95b4-2bb8-49cf-b576-f29ce8faf883" providerId="ADAL" clId="{781B6261-7C10-4A47-90D7-5E4CAACE9F40}" dt="2021-01-06T17:18:09.866" v="1432" actId="1076"/>
          <ac:spMkLst>
            <pc:docMk/>
            <pc:sldMk cId="3214381978" sldId="358"/>
            <ac:spMk id="73" creationId="{2DA41E54-B5E5-418D-84BB-E0CA52BC23EE}"/>
          </ac:spMkLst>
        </pc:spChg>
        <pc:spChg chg="add mod">
          <ac:chgData name="Bouchalová Monika" userId="109d95b4-2bb8-49cf-b576-f29ce8faf883" providerId="ADAL" clId="{781B6261-7C10-4A47-90D7-5E4CAACE9F40}" dt="2021-01-06T17:21:36.057" v="1456" actId="14100"/>
          <ac:spMkLst>
            <pc:docMk/>
            <pc:sldMk cId="3214381978" sldId="358"/>
            <ac:spMk id="74" creationId="{1C807E16-0F32-4E72-A74C-D08D6AB379D3}"/>
          </ac:spMkLst>
        </pc:spChg>
        <pc:spChg chg="add del mod">
          <ac:chgData name="Bouchalová Monika" userId="109d95b4-2bb8-49cf-b576-f29ce8faf883" providerId="ADAL" clId="{781B6261-7C10-4A47-90D7-5E4CAACE9F40}" dt="2021-01-06T17:23:05.001" v="1468"/>
          <ac:spMkLst>
            <pc:docMk/>
            <pc:sldMk cId="3214381978" sldId="358"/>
            <ac:spMk id="75" creationId="{76B925FA-B34C-4D9E-8CE3-F366D06B741D}"/>
          </ac:spMkLst>
        </pc:spChg>
        <pc:spChg chg="add mod">
          <ac:chgData name="Bouchalová Monika" userId="109d95b4-2bb8-49cf-b576-f29ce8faf883" providerId="ADAL" clId="{781B6261-7C10-4A47-90D7-5E4CAACE9F40}" dt="2021-01-06T17:45:56.992" v="1810" actId="1076"/>
          <ac:spMkLst>
            <pc:docMk/>
            <pc:sldMk cId="3214381978" sldId="358"/>
            <ac:spMk id="76" creationId="{4BEA48B1-2AE0-4A45-80AC-54211C1BF14C}"/>
          </ac:spMkLst>
        </pc:spChg>
        <pc:spChg chg="add mod">
          <ac:chgData name="Bouchalová Monika" userId="109d95b4-2bb8-49cf-b576-f29ce8faf883" providerId="ADAL" clId="{781B6261-7C10-4A47-90D7-5E4CAACE9F40}" dt="2021-01-06T17:35:12.655" v="1750" actId="1076"/>
          <ac:spMkLst>
            <pc:docMk/>
            <pc:sldMk cId="3214381978" sldId="358"/>
            <ac:spMk id="77" creationId="{D7008D3D-3658-4FD8-AA77-FD3A2D3B18EE}"/>
          </ac:spMkLst>
        </pc:spChg>
        <pc:spChg chg="add mod">
          <ac:chgData name="Bouchalová Monika" userId="109d95b4-2bb8-49cf-b576-f29ce8faf883" providerId="ADAL" clId="{781B6261-7C10-4A47-90D7-5E4CAACE9F40}" dt="2021-01-06T17:32:45.470" v="1729" actId="14100"/>
          <ac:spMkLst>
            <pc:docMk/>
            <pc:sldMk cId="3214381978" sldId="358"/>
            <ac:spMk id="78" creationId="{ED2A4989-574B-4461-8045-6719E6634670}"/>
          </ac:spMkLst>
        </pc:spChg>
        <pc:spChg chg="add mod">
          <ac:chgData name="Bouchalová Monika" userId="109d95b4-2bb8-49cf-b576-f29ce8faf883" providerId="ADAL" clId="{781B6261-7C10-4A47-90D7-5E4CAACE9F40}" dt="2021-01-06T17:34:31.967" v="1747" actId="14100"/>
          <ac:spMkLst>
            <pc:docMk/>
            <pc:sldMk cId="3214381978" sldId="358"/>
            <ac:spMk id="79" creationId="{FD273A4E-3A6B-40AD-9C85-1C742523E030}"/>
          </ac:spMkLst>
        </pc:spChg>
        <pc:spChg chg="add mod">
          <ac:chgData name="Bouchalová Monika" userId="109d95b4-2bb8-49cf-b576-f29ce8faf883" providerId="ADAL" clId="{781B6261-7C10-4A47-90D7-5E4CAACE9F40}" dt="2021-01-06T17:36:24.966" v="1768" actId="1076"/>
          <ac:spMkLst>
            <pc:docMk/>
            <pc:sldMk cId="3214381978" sldId="358"/>
            <ac:spMk id="80" creationId="{93F13A1B-0E55-42CD-919A-3434ADE2D0AB}"/>
          </ac:spMkLst>
        </pc:spChg>
        <pc:spChg chg="add mod">
          <ac:chgData name="Bouchalová Monika" userId="109d95b4-2bb8-49cf-b576-f29ce8faf883" providerId="ADAL" clId="{781B6261-7C10-4A47-90D7-5E4CAACE9F40}" dt="2021-01-06T17:36:17.022" v="1767" actId="14100"/>
          <ac:spMkLst>
            <pc:docMk/>
            <pc:sldMk cId="3214381978" sldId="358"/>
            <ac:spMk id="81" creationId="{3ABA391C-470D-4C78-9C3D-6E1F807C5C21}"/>
          </ac:spMkLst>
        </pc:spChg>
        <pc:spChg chg="add mod">
          <ac:chgData name="Bouchalová Monika" userId="109d95b4-2bb8-49cf-b576-f29ce8faf883" providerId="ADAL" clId="{781B6261-7C10-4A47-90D7-5E4CAACE9F40}" dt="2021-01-06T17:15:41.133" v="1410" actId="1582"/>
          <ac:spMkLst>
            <pc:docMk/>
            <pc:sldMk cId="3214381978" sldId="358"/>
            <ac:spMk id="9217" creationId="{70357030-4D56-43C9-9D5C-62E9A849AF3D}"/>
          </ac:spMkLst>
        </pc:spChg>
        <pc:spChg chg="add mod">
          <ac:chgData name="Bouchalová Monika" userId="109d95b4-2bb8-49cf-b576-f29ce8faf883" providerId="ADAL" clId="{781B6261-7C10-4A47-90D7-5E4CAACE9F40}" dt="2021-01-07T09:48:15.304" v="1871" actId="14100"/>
          <ac:spMkLst>
            <pc:docMk/>
            <pc:sldMk cId="3214381978" sldId="358"/>
            <ac:spMk id="9224" creationId="{59656DB3-25E6-4AA3-BE22-98E1C7E1D25C}"/>
          </ac:spMkLst>
        </pc:spChg>
        <pc:grpChg chg="add del mod">
          <ac:chgData name="Bouchalová Monika" userId="109d95b4-2bb8-49cf-b576-f29ce8faf883" providerId="ADAL" clId="{781B6261-7C10-4A47-90D7-5E4CAACE9F40}" dt="2021-01-06T17:12:38.807" v="1384" actId="478"/>
          <ac:grpSpMkLst>
            <pc:docMk/>
            <pc:sldMk cId="3214381978" sldId="358"/>
            <ac:grpSpMk id="17" creationId="{8DD30BC3-4133-4420-9A8C-647429DA63C3}"/>
          </ac:grpSpMkLst>
        </pc:grpChg>
        <pc:grpChg chg="add del mod">
          <ac:chgData name="Bouchalová Monika" userId="109d95b4-2bb8-49cf-b576-f29ce8faf883" providerId="ADAL" clId="{781B6261-7C10-4A47-90D7-5E4CAACE9F40}" dt="2021-01-06T17:12:39.635" v="1385" actId="478"/>
          <ac:grpSpMkLst>
            <pc:docMk/>
            <pc:sldMk cId="3214381978" sldId="358"/>
            <ac:grpSpMk id="20" creationId="{1089F413-84EC-43FD-9BC6-F638BE4A8561}"/>
          </ac:grpSpMkLst>
        </pc:grpChg>
        <pc:grpChg chg="add del mod">
          <ac:chgData name="Bouchalová Monika" userId="109d95b4-2bb8-49cf-b576-f29ce8faf883" providerId="ADAL" clId="{781B6261-7C10-4A47-90D7-5E4CAACE9F40}" dt="2021-01-06T17:12:40.451" v="1386" actId="478"/>
          <ac:grpSpMkLst>
            <pc:docMk/>
            <pc:sldMk cId="3214381978" sldId="358"/>
            <ac:grpSpMk id="23" creationId="{C539DA3B-6011-4790-9B8A-7686F40BE3CE}"/>
          </ac:grpSpMkLst>
        </pc:grpChg>
        <pc:grpChg chg="add del mod">
          <ac:chgData name="Bouchalová Monika" userId="109d95b4-2bb8-49cf-b576-f29ce8faf883" providerId="ADAL" clId="{781B6261-7C10-4A47-90D7-5E4CAACE9F40}" dt="2021-01-06T17:12:41.367" v="1387" actId="478"/>
          <ac:grpSpMkLst>
            <pc:docMk/>
            <pc:sldMk cId="3214381978" sldId="358"/>
            <ac:grpSpMk id="26" creationId="{8C28D88A-F807-4BC8-B616-ADBCFDCFC58F}"/>
          </ac:grpSpMkLst>
        </pc:grpChg>
        <pc:graphicFrameChg chg="add del mod">
          <ac:chgData name="Bouchalová Monika" userId="109d95b4-2bb8-49cf-b576-f29ce8faf883" providerId="ADAL" clId="{781B6261-7C10-4A47-90D7-5E4CAACE9F40}" dt="2021-01-06T17:12:30.625" v="1380" actId="478"/>
          <ac:graphicFrameMkLst>
            <pc:docMk/>
            <pc:sldMk cId="3214381978" sldId="358"/>
            <ac:graphicFrameMk id="15" creationId="{D02D37D1-1C1E-4B6F-8B77-F7C761BAD9A3}"/>
          </ac:graphicFrameMkLst>
        </pc:graphicFrameChg>
        <pc:graphicFrameChg chg="add del mod">
          <ac:chgData name="Bouchalová Monika" userId="109d95b4-2bb8-49cf-b576-f29ce8faf883" providerId="ADAL" clId="{781B6261-7C10-4A47-90D7-5E4CAACE9F40}" dt="2021-01-06T17:12:31.417" v="1381" actId="478"/>
          <ac:graphicFrameMkLst>
            <pc:docMk/>
            <pc:sldMk cId="3214381978" sldId="358"/>
            <ac:graphicFrameMk id="16" creationId="{4E3A394D-F823-4870-A399-F78D3874F10D}"/>
          </ac:graphicFrameMkLst>
        </pc:graphicFrameChg>
        <pc:graphicFrameChg chg="add del mod">
          <ac:chgData name="Bouchalová Monika" userId="109d95b4-2bb8-49cf-b576-f29ce8faf883" providerId="ADAL" clId="{781B6261-7C10-4A47-90D7-5E4CAACE9F40}" dt="2021-01-06T17:12:29.637" v="1379" actId="478"/>
          <ac:graphicFrameMkLst>
            <pc:docMk/>
            <pc:sldMk cId="3214381978" sldId="358"/>
            <ac:graphicFrameMk id="29" creationId="{02F20898-DDE3-4258-929C-DDD8AA4EBACE}"/>
          </ac:graphicFrameMkLst>
        </pc:graphicFrameChg>
        <pc:graphicFrameChg chg="add del mod replId">
          <ac:chgData name="Bouchalová Monika" userId="109d95b4-2bb8-49cf-b576-f29ce8faf883" providerId="ADAL" clId="{781B6261-7C10-4A47-90D7-5E4CAACE9F40}" dt="2021-01-06T17:05:53.246" v="1307"/>
          <ac:graphicFrameMkLst>
            <pc:docMk/>
            <pc:sldMk cId="3214381978" sldId="358"/>
            <ac:graphicFrameMk id="33" creationId="{3AC6FFF1-D867-4E1E-9382-17437D9A4229}"/>
          </ac:graphicFrameMkLst>
        </pc:graphicFrameChg>
        <pc:picChg chg="add del mod modCrop">
          <ac:chgData name="Bouchalová Monika" userId="109d95b4-2bb8-49cf-b576-f29ce8faf883" providerId="ADAL" clId="{781B6261-7C10-4A47-90D7-5E4CAACE9F40}" dt="2021-01-06T17:18:12.833" v="1433" actId="478"/>
          <ac:picMkLst>
            <pc:docMk/>
            <pc:sldMk cId="3214381978" sldId="358"/>
            <ac:picMk id="5" creationId="{8DE0E627-1374-4D07-8A15-C752848343AD}"/>
          </ac:picMkLst>
        </pc:picChg>
        <pc:picChg chg="del mod">
          <ac:chgData name="Bouchalová Monika" userId="109d95b4-2bb8-49cf-b576-f29ce8faf883" providerId="ADAL" clId="{781B6261-7C10-4A47-90D7-5E4CAACE9F40}" dt="2021-01-06T17:22:41.204" v="1463" actId="478"/>
          <ac:picMkLst>
            <pc:docMk/>
            <pc:sldMk cId="3214381978" sldId="358"/>
            <ac:picMk id="9218" creationId="{00000000-0000-0000-0000-000000000000}"/>
          </ac:picMkLst>
        </pc:picChg>
        <pc:cxnChg chg="add del mod">
          <ac:chgData name="Bouchalová Monika" userId="109d95b4-2bb8-49cf-b576-f29ce8faf883" providerId="ADAL" clId="{781B6261-7C10-4A47-90D7-5E4CAACE9F40}" dt="2021-01-06T17:12:34.885" v="1382" actId="478"/>
          <ac:cxnSpMkLst>
            <pc:docMk/>
            <pc:sldMk cId="3214381978" sldId="358"/>
            <ac:cxnSpMk id="6" creationId="{1D7534D1-E680-47C0-A748-51A07E5C7AD2}"/>
          </ac:cxnSpMkLst>
        </pc:cxnChg>
        <pc:cxnChg chg="add mod">
          <ac:chgData name="Bouchalová Monika" userId="109d95b4-2bb8-49cf-b576-f29ce8faf883" providerId="ADAL" clId="{781B6261-7C10-4A47-90D7-5E4CAACE9F40}" dt="2021-01-06T17:13:46.448" v="1396" actId="14100"/>
          <ac:cxnSpMkLst>
            <pc:docMk/>
            <pc:sldMk cId="3214381978" sldId="358"/>
            <ac:cxnSpMk id="7" creationId="{B68FB1B9-0C53-43DD-97E0-09C56200388B}"/>
          </ac:cxnSpMkLst>
        </pc:cxnChg>
        <pc:cxnChg chg="add mod">
          <ac:chgData name="Bouchalová Monika" userId="109d95b4-2bb8-49cf-b576-f29ce8faf883" providerId="ADAL" clId="{781B6261-7C10-4A47-90D7-5E4CAACE9F40}" dt="2021-01-06T17:08:58.030" v="1345" actId="1076"/>
          <ac:cxnSpMkLst>
            <pc:docMk/>
            <pc:sldMk cId="3214381978" sldId="358"/>
            <ac:cxnSpMk id="8" creationId="{13959CD9-685A-465B-A01D-B5227CF45250}"/>
          </ac:cxnSpMkLst>
        </pc:cxnChg>
        <pc:cxnChg chg="add mod">
          <ac:chgData name="Bouchalová Monika" userId="109d95b4-2bb8-49cf-b576-f29ce8faf883" providerId="ADAL" clId="{781B6261-7C10-4A47-90D7-5E4CAACE9F40}" dt="2021-01-06T17:07:41.534" v="1330" actId="1076"/>
          <ac:cxnSpMkLst>
            <pc:docMk/>
            <pc:sldMk cId="3214381978" sldId="358"/>
            <ac:cxnSpMk id="9" creationId="{9F3C022F-5CDA-4370-ABC2-A1D3FDC9B703}"/>
          </ac:cxnSpMkLst>
        </pc:cxnChg>
        <pc:cxnChg chg="add mod">
          <ac:chgData name="Bouchalová Monika" userId="109d95b4-2bb8-49cf-b576-f29ce8faf883" providerId="ADAL" clId="{781B6261-7C10-4A47-90D7-5E4CAACE9F40}" dt="2021-01-06T17:14:39.280" v="1403" actId="14100"/>
          <ac:cxnSpMkLst>
            <pc:docMk/>
            <pc:sldMk cId="3214381978" sldId="358"/>
            <ac:cxnSpMk id="10" creationId="{07496C7D-BD3C-4C17-A7DC-0918C14585DA}"/>
          </ac:cxnSpMkLst>
        </pc:cxnChg>
        <pc:cxnChg chg="add mod ord">
          <ac:chgData name="Bouchalová Monika" userId="109d95b4-2bb8-49cf-b576-f29ce8faf883" providerId="ADAL" clId="{781B6261-7C10-4A47-90D7-5E4CAACE9F40}" dt="2021-01-06T17:14:32.974" v="1402" actId="14100"/>
          <ac:cxnSpMkLst>
            <pc:docMk/>
            <pc:sldMk cId="3214381978" sldId="358"/>
            <ac:cxnSpMk id="11" creationId="{C9E855D4-AC46-4DEE-9E4B-F8565B05F9E3}"/>
          </ac:cxnSpMkLst>
        </pc:cxnChg>
        <pc:cxnChg chg="add mod">
          <ac:chgData name="Bouchalová Monika" userId="109d95b4-2bb8-49cf-b576-f29ce8faf883" providerId="ADAL" clId="{781B6261-7C10-4A47-90D7-5E4CAACE9F40}" dt="2021-01-06T17:08:36.023" v="1341" actId="1076"/>
          <ac:cxnSpMkLst>
            <pc:docMk/>
            <pc:sldMk cId="3214381978" sldId="358"/>
            <ac:cxnSpMk id="14" creationId="{E72C529E-2072-4671-923C-E76AF7422442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18" creationId="{31D6FBD8-5CC5-4416-AC34-594C48E7632E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19" creationId="{90D730B8-5843-48E5-92B6-787D3CEDEBD1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21" creationId="{9CFC6606-173A-4F7C-A57E-6A3F6C588EB0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22" creationId="{C832A221-7511-45C7-8F0B-9778CDAEE890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24" creationId="{77E896AA-F527-403E-8739-D47F9775F3A1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25" creationId="{9CD9DD39-0A9F-4F4E-80DE-4CBB940018F0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27" creationId="{AE010278-D347-415A-9A3F-87CAD93012A7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28" creationId="{027B1C95-A908-4BE1-AF8E-3C8BAED34560}"/>
          </ac:cxnSpMkLst>
        </pc:cxnChg>
        <pc:cxnChg chg="add mod">
          <ac:chgData name="Bouchalová Monika" userId="109d95b4-2bb8-49cf-b576-f29ce8faf883" providerId="ADAL" clId="{781B6261-7C10-4A47-90D7-5E4CAACE9F40}" dt="2021-01-06T17:13:50.455" v="1397" actId="14100"/>
          <ac:cxnSpMkLst>
            <pc:docMk/>
            <pc:sldMk cId="3214381978" sldId="358"/>
            <ac:cxnSpMk id="30" creationId="{8413FDD7-765E-4B2A-BC1A-9CBAE0CB0E01}"/>
          </ac:cxnSpMkLst>
        </pc:cxnChg>
        <pc:cxnChg chg="add mod ord">
          <ac:chgData name="Bouchalová Monika" userId="109d95b4-2bb8-49cf-b576-f29ce8faf883" providerId="ADAL" clId="{781B6261-7C10-4A47-90D7-5E4CAACE9F40}" dt="2021-01-07T09:52:56.906" v="1885" actId="167"/>
          <ac:cxnSpMkLst>
            <pc:docMk/>
            <pc:sldMk cId="3214381978" sldId="358"/>
            <ac:cxnSpMk id="31" creationId="{4032BC03-A50B-4AFF-8D69-8442C7A1FD04}"/>
          </ac:cxnSpMkLst>
        </pc:cxnChg>
        <pc:cxnChg chg="add del mod">
          <ac:chgData name="Bouchalová Monika" userId="109d95b4-2bb8-49cf-b576-f29ce8faf883" providerId="ADAL" clId="{781B6261-7C10-4A47-90D7-5E4CAACE9F40}" dt="2021-01-06T17:06:36.530" v="1319" actId="478"/>
          <ac:cxnSpMkLst>
            <pc:docMk/>
            <pc:sldMk cId="3214381978" sldId="358"/>
            <ac:cxnSpMk id="38" creationId="{264FF9DF-DE29-4C9E-A836-CDF8BE3F8E28}"/>
          </ac:cxnSpMkLst>
        </pc:cxnChg>
        <pc:cxnChg chg="add mod">
          <ac:chgData name="Bouchalová Monika" userId="109d95b4-2bb8-49cf-b576-f29ce8faf883" providerId="ADAL" clId="{781B6261-7C10-4A47-90D7-5E4CAACE9F40}" dt="2021-01-06T17:17:07.765" v="1426" actId="14100"/>
          <ac:cxnSpMkLst>
            <pc:docMk/>
            <pc:sldMk cId="3214381978" sldId="358"/>
            <ac:cxnSpMk id="39" creationId="{62D94FC2-7621-4106-BCF1-45B6A7967682}"/>
          </ac:cxnSpMkLst>
        </pc:cxnChg>
        <pc:cxnChg chg="add mod">
          <ac:chgData name="Bouchalová Monika" userId="109d95b4-2bb8-49cf-b576-f29ce8faf883" providerId="ADAL" clId="{781B6261-7C10-4A47-90D7-5E4CAACE9F40}" dt="2021-01-06T17:47:03.883" v="1825" actId="14100"/>
          <ac:cxnSpMkLst>
            <pc:docMk/>
            <pc:sldMk cId="3214381978" sldId="358"/>
            <ac:cxnSpMk id="82" creationId="{19EDF0EC-1DB2-4010-A0F0-3461B4FACE26}"/>
          </ac:cxnSpMkLst>
        </pc:cxnChg>
      </pc:sldChg>
      <pc:sldChg chg="modSp">
        <pc:chgData name="Bouchalová Monika" userId="109d95b4-2bb8-49cf-b576-f29ce8faf883" providerId="ADAL" clId="{781B6261-7C10-4A47-90D7-5E4CAACE9F40}" dt="2021-01-06T20:25:09.480" v="1829" actId="6549"/>
        <pc:sldMkLst>
          <pc:docMk/>
          <pc:sldMk cId="1016780444" sldId="360"/>
        </pc:sldMkLst>
        <pc:spChg chg="mod">
          <ac:chgData name="Bouchalová Monika" userId="109d95b4-2bb8-49cf-b576-f29ce8faf883" providerId="ADAL" clId="{781B6261-7C10-4A47-90D7-5E4CAACE9F40}" dt="2021-01-06T20:25:09.480" v="1829" actId="6549"/>
          <ac:spMkLst>
            <pc:docMk/>
            <pc:sldMk cId="1016780444" sldId="360"/>
            <ac:spMk id="13" creationId="{00000000-0000-0000-0000-000000000000}"/>
          </ac:spMkLst>
        </pc:spChg>
      </pc:sldChg>
      <pc:sldChg chg="modSp modAnim">
        <pc:chgData name="Bouchalová Monika" userId="109d95b4-2bb8-49cf-b576-f29ce8faf883" providerId="ADAL" clId="{781B6261-7C10-4A47-90D7-5E4CAACE9F40}" dt="2021-01-07T09:54:01.032" v="1890"/>
        <pc:sldMkLst>
          <pc:docMk/>
          <pc:sldMk cId="1495706673" sldId="361"/>
        </pc:sldMkLst>
        <pc:spChg chg="mod">
          <ac:chgData name="Bouchalová Monika" userId="109d95b4-2bb8-49cf-b576-f29ce8faf883" providerId="ADAL" clId="{781B6261-7C10-4A47-90D7-5E4CAACE9F40}" dt="2021-01-07T09:53:36.517" v="1887" actId="20577"/>
          <ac:spMkLst>
            <pc:docMk/>
            <pc:sldMk cId="1495706673" sldId="361"/>
            <ac:spMk id="13" creationId="{00000000-0000-0000-0000-000000000000}"/>
          </ac:spMkLst>
        </pc:spChg>
      </pc:sldChg>
      <pc:sldChg chg="modSp">
        <pc:chgData name="Bouchalová Monika" userId="109d95b4-2bb8-49cf-b576-f29ce8faf883" providerId="ADAL" clId="{781B6261-7C10-4A47-90D7-5E4CAACE9F40}" dt="2021-01-06T20:26:45.477" v="1831" actId="20577"/>
        <pc:sldMkLst>
          <pc:docMk/>
          <pc:sldMk cId="2713560384" sldId="362"/>
        </pc:sldMkLst>
        <pc:spChg chg="mod">
          <ac:chgData name="Bouchalová Monika" userId="109d95b4-2bb8-49cf-b576-f29ce8faf883" providerId="ADAL" clId="{781B6261-7C10-4A47-90D7-5E4CAACE9F40}" dt="2021-01-06T20:26:45.477" v="1831" actId="20577"/>
          <ac:spMkLst>
            <pc:docMk/>
            <pc:sldMk cId="2713560384" sldId="362"/>
            <ac:spMk id="13" creationId="{00000000-0000-0000-0000-000000000000}"/>
          </ac:spMkLst>
        </pc:spChg>
      </pc:sldChg>
      <pc:sldChg chg="modSp mod">
        <pc:chgData name="Bouchalová Monika" userId="109d95b4-2bb8-49cf-b576-f29ce8faf883" providerId="ADAL" clId="{781B6261-7C10-4A47-90D7-5E4CAACE9F40}" dt="2021-01-06T20:31:37.080" v="1835" actId="114"/>
        <pc:sldMkLst>
          <pc:docMk/>
          <pc:sldMk cId="2040680621" sldId="367"/>
        </pc:sldMkLst>
        <pc:spChg chg="mod">
          <ac:chgData name="Bouchalová Monika" userId="109d95b4-2bb8-49cf-b576-f29ce8faf883" providerId="ADAL" clId="{781B6261-7C10-4A47-90D7-5E4CAACE9F40}" dt="2021-01-06T20:31:37.080" v="1835" actId="114"/>
          <ac:spMkLst>
            <pc:docMk/>
            <pc:sldMk cId="2040680621" sldId="367"/>
            <ac:spMk id="13" creationId="{00000000-0000-0000-0000-000000000000}"/>
          </ac:spMkLst>
        </pc:spChg>
      </pc:sldChg>
      <pc:sldChg chg="modSp mod">
        <pc:chgData name="Bouchalová Monika" userId="109d95b4-2bb8-49cf-b576-f29ce8faf883" providerId="ADAL" clId="{781B6261-7C10-4A47-90D7-5E4CAACE9F40}" dt="2021-01-06T20:31:41.943" v="1836" actId="114"/>
        <pc:sldMkLst>
          <pc:docMk/>
          <pc:sldMk cId="3059182931" sldId="368"/>
        </pc:sldMkLst>
        <pc:spChg chg="mod">
          <ac:chgData name="Bouchalová Monika" userId="109d95b4-2bb8-49cf-b576-f29ce8faf883" providerId="ADAL" clId="{781B6261-7C10-4A47-90D7-5E4CAACE9F40}" dt="2021-01-06T20:31:41.943" v="1836" actId="114"/>
          <ac:spMkLst>
            <pc:docMk/>
            <pc:sldMk cId="3059182931" sldId="368"/>
            <ac:spMk id="13" creationId="{00000000-0000-0000-0000-000000000000}"/>
          </ac:spMkLst>
        </pc:spChg>
      </pc:sldChg>
      <pc:sldChg chg="modSp modAnim">
        <pc:chgData name="Bouchalová Monika" userId="109d95b4-2bb8-49cf-b576-f29ce8faf883" providerId="ADAL" clId="{781B6261-7C10-4A47-90D7-5E4CAACE9F40}" dt="2021-01-06T20:31:46.944" v="1837" actId="114"/>
        <pc:sldMkLst>
          <pc:docMk/>
          <pc:sldMk cId="624638291" sldId="369"/>
        </pc:sldMkLst>
        <pc:spChg chg="mod">
          <ac:chgData name="Bouchalová Monika" userId="109d95b4-2bb8-49cf-b576-f29ce8faf883" providerId="ADAL" clId="{781B6261-7C10-4A47-90D7-5E4CAACE9F40}" dt="2021-01-06T20:31:46.944" v="1837" actId="114"/>
          <ac:spMkLst>
            <pc:docMk/>
            <pc:sldMk cId="624638291" sldId="369"/>
            <ac:spMk id="13" creationId="{00000000-0000-0000-0000-000000000000}"/>
          </ac:spMkLst>
        </pc:spChg>
      </pc:sldChg>
      <pc:sldChg chg="modSp">
        <pc:chgData name="Bouchalová Monika" userId="109d95b4-2bb8-49cf-b576-f29ce8faf883" providerId="ADAL" clId="{781B6261-7C10-4A47-90D7-5E4CAACE9F40}" dt="2021-01-06T20:31:54.230" v="1838" actId="114"/>
        <pc:sldMkLst>
          <pc:docMk/>
          <pc:sldMk cId="2473516000" sldId="370"/>
        </pc:sldMkLst>
        <pc:spChg chg="mod">
          <ac:chgData name="Bouchalová Monika" userId="109d95b4-2bb8-49cf-b576-f29ce8faf883" providerId="ADAL" clId="{781B6261-7C10-4A47-90D7-5E4CAACE9F40}" dt="2021-01-06T20:31:54.230" v="1838" actId="114"/>
          <ac:spMkLst>
            <pc:docMk/>
            <pc:sldMk cId="2473516000" sldId="370"/>
            <ac:spMk id="13" creationId="{00000000-0000-0000-0000-000000000000}"/>
          </ac:spMkLst>
        </pc:spChg>
      </pc:sldChg>
      <pc:sldChg chg="modSp mod modAnim">
        <pc:chgData name="Bouchalová Monika" userId="109d95b4-2bb8-49cf-b576-f29ce8faf883" providerId="ADAL" clId="{781B6261-7C10-4A47-90D7-5E4CAACE9F40}" dt="2021-01-12T10:39:09.142" v="1907" actId="20577"/>
        <pc:sldMkLst>
          <pc:docMk/>
          <pc:sldMk cId="4135152301" sldId="371"/>
        </pc:sldMkLst>
        <pc:spChg chg="mod">
          <ac:chgData name="Bouchalová Monika" userId="109d95b4-2bb8-49cf-b576-f29ce8faf883" providerId="ADAL" clId="{781B6261-7C10-4A47-90D7-5E4CAACE9F40}" dt="2021-01-12T10:39:09.142" v="1907" actId="20577"/>
          <ac:spMkLst>
            <pc:docMk/>
            <pc:sldMk cId="4135152301" sldId="371"/>
            <ac:spMk id="13" creationId="{00000000-0000-0000-0000-000000000000}"/>
          </ac:spMkLst>
        </pc:spChg>
      </pc:sldChg>
      <pc:sldChg chg="modSp mod modAnim">
        <pc:chgData name="Bouchalová Monika" userId="109d95b4-2bb8-49cf-b576-f29ce8faf883" providerId="ADAL" clId="{781B6261-7C10-4A47-90D7-5E4CAACE9F40}" dt="2021-01-12T10:40:45.367" v="1917"/>
        <pc:sldMkLst>
          <pc:docMk/>
          <pc:sldMk cId="194703105" sldId="372"/>
        </pc:sldMkLst>
        <pc:cxnChg chg="mod">
          <ac:chgData name="Bouchalová Monika" userId="109d95b4-2bb8-49cf-b576-f29ce8faf883" providerId="ADAL" clId="{781B6261-7C10-4A47-90D7-5E4CAACE9F40}" dt="2021-01-06T20:32:49.044" v="1839" actId="1076"/>
          <ac:cxnSpMkLst>
            <pc:docMk/>
            <pc:sldMk cId="194703105" sldId="372"/>
            <ac:cxnSpMk id="7" creationId="{00000000-0000-0000-0000-000000000000}"/>
          </ac:cxnSpMkLst>
        </pc:cxnChg>
      </pc:sldChg>
      <pc:sldChg chg="addSp delSp modSp mod">
        <pc:chgData name="Bouchalová Monika" userId="109d95b4-2bb8-49cf-b576-f29ce8faf883" providerId="ADAL" clId="{781B6261-7C10-4A47-90D7-5E4CAACE9F40}" dt="2021-01-06T20:33:44.466" v="1845" actId="1076"/>
        <pc:sldMkLst>
          <pc:docMk/>
          <pc:sldMk cId="2938993251" sldId="373"/>
        </pc:sldMkLst>
        <pc:graphicFrameChg chg="mod">
          <ac:chgData name="Bouchalová Monika" userId="109d95b4-2bb8-49cf-b576-f29ce8faf883" providerId="ADAL" clId="{781B6261-7C10-4A47-90D7-5E4CAACE9F40}" dt="2021-01-06T20:33:44.466" v="1845" actId="1076"/>
          <ac:graphicFrameMkLst>
            <pc:docMk/>
            <pc:sldMk cId="2938993251" sldId="373"/>
            <ac:graphicFrameMk id="20" creationId="{00000000-0000-0000-0000-000000000000}"/>
          </ac:graphicFrameMkLst>
        </pc:graphicFrameChg>
        <pc:cxnChg chg="mod">
          <ac:chgData name="Bouchalová Monika" userId="109d95b4-2bb8-49cf-b576-f29ce8faf883" providerId="ADAL" clId="{781B6261-7C10-4A47-90D7-5E4CAACE9F40}" dt="2021-01-06T20:33:10.666" v="1843" actId="1076"/>
          <ac:cxnSpMkLst>
            <pc:docMk/>
            <pc:sldMk cId="2938993251" sldId="373"/>
            <ac:cxnSpMk id="14" creationId="{00000000-0000-0000-0000-000000000000}"/>
          </ac:cxnSpMkLst>
        </pc:cxnChg>
        <pc:cxnChg chg="mod">
          <ac:chgData name="Bouchalová Monika" userId="109d95b4-2bb8-49cf-b576-f29ce8faf883" providerId="ADAL" clId="{781B6261-7C10-4A47-90D7-5E4CAACE9F40}" dt="2021-01-06T20:33:39.189" v="1844" actId="1076"/>
          <ac:cxnSpMkLst>
            <pc:docMk/>
            <pc:sldMk cId="2938993251" sldId="373"/>
            <ac:cxnSpMk id="18" creationId="{00000000-0000-0000-0000-000000000000}"/>
          </ac:cxnSpMkLst>
        </pc:cxnChg>
        <pc:cxnChg chg="add del mod">
          <ac:chgData name="Bouchalová Monika" userId="109d95b4-2bb8-49cf-b576-f29ce8faf883" providerId="ADAL" clId="{781B6261-7C10-4A47-90D7-5E4CAACE9F40}" dt="2021-01-06T20:33:04.939" v="1842" actId="478"/>
          <ac:cxnSpMkLst>
            <pc:docMk/>
            <pc:sldMk cId="2938993251" sldId="373"/>
            <ac:cxnSpMk id="19" creationId="{FDB15AC9-C29A-4E10-9FC7-5E8DD6420046}"/>
          </ac:cxnSpMkLst>
        </pc:cxnChg>
      </pc:sldChg>
      <pc:sldChg chg="modSp mod">
        <pc:chgData name="Bouchalová Monika" userId="109d95b4-2bb8-49cf-b576-f29ce8faf883" providerId="ADAL" clId="{781B6261-7C10-4A47-90D7-5E4CAACE9F40}" dt="2021-01-06T20:34:11.259" v="1848" actId="1076"/>
        <pc:sldMkLst>
          <pc:docMk/>
          <pc:sldMk cId="4141825110" sldId="374"/>
        </pc:sldMkLst>
        <pc:graphicFrameChg chg="mod">
          <ac:chgData name="Bouchalová Monika" userId="109d95b4-2bb8-49cf-b576-f29ce8faf883" providerId="ADAL" clId="{781B6261-7C10-4A47-90D7-5E4CAACE9F40}" dt="2021-01-06T20:34:05.858" v="1847" actId="1076"/>
          <ac:graphicFrameMkLst>
            <pc:docMk/>
            <pc:sldMk cId="4141825110" sldId="374"/>
            <ac:graphicFrameMk id="17" creationId="{00000000-0000-0000-0000-000000000000}"/>
          </ac:graphicFrameMkLst>
        </pc:graphicFrameChg>
        <pc:cxnChg chg="mod">
          <ac:chgData name="Bouchalová Monika" userId="109d95b4-2bb8-49cf-b576-f29ce8faf883" providerId="ADAL" clId="{781B6261-7C10-4A47-90D7-5E4CAACE9F40}" dt="2021-01-06T20:34:11.259" v="1848" actId="1076"/>
          <ac:cxnSpMkLst>
            <pc:docMk/>
            <pc:sldMk cId="4141825110" sldId="374"/>
            <ac:cxnSpMk id="14" creationId="{00000000-0000-0000-0000-000000000000}"/>
          </ac:cxnSpMkLst>
        </pc:cxnChg>
      </pc:sldChg>
      <pc:sldChg chg="addSp modSp mod modShow">
        <pc:chgData name="Bouchalová Monika" userId="109d95b4-2bb8-49cf-b576-f29ce8faf883" providerId="ADAL" clId="{781B6261-7C10-4A47-90D7-5E4CAACE9F40}" dt="2021-01-06T16:57:37.413" v="1283" actId="20577"/>
        <pc:sldMkLst>
          <pc:docMk/>
          <pc:sldMk cId="1443320790" sldId="404"/>
        </pc:sldMkLst>
        <pc:spChg chg="mod">
          <ac:chgData name="Bouchalová Monika" userId="109d95b4-2bb8-49cf-b576-f29ce8faf883" providerId="ADAL" clId="{781B6261-7C10-4A47-90D7-5E4CAACE9F40}" dt="2021-01-06T16:57:37.413" v="1283" actId="20577"/>
          <ac:spMkLst>
            <pc:docMk/>
            <pc:sldMk cId="1443320790" sldId="404"/>
            <ac:spMk id="6" creationId="{00000000-0000-0000-0000-000000000000}"/>
          </ac:spMkLst>
        </pc:spChg>
        <pc:picChg chg="add mod">
          <ac:chgData name="Bouchalová Monika" userId="109d95b4-2bb8-49cf-b576-f29ce8faf883" providerId="ADAL" clId="{781B6261-7C10-4A47-90D7-5E4CAACE9F40}" dt="2021-01-05T08:26:10.178" v="212" actId="1076"/>
          <ac:picMkLst>
            <pc:docMk/>
            <pc:sldMk cId="1443320790" sldId="404"/>
            <ac:picMk id="1026" creationId="{8C0D60EE-D2ED-4437-94C1-F830B209BF34}"/>
          </ac:picMkLst>
        </pc:picChg>
        <pc:picChg chg="add mod">
          <ac:chgData name="Bouchalová Monika" userId="109d95b4-2bb8-49cf-b576-f29ce8faf883" providerId="ADAL" clId="{781B6261-7C10-4A47-90D7-5E4CAACE9F40}" dt="2021-01-05T08:27:00.970" v="228" actId="1076"/>
          <ac:picMkLst>
            <pc:docMk/>
            <pc:sldMk cId="1443320790" sldId="404"/>
            <ac:picMk id="1028" creationId="{CA2592A1-40AC-4668-B418-94661DFF9EBD}"/>
          </ac:picMkLst>
        </pc:picChg>
      </pc:sldChg>
      <pc:sldChg chg="modSp mod ord">
        <pc:chgData name="Bouchalová Monika" userId="109d95b4-2bb8-49cf-b576-f29ce8faf883" providerId="ADAL" clId="{781B6261-7C10-4A47-90D7-5E4CAACE9F40}" dt="2021-01-05T09:07:12.431" v="713" actId="20577"/>
        <pc:sldMkLst>
          <pc:docMk/>
          <pc:sldMk cId="3097844176" sldId="415"/>
        </pc:sldMkLst>
        <pc:spChg chg="mod">
          <ac:chgData name="Bouchalová Monika" userId="109d95b4-2bb8-49cf-b576-f29ce8faf883" providerId="ADAL" clId="{781B6261-7C10-4A47-90D7-5E4CAACE9F40}" dt="2021-01-05T09:07:12.431" v="713" actId="20577"/>
          <ac:spMkLst>
            <pc:docMk/>
            <pc:sldMk cId="3097844176" sldId="415"/>
            <ac:spMk id="5" creationId="{00000000-0000-0000-0000-000000000000}"/>
          </ac:spMkLst>
        </pc:spChg>
      </pc:sldChg>
      <pc:sldChg chg="del">
        <pc:chgData name="Bouchalová Monika" userId="109d95b4-2bb8-49cf-b576-f29ce8faf883" providerId="ADAL" clId="{781B6261-7C10-4A47-90D7-5E4CAACE9F40}" dt="2021-01-13T17:52:09.260" v="2482" actId="47"/>
        <pc:sldMkLst>
          <pc:docMk/>
          <pc:sldMk cId="3892470676" sldId="416"/>
        </pc:sldMkLst>
      </pc:sldChg>
      <pc:sldChg chg="addSp delSp modSp mod modAnim">
        <pc:chgData name="Bouchalová Monika" userId="109d95b4-2bb8-49cf-b576-f29ce8faf883" providerId="ADAL" clId="{781B6261-7C10-4A47-90D7-5E4CAACE9F40}" dt="2021-01-13T17:51:18.677" v="2473" actId="207"/>
        <pc:sldMkLst>
          <pc:docMk/>
          <pc:sldMk cId="938273391" sldId="417"/>
        </pc:sldMkLst>
        <pc:spChg chg="add del mod">
          <ac:chgData name="Bouchalová Monika" userId="109d95b4-2bb8-49cf-b576-f29ce8faf883" providerId="ADAL" clId="{781B6261-7C10-4A47-90D7-5E4CAACE9F40}" dt="2021-01-13T17:46:43.735" v="2420"/>
          <ac:spMkLst>
            <pc:docMk/>
            <pc:sldMk cId="938273391" sldId="417"/>
            <ac:spMk id="4" creationId="{8404242F-9127-4E94-B654-C38221E7CDF1}"/>
          </ac:spMkLst>
        </pc:spChg>
        <pc:spChg chg="mod">
          <ac:chgData name="Bouchalová Monika" userId="109d95b4-2bb8-49cf-b576-f29ce8faf883" providerId="ADAL" clId="{781B6261-7C10-4A47-90D7-5E4CAACE9F40}" dt="2021-01-13T17:45:37.824" v="2409" actId="207"/>
          <ac:spMkLst>
            <pc:docMk/>
            <pc:sldMk cId="938273391" sldId="417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13T17:46:31.246" v="2418" actId="1076"/>
          <ac:spMkLst>
            <pc:docMk/>
            <pc:sldMk cId="938273391" sldId="417"/>
            <ac:spMk id="7" creationId="{9FF296D0-E06A-41FE-BCD2-1E9CDE6F2F30}"/>
          </ac:spMkLst>
        </pc:spChg>
        <pc:spChg chg="add mod">
          <ac:chgData name="Bouchalová Monika" userId="109d95b4-2bb8-49cf-b576-f29ce8faf883" providerId="ADAL" clId="{781B6261-7C10-4A47-90D7-5E4CAACE9F40}" dt="2021-01-13T17:47:47.858" v="2435" actId="14100"/>
          <ac:spMkLst>
            <pc:docMk/>
            <pc:sldMk cId="938273391" sldId="417"/>
            <ac:spMk id="8" creationId="{75403669-9553-48A7-8ADC-1EC2C48A6937}"/>
          </ac:spMkLst>
        </pc:spChg>
        <pc:spChg chg="add mod">
          <ac:chgData name="Bouchalová Monika" userId="109d95b4-2bb8-49cf-b576-f29ce8faf883" providerId="ADAL" clId="{781B6261-7C10-4A47-90D7-5E4CAACE9F40}" dt="2021-01-13T17:49:49.393" v="2453" actId="20577"/>
          <ac:spMkLst>
            <pc:docMk/>
            <pc:sldMk cId="938273391" sldId="417"/>
            <ac:spMk id="9" creationId="{6EB8B775-EC7E-4473-ACE0-4E73DBC11699}"/>
          </ac:spMkLst>
        </pc:spChg>
        <pc:spChg chg="add mod">
          <ac:chgData name="Bouchalová Monika" userId="109d95b4-2bb8-49cf-b576-f29ce8faf883" providerId="ADAL" clId="{781B6261-7C10-4A47-90D7-5E4CAACE9F40}" dt="2021-01-13T17:51:02.840" v="2471" actId="20577"/>
          <ac:spMkLst>
            <pc:docMk/>
            <pc:sldMk cId="938273391" sldId="417"/>
            <ac:spMk id="10" creationId="{031CDEB3-5814-4A6B-8CFA-A3CB9CD251C4}"/>
          </ac:spMkLst>
        </pc:spChg>
        <pc:spChg chg="add mod">
          <ac:chgData name="Bouchalová Monika" userId="109d95b4-2bb8-49cf-b576-f29ce8faf883" providerId="ADAL" clId="{781B6261-7C10-4A47-90D7-5E4CAACE9F40}" dt="2021-01-13T17:51:18.677" v="2473" actId="207"/>
          <ac:spMkLst>
            <pc:docMk/>
            <pc:sldMk cId="938273391" sldId="417"/>
            <ac:spMk id="11" creationId="{1FAAF05F-E8E4-4953-A955-6A0D2CE49792}"/>
          </ac:spMkLst>
        </pc:spChg>
        <pc:spChg chg="add mod">
          <ac:chgData name="Bouchalová Monika" userId="109d95b4-2bb8-49cf-b576-f29ce8faf883" providerId="ADAL" clId="{781B6261-7C10-4A47-90D7-5E4CAACE9F40}" dt="2021-01-13T17:51:15.862" v="2472" actId="207"/>
          <ac:spMkLst>
            <pc:docMk/>
            <pc:sldMk cId="938273391" sldId="417"/>
            <ac:spMk id="12" creationId="{F2EE61A1-FDD9-4BE8-95DF-539AAB078AE6}"/>
          </ac:spMkLst>
        </pc:spChg>
      </pc:sldChg>
      <pc:sldChg chg="modSp mod modShow">
        <pc:chgData name="Bouchalová Monika" userId="109d95b4-2bb8-49cf-b576-f29ce8faf883" providerId="ADAL" clId="{781B6261-7C10-4A47-90D7-5E4CAACE9F40}" dt="2021-01-13T20:28:39.151" v="3252" actId="1076"/>
        <pc:sldMkLst>
          <pc:docMk/>
          <pc:sldMk cId="3491192294" sldId="418"/>
        </pc:sldMkLst>
        <pc:spChg chg="mod">
          <ac:chgData name="Bouchalová Monika" userId="109d95b4-2bb8-49cf-b576-f29ce8faf883" providerId="ADAL" clId="{781B6261-7C10-4A47-90D7-5E4CAACE9F40}" dt="2021-01-13T20:28:39.151" v="3252" actId="1076"/>
          <ac:spMkLst>
            <pc:docMk/>
            <pc:sldMk cId="3491192294" sldId="418"/>
            <ac:spMk id="6" creationId="{00000000-0000-0000-0000-000000000000}"/>
          </ac:spMkLst>
        </pc:spChg>
      </pc:sldChg>
      <pc:sldChg chg="modSp">
        <pc:chgData name="Bouchalová Monika" userId="109d95b4-2bb8-49cf-b576-f29ce8faf883" providerId="ADAL" clId="{781B6261-7C10-4A47-90D7-5E4CAACE9F40}" dt="2021-01-13T18:26:48.134" v="2817" actId="207"/>
        <pc:sldMkLst>
          <pc:docMk/>
          <pc:sldMk cId="2909512043" sldId="419"/>
        </pc:sldMkLst>
        <pc:spChg chg="mod">
          <ac:chgData name="Bouchalová Monika" userId="109d95b4-2bb8-49cf-b576-f29ce8faf883" providerId="ADAL" clId="{781B6261-7C10-4A47-90D7-5E4CAACE9F40}" dt="2021-01-13T18:26:48.134" v="2817" actId="207"/>
          <ac:spMkLst>
            <pc:docMk/>
            <pc:sldMk cId="2909512043" sldId="419"/>
            <ac:spMk id="6" creationId="{00000000-0000-0000-0000-000000000000}"/>
          </ac:spMkLst>
        </pc:spChg>
      </pc:sldChg>
      <pc:sldChg chg="addSp delSp modSp mod delAnim modAnim">
        <pc:chgData name="Bouchalová Monika" userId="109d95b4-2bb8-49cf-b576-f29ce8faf883" providerId="ADAL" clId="{781B6261-7C10-4A47-90D7-5E4CAACE9F40}" dt="2021-01-13T20:27:24.887" v="3243"/>
        <pc:sldMkLst>
          <pc:docMk/>
          <pc:sldMk cId="3904571944" sldId="420"/>
        </pc:sldMkLst>
        <pc:spChg chg="add mod">
          <ac:chgData name="Bouchalová Monika" userId="109d95b4-2bb8-49cf-b576-f29ce8faf883" providerId="ADAL" clId="{781B6261-7C10-4A47-90D7-5E4CAACE9F40}" dt="2021-01-13T20:19:28.533" v="3180" actId="1036"/>
          <ac:spMkLst>
            <pc:docMk/>
            <pc:sldMk cId="3904571944" sldId="420"/>
            <ac:spMk id="4" creationId="{5F878746-B5EC-457C-8E17-27C90BF1FFDC}"/>
          </ac:spMkLst>
        </pc:spChg>
        <pc:spChg chg="mod">
          <ac:chgData name="Bouchalová Monika" userId="109d95b4-2bb8-49cf-b576-f29ce8faf883" providerId="ADAL" clId="{781B6261-7C10-4A47-90D7-5E4CAACE9F40}" dt="2021-01-13T18:31:58.571" v="2894" actId="1076"/>
          <ac:spMkLst>
            <pc:docMk/>
            <pc:sldMk cId="3904571944" sldId="420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13T20:13:49.995" v="3130" actId="1076"/>
          <ac:spMkLst>
            <pc:docMk/>
            <pc:sldMk cId="3904571944" sldId="420"/>
            <ac:spMk id="7" creationId="{B4A014BD-D1F6-4371-82E0-9C515BC57D62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8" creationId="{5DF12940-03AF-4DC4-BFBE-F58CAB26FF5D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9" creationId="{5D9E5678-5609-48C2-90F7-9205BDF5DDE2}"/>
          </ac:spMkLst>
        </pc:spChg>
        <pc:spChg chg="add del mod">
          <ac:chgData name="Bouchalová Monika" userId="109d95b4-2bb8-49cf-b576-f29ce8faf883" providerId="ADAL" clId="{781B6261-7C10-4A47-90D7-5E4CAACE9F40}" dt="2021-01-13T20:08:36.733" v="3049" actId="478"/>
          <ac:spMkLst>
            <pc:docMk/>
            <pc:sldMk cId="3904571944" sldId="420"/>
            <ac:spMk id="10" creationId="{53603F9C-4181-4ED7-BBD4-D62251187A38}"/>
          </ac:spMkLst>
        </pc:spChg>
        <pc:spChg chg="add del mod">
          <ac:chgData name="Bouchalová Monika" userId="109d95b4-2bb8-49cf-b576-f29ce8faf883" providerId="ADAL" clId="{781B6261-7C10-4A47-90D7-5E4CAACE9F40}" dt="2021-01-13T20:11:07.757" v="3086" actId="478"/>
          <ac:spMkLst>
            <pc:docMk/>
            <pc:sldMk cId="3904571944" sldId="420"/>
            <ac:spMk id="11" creationId="{4DECE07F-D502-44CC-AD91-AFA635855168}"/>
          </ac:spMkLst>
        </pc:spChg>
        <pc:spChg chg="add del mod">
          <ac:chgData name="Bouchalová Monika" userId="109d95b4-2bb8-49cf-b576-f29ce8faf883" providerId="ADAL" clId="{781B6261-7C10-4A47-90D7-5E4CAACE9F40}" dt="2021-01-13T20:11:38.610" v="3092" actId="478"/>
          <ac:spMkLst>
            <pc:docMk/>
            <pc:sldMk cId="3904571944" sldId="420"/>
            <ac:spMk id="12" creationId="{223D4BA9-216A-457E-A895-3C0285ADE5B2}"/>
          </ac:spMkLst>
        </pc:spChg>
        <pc:spChg chg="add del mod">
          <ac:chgData name="Bouchalová Monika" userId="109d95b4-2bb8-49cf-b576-f29ce8faf883" providerId="ADAL" clId="{781B6261-7C10-4A47-90D7-5E4CAACE9F40}" dt="2021-01-13T20:11:37.500" v="3091" actId="478"/>
          <ac:spMkLst>
            <pc:docMk/>
            <pc:sldMk cId="3904571944" sldId="420"/>
            <ac:spMk id="13" creationId="{32E57441-4F56-495D-B16E-9CEB57595C1F}"/>
          </ac:spMkLst>
        </pc:spChg>
        <pc:spChg chg="add del mod">
          <ac:chgData name="Bouchalová Monika" userId="109d95b4-2bb8-49cf-b576-f29ce8faf883" providerId="ADAL" clId="{781B6261-7C10-4A47-90D7-5E4CAACE9F40}" dt="2021-01-13T18:34:06.599" v="2918" actId="478"/>
          <ac:spMkLst>
            <pc:docMk/>
            <pc:sldMk cId="3904571944" sldId="420"/>
            <ac:spMk id="15" creationId="{602EBAC0-6AF9-4CBD-8A58-29E0860C7E4B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18" creationId="{8D4017AC-E86F-45EE-AABC-9A9E670F0E46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19" creationId="{00C0547B-8C66-4B81-BA5A-EFCE82EFF73A}"/>
          </ac:spMkLst>
        </pc:spChg>
        <pc:spChg chg="add del mod">
          <ac:chgData name="Bouchalová Monika" userId="109d95b4-2bb8-49cf-b576-f29ce8faf883" providerId="ADAL" clId="{781B6261-7C10-4A47-90D7-5E4CAACE9F40}" dt="2021-01-13T20:08:36.733" v="3049" actId="478"/>
          <ac:spMkLst>
            <pc:docMk/>
            <pc:sldMk cId="3904571944" sldId="420"/>
            <ac:spMk id="20" creationId="{CFAA1453-EE19-4B85-9742-7A65DC7BF26B}"/>
          </ac:spMkLst>
        </pc:spChg>
        <pc:spChg chg="add del mod">
          <ac:chgData name="Bouchalová Monika" userId="109d95b4-2bb8-49cf-b576-f29ce8faf883" providerId="ADAL" clId="{781B6261-7C10-4A47-90D7-5E4CAACE9F40}" dt="2021-01-13T20:11:44.186" v="3095" actId="478"/>
          <ac:spMkLst>
            <pc:docMk/>
            <pc:sldMk cId="3904571944" sldId="420"/>
            <ac:spMk id="21" creationId="{FA924598-9F42-45E1-A6EC-8C61A6F32639}"/>
          </ac:spMkLst>
        </pc:spChg>
        <pc:spChg chg="add del mod">
          <ac:chgData name="Bouchalová Monika" userId="109d95b4-2bb8-49cf-b576-f29ce8faf883" providerId="ADAL" clId="{781B6261-7C10-4A47-90D7-5E4CAACE9F40}" dt="2021-01-13T20:11:40.457" v="3093" actId="478"/>
          <ac:spMkLst>
            <pc:docMk/>
            <pc:sldMk cId="3904571944" sldId="420"/>
            <ac:spMk id="22" creationId="{493F6633-F02B-4703-A3A6-864802D0E2A7}"/>
          </ac:spMkLst>
        </pc:spChg>
        <pc:spChg chg="add del mod">
          <ac:chgData name="Bouchalová Monika" userId="109d95b4-2bb8-49cf-b576-f29ce8faf883" providerId="ADAL" clId="{781B6261-7C10-4A47-90D7-5E4CAACE9F40}" dt="2021-01-13T20:11:41.991" v="3094" actId="478"/>
          <ac:spMkLst>
            <pc:docMk/>
            <pc:sldMk cId="3904571944" sldId="420"/>
            <ac:spMk id="23" creationId="{C9E1A2D8-44AD-4B83-BF13-BD9C293FA37F}"/>
          </ac:spMkLst>
        </pc:spChg>
        <pc:spChg chg="add del mod">
          <ac:chgData name="Bouchalová Monika" userId="109d95b4-2bb8-49cf-b576-f29ce8faf883" providerId="ADAL" clId="{781B6261-7C10-4A47-90D7-5E4CAACE9F40}" dt="2021-01-13T18:34:06.599" v="2918" actId="478"/>
          <ac:spMkLst>
            <pc:docMk/>
            <pc:sldMk cId="3904571944" sldId="420"/>
            <ac:spMk id="24" creationId="{F144707E-3EAF-4D6C-ABC2-E0305D9A6B86}"/>
          </ac:spMkLst>
        </pc:spChg>
        <pc:spChg chg="add mod">
          <ac:chgData name="Bouchalová Monika" userId="109d95b4-2bb8-49cf-b576-f29ce8faf883" providerId="ADAL" clId="{781B6261-7C10-4A47-90D7-5E4CAACE9F40}" dt="2021-01-13T20:13:55.928" v="3131" actId="1076"/>
          <ac:spMkLst>
            <pc:docMk/>
            <pc:sldMk cId="3904571944" sldId="420"/>
            <ac:spMk id="33" creationId="{6D5D9DB6-BF16-40ED-9A9B-FAFB30769665}"/>
          </ac:spMkLst>
        </pc:spChg>
        <pc:spChg chg="add del mod">
          <ac:chgData name="Bouchalová Monika" userId="109d95b4-2bb8-49cf-b576-f29ce8faf883" providerId="ADAL" clId="{781B6261-7C10-4A47-90D7-5E4CAACE9F40}" dt="2021-01-13T18:44:09.142" v="3037" actId="478"/>
          <ac:spMkLst>
            <pc:docMk/>
            <pc:sldMk cId="3904571944" sldId="420"/>
            <ac:spMk id="34" creationId="{FFCA3D95-88E0-4402-9775-4E7422F6A35F}"/>
          </ac:spMkLst>
        </pc:spChg>
        <pc:spChg chg="add del mod">
          <ac:chgData name="Bouchalová Monika" userId="109d95b4-2bb8-49cf-b576-f29ce8faf883" providerId="ADAL" clId="{781B6261-7C10-4A47-90D7-5E4CAACE9F40}" dt="2021-01-13T18:44:11.707" v="3038" actId="478"/>
          <ac:spMkLst>
            <pc:docMk/>
            <pc:sldMk cId="3904571944" sldId="420"/>
            <ac:spMk id="35" creationId="{6244B455-B95D-4D4B-894E-576F000E7F94}"/>
          </ac:spMkLst>
        </pc:spChg>
        <pc:spChg chg="add mod">
          <ac:chgData name="Bouchalová Monika" userId="109d95b4-2bb8-49cf-b576-f29ce8faf883" providerId="ADAL" clId="{781B6261-7C10-4A47-90D7-5E4CAACE9F40}" dt="2021-01-13T20:19:28.533" v="3180" actId="1036"/>
          <ac:spMkLst>
            <pc:docMk/>
            <pc:sldMk cId="3904571944" sldId="420"/>
            <ac:spMk id="39" creationId="{DCFDC1B8-3EF4-4A4C-9BF6-3623B508999B}"/>
          </ac:spMkLst>
        </pc:spChg>
        <pc:spChg chg="add mod">
          <ac:chgData name="Bouchalová Monika" userId="109d95b4-2bb8-49cf-b576-f29ce8faf883" providerId="ADAL" clId="{781B6261-7C10-4A47-90D7-5E4CAACE9F40}" dt="2021-01-13T20:13:55.928" v="3131" actId="1076"/>
          <ac:spMkLst>
            <pc:docMk/>
            <pc:sldMk cId="3904571944" sldId="420"/>
            <ac:spMk id="40" creationId="{D8619363-0277-48C7-AB89-B5EA329F5A46}"/>
          </ac:spMkLst>
        </pc:spChg>
        <pc:spChg chg="add mod">
          <ac:chgData name="Bouchalová Monika" userId="109d95b4-2bb8-49cf-b576-f29ce8faf883" providerId="ADAL" clId="{781B6261-7C10-4A47-90D7-5E4CAACE9F40}" dt="2021-01-13T20:13:55.928" v="3131" actId="1076"/>
          <ac:spMkLst>
            <pc:docMk/>
            <pc:sldMk cId="3904571944" sldId="420"/>
            <ac:spMk id="41" creationId="{1FF0274F-7542-4AC1-90B6-A569D25EA207}"/>
          </ac:spMkLst>
        </pc:spChg>
        <pc:spChg chg="add mod">
          <ac:chgData name="Bouchalová Monika" userId="109d95b4-2bb8-49cf-b576-f29ce8faf883" providerId="ADAL" clId="{781B6261-7C10-4A47-90D7-5E4CAACE9F40}" dt="2021-01-13T20:13:55.928" v="3131" actId="1076"/>
          <ac:spMkLst>
            <pc:docMk/>
            <pc:sldMk cId="3904571944" sldId="420"/>
            <ac:spMk id="42" creationId="{AA35D83C-530D-4220-84BE-A74068AE783B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44" creationId="{902C07A4-9E23-4689-8FD6-C6BEA9ABF153}"/>
          </ac:spMkLst>
        </pc:spChg>
        <pc:spChg chg="add del mod">
          <ac:chgData name="Bouchalová Monika" userId="109d95b4-2bb8-49cf-b576-f29ce8faf883" providerId="ADAL" clId="{781B6261-7C10-4A47-90D7-5E4CAACE9F40}" dt="2021-01-13T20:09:00.854" v="3054" actId="478"/>
          <ac:spMkLst>
            <pc:docMk/>
            <pc:sldMk cId="3904571944" sldId="420"/>
            <ac:spMk id="45" creationId="{30E0BDB5-424A-4FEA-9F8E-9379765A4D15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46" creationId="{D4401EEC-2FFB-4768-8510-9408E45E1598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47" creationId="{8E56BCAF-B059-4810-92D1-2729A7C59178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48" creationId="{C1BD91E4-546B-44F5-89DF-1638D51EA011}"/>
          </ac:spMkLst>
        </pc:spChg>
        <pc:spChg chg="add mod">
          <ac:chgData name="Bouchalová Monika" userId="109d95b4-2bb8-49cf-b576-f29ce8faf883" providerId="ADAL" clId="{781B6261-7C10-4A47-90D7-5E4CAACE9F40}" dt="2021-01-13T20:20:43.820" v="3192" actId="1076"/>
          <ac:spMkLst>
            <pc:docMk/>
            <pc:sldMk cId="3904571944" sldId="420"/>
            <ac:spMk id="49" creationId="{5807DDA0-D353-4AAD-AA93-9904DCFE7601}"/>
          </ac:spMkLst>
        </pc:spChg>
        <pc:spChg chg="add mod">
          <ac:chgData name="Bouchalová Monika" userId="109d95b4-2bb8-49cf-b576-f29ce8faf883" providerId="ADAL" clId="{781B6261-7C10-4A47-90D7-5E4CAACE9F40}" dt="2021-01-13T20:22:42.804" v="3210" actId="1076"/>
          <ac:spMkLst>
            <pc:docMk/>
            <pc:sldMk cId="3904571944" sldId="420"/>
            <ac:spMk id="50" creationId="{8C820C44-0EF8-4A4D-A0DB-62E7C1A114BF}"/>
          </ac:spMkLst>
        </pc:spChg>
        <pc:spChg chg="add mod">
          <ac:chgData name="Bouchalová Monika" userId="109d95b4-2bb8-49cf-b576-f29ce8faf883" providerId="ADAL" clId="{781B6261-7C10-4A47-90D7-5E4CAACE9F40}" dt="2021-01-13T20:20:48.065" v="3193" actId="571"/>
          <ac:spMkLst>
            <pc:docMk/>
            <pc:sldMk cId="3904571944" sldId="420"/>
            <ac:spMk id="51" creationId="{6B687350-4ED0-4BBB-9A8B-C266B9D765C4}"/>
          </ac:spMkLst>
        </pc:spChg>
        <pc:spChg chg="add mod">
          <ac:chgData name="Bouchalová Monika" userId="109d95b4-2bb8-49cf-b576-f29ce8faf883" providerId="ADAL" clId="{781B6261-7C10-4A47-90D7-5E4CAACE9F40}" dt="2021-01-13T20:22:34.432" v="3208" actId="1076"/>
          <ac:spMkLst>
            <pc:docMk/>
            <pc:sldMk cId="3904571944" sldId="420"/>
            <ac:spMk id="52" creationId="{EFAC70D9-C7CB-48D0-BD1B-48C151FF4F18}"/>
          </ac:spMkLst>
        </pc:spChg>
        <pc:spChg chg="add mod">
          <ac:chgData name="Bouchalová Monika" userId="109d95b4-2bb8-49cf-b576-f29ce8faf883" providerId="ADAL" clId="{781B6261-7C10-4A47-90D7-5E4CAACE9F40}" dt="2021-01-13T20:23:56.541" v="3220" actId="2085"/>
          <ac:spMkLst>
            <pc:docMk/>
            <pc:sldMk cId="3904571944" sldId="420"/>
            <ac:spMk id="54" creationId="{D903AD0C-D6D4-4B87-A3BA-EA05453FDD20}"/>
          </ac:spMkLst>
        </pc:spChg>
        <pc:spChg chg="add mod">
          <ac:chgData name="Bouchalová Monika" userId="109d95b4-2bb8-49cf-b576-f29ce8faf883" providerId="ADAL" clId="{781B6261-7C10-4A47-90D7-5E4CAACE9F40}" dt="2021-01-13T20:24:09.392" v="3226" actId="2085"/>
          <ac:spMkLst>
            <pc:docMk/>
            <pc:sldMk cId="3904571944" sldId="420"/>
            <ac:spMk id="55" creationId="{2B0C2F40-896F-40FC-8A86-E0A2B9D28A7E}"/>
          </ac:spMkLst>
        </pc:spChg>
        <pc:cxnChg chg="add del mod">
          <ac:chgData name="Bouchalová Monika" userId="109d95b4-2bb8-49cf-b576-f29ce8faf883" providerId="ADAL" clId="{781B6261-7C10-4A47-90D7-5E4CAACE9F40}" dt="2021-01-13T18:34:06.599" v="2918" actId="478"/>
          <ac:cxnSpMkLst>
            <pc:docMk/>
            <pc:sldMk cId="3904571944" sldId="420"/>
            <ac:cxnSpMk id="14" creationId="{C9FD4524-3E7F-4F16-8EDD-694EF86E2622}"/>
          </ac:cxnSpMkLst>
        </pc:cxnChg>
        <pc:cxnChg chg="add mod">
          <ac:chgData name="Bouchalová Monika" userId="109d95b4-2bb8-49cf-b576-f29ce8faf883" providerId="ADAL" clId="{781B6261-7C10-4A47-90D7-5E4CAACE9F40}" dt="2021-01-13T20:19:28.533" v="3180" actId="1036"/>
          <ac:cxnSpMkLst>
            <pc:docMk/>
            <pc:sldMk cId="3904571944" sldId="420"/>
            <ac:cxnSpMk id="16" creationId="{DD5DF8E1-2609-4BB7-8524-005841038EEE}"/>
          </ac:cxnSpMkLst>
        </pc:cxnChg>
        <pc:cxnChg chg="add mod">
          <ac:chgData name="Bouchalová Monika" userId="109d95b4-2bb8-49cf-b576-f29ce8faf883" providerId="ADAL" clId="{781B6261-7C10-4A47-90D7-5E4CAACE9F40}" dt="2021-01-13T20:19:28.533" v="3180" actId="1036"/>
          <ac:cxnSpMkLst>
            <pc:docMk/>
            <pc:sldMk cId="3904571944" sldId="420"/>
            <ac:cxnSpMk id="17" creationId="{5455A226-8362-40A0-B0C2-ABE796AC9A4B}"/>
          </ac:cxnSpMkLst>
        </pc:cxnChg>
        <pc:cxnChg chg="add mod">
          <ac:chgData name="Bouchalová Monika" userId="109d95b4-2bb8-49cf-b576-f29ce8faf883" providerId="ADAL" clId="{781B6261-7C10-4A47-90D7-5E4CAACE9F40}" dt="2021-01-13T20:19:28.533" v="3180" actId="1036"/>
          <ac:cxnSpMkLst>
            <pc:docMk/>
            <pc:sldMk cId="3904571944" sldId="420"/>
            <ac:cxnSpMk id="25" creationId="{D6CE25D8-6BB4-4F55-8269-752DCD1A14FB}"/>
          </ac:cxnSpMkLst>
        </pc:cxnChg>
        <pc:cxnChg chg="add mod">
          <ac:chgData name="Bouchalová Monika" userId="109d95b4-2bb8-49cf-b576-f29ce8faf883" providerId="ADAL" clId="{781B6261-7C10-4A47-90D7-5E4CAACE9F40}" dt="2021-01-13T20:22:45.140" v="3211" actId="1076"/>
          <ac:cxnSpMkLst>
            <pc:docMk/>
            <pc:sldMk cId="3904571944" sldId="420"/>
            <ac:cxnSpMk id="26" creationId="{47464E7B-207B-4452-B0B0-BE6813ABE157}"/>
          </ac:cxnSpMkLst>
        </pc:cxnChg>
        <pc:cxnChg chg="add mod">
          <ac:chgData name="Bouchalová Monika" userId="109d95b4-2bb8-49cf-b576-f29ce8faf883" providerId="ADAL" clId="{781B6261-7C10-4A47-90D7-5E4CAACE9F40}" dt="2021-01-13T20:19:28.533" v="3180" actId="1036"/>
          <ac:cxnSpMkLst>
            <pc:docMk/>
            <pc:sldMk cId="3904571944" sldId="420"/>
            <ac:cxnSpMk id="27" creationId="{5EF4A63C-08B3-4D37-8D89-C7F5FCD6B055}"/>
          </ac:cxnSpMkLst>
        </pc:cxnChg>
        <pc:cxnChg chg="add del mod">
          <ac:chgData name="Bouchalová Monika" userId="109d95b4-2bb8-49cf-b576-f29ce8faf883" providerId="ADAL" clId="{781B6261-7C10-4A47-90D7-5E4CAACE9F40}" dt="2021-01-13T18:34:06.599" v="2918" actId="478"/>
          <ac:cxnSpMkLst>
            <pc:docMk/>
            <pc:sldMk cId="3904571944" sldId="420"/>
            <ac:cxnSpMk id="28" creationId="{B668D0E4-608C-411B-91E6-FB37698773F5}"/>
          </ac:cxnSpMkLst>
        </pc:cxnChg>
        <pc:cxnChg chg="add mod">
          <ac:chgData name="Bouchalová Monika" userId="109d95b4-2bb8-49cf-b576-f29ce8faf883" providerId="ADAL" clId="{781B6261-7C10-4A47-90D7-5E4CAACE9F40}" dt="2021-01-13T20:26:26.213" v="3235" actId="1076"/>
          <ac:cxnSpMkLst>
            <pc:docMk/>
            <pc:sldMk cId="3904571944" sldId="420"/>
            <ac:cxnSpMk id="29" creationId="{3003A1E5-3D03-466F-AE6E-34D1257B22B9}"/>
          </ac:cxnSpMkLst>
        </pc:cxnChg>
        <pc:cxnChg chg="add mod">
          <ac:chgData name="Bouchalová Monika" userId="109d95b4-2bb8-49cf-b576-f29ce8faf883" providerId="ADAL" clId="{781B6261-7C10-4A47-90D7-5E4CAACE9F40}" dt="2021-01-13T20:19:28.533" v="3180" actId="1036"/>
          <ac:cxnSpMkLst>
            <pc:docMk/>
            <pc:sldMk cId="3904571944" sldId="420"/>
            <ac:cxnSpMk id="36" creationId="{CF503C83-2420-480B-92E2-EEB24E92276A}"/>
          </ac:cxnSpMkLst>
        </pc:cxnChg>
        <pc:cxnChg chg="add mod">
          <ac:chgData name="Bouchalová Monika" userId="109d95b4-2bb8-49cf-b576-f29ce8faf883" providerId="ADAL" clId="{781B6261-7C10-4A47-90D7-5E4CAACE9F40}" dt="2021-01-13T20:19:28.533" v="3180" actId="1036"/>
          <ac:cxnSpMkLst>
            <pc:docMk/>
            <pc:sldMk cId="3904571944" sldId="420"/>
            <ac:cxnSpMk id="38" creationId="{5116CF62-5386-4A91-8E8C-C752BCD528BA}"/>
          </ac:cxnSpMkLst>
        </pc:cxnChg>
        <pc:cxnChg chg="add mod">
          <ac:chgData name="Bouchalová Monika" userId="109d95b4-2bb8-49cf-b576-f29ce8faf883" providerId="ADAL" clId="{781B6261-7C10-4A47-90D7-5E4CAACE9F40}" dt="2021-01-13T20:27:16.274" v="3242" actId="1076"/>
          <ac:cxnSpMkLst>
            <pc:docMk/>
            <pc:sldMk cId="3904571944" sldId="420"/>
            <ac:cxnSpMk id="56" creationId="{57474323-9281-4693-9A9D-21398D18211F}"/>
          </ac:cxnSpMkLst>
        </pc:cxnChg>
        <pc:cxnChg chg="add mod">
          <ac:chgData name="Bouchalová Monika" userId="109d95b4-2bb8-49cf-b576-f29ce8faf883" providerId="ADAL" clId="{781B6261-7C10-4A47-90D7-5E4CAACE9F40}" dt="2021-01-13T20:27:14.119" v="3241" actId="14100"/>
          <ac:cxnSpMkLst>
            <pc:docMk/>
            <pc:sldMk cId="3904571944" sldId="420"/>
            <ac:cxnSpMk id="58" creationId="{F71B7B29-F902-47B2-AB7D-1A57BC9EC913}"/>
          </ac:cxnSpMkLst>
        </pc:cxnChg>
      </pc:sldChg>
      <pc:sldChg chg="addSp delSp modSp mod delAnim modAnim">
        <pc:chgData name="Bouchalová Monika" userId="109d95b4-2bb8-49cf-b576-f29ce8faf883" providerId="ADAL" clId="{781B6261-7C10-4A47-90D7-5E4CAACE9F40}" dt="2021-01-13T18:25:35.044" v="2816" actId="1076"/>
        <pc:sldMkLst>
          <pc:docMk/>
          <pc:sldMk cId="3624642882" sldId="421"/>
        </pc:sldMkLst>
        <pc:spChg chg="del mod">
          <ac:chgData name="Bouchalová Monika" userId="109d95b4-2bb8-49cf-b576-f29ce8faf883" providerId="ADAL" clId="{781B6261-7C10-4A47-90D7-5E4CAACE9F40}" dt="2021-01-13T18:24:12.424" v="2800" actId="478"/>
          <ac:spMkLst>
            <pc:docMk/>
            <pc:sldMk cId="3624642882" sldId="421"/>
            <ac:spMk id="2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13T18:20:12.053" v="2723" actId="1076"/>
          <ac:spMkLst>
            <pc:docMk/>
            <pc:sldMk cId="3624642882" sldId="421"/>
            <ac:spMk id="5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13T18:20:29.477" v="2726" actId="1076"/>
          <ac:spMkLst>
            <pc:docMk/>
            <pc:sldMk cId="3624642882" sldId="421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13T18:04:30.175" v="2604" actId="1076"/>
          <ac:spMkLst>
            <pc:docMk/>
            <pc:sldMk cId="3624642882" sldId="421"/>
            <ac:spMk id="7" creationId="{89641ABB-4B39-460A-A7C9-5B0C6669234E}"/>
          </ac:spMkLst>
        </pc:spChg>
        <pc:spChg chg="add mod">
          <ac:chgData name="Bouchalová Monika" userId="109d95b4-2bb8-49cf-b576-f29ce8faf883" providerId="ADAL" clId="{781B6261-7C10-4A47-90D7-5E4CAACE9F40}" dt="2021-01-13T18:20:34.176" v="2727" actId="1076"/>
          <ac:spMkLst>
            <pc:docMk/>
            <pc:sldMk cId="3624642882" sldId="421"/>
            <ac:spMk id="8" creationId="{589AD003-8CB3-4ECD-A9BE-F4A291E74B77}"/>
          </ac:spMkLst>
        </pc:spChg>
        <pc:spChg chg="add del mod">
          <ac:chgData name="Bouchalová Monika" userId="109d95b4-2bb8-49cf-b576-f29ce8faf883" providerId="ADAL" clId="{781B6261-7C10-4A47-90D7-5E4CAACE9F40}" dt="2021-01-13T18:21:55.733" v="2758" actId="478"/>
          <ac:spMkLst>
            <pc:docMk/>
            <pc:sldMk cId="3624642882" sldId="421"/>
            <ac:spMk id="9" creationId="{F9B3CE61-0FD5-4B98-8906-87C6759AC76F}"/>
          </ac:spMkLst>
        </pc:spChg>
        <pc:spChg chg="add mod">
          <ac:chgData name="Bouchalová Monika" userId="109d95b4-2bb8-49cf-b576-f29ce8faf883" providerId="ADAL" clId="{781B6261-7C10-4A47-90D7-5E4CAACE9F40}" dt="2021-01-13T18:25:16.011" v="2813" actId="552"/>
          <ac:spMkLst>
            <pc:docMk/>
            <pc:sldMk cId="3624642882" sldId="421"/>
            <ac:spMk id="10" creationId="{CC1E56E4-5F01-4D0B-BC42-4F99C064F671}"/>
          </ac:spMkLst>
        </pc:spChg>
        <pc:spChg chg="add del mod">
          <ac:chgData name="Bouchalová Monika" userId="109d95b4-2bb8-49cf-b576-f29ce8faf883" providerId="ADAL" clId="{781B6261-7C10-4A47-90D7-5E4CAACE9F40}" dt="2021-01-13T18:13:21.605" v="2649" actId="478"/>
          <ac:spMkLst>
            <pc:docMk/>
            <pc:sldMk cId="3624642882" sldId="421"/>
            <ac:spMk id="11" creationId="{82A1DEB2-EA4E-4692-AE37-321D4E21A6D7}"/>
          </ac:spMkLst>
        </pc:spChg>
        <pc:spChg chg="add del mod">
          <ac:chgData name="Bouchalová Monika" userId="109d95b4-2bb8-49cf-b576-f29ce8faf883" providerId="ADAL" clId="{781B6261-7C10-4A47-90D7-5E4CAACE9F40}" dt="2021-01-13T18:21:52.665" v="2755" actId="478"/>
          <ac:spMkLst>
            <pc:docMk/>
            <pc:sldMk cId="3624642882" sldId="421"/>
            <ac:spMk id="12" creationId="{10D5E95D-D4E9-4516-9B80-771BA962E078}"/>
          </ac:spMkLst>
        </pc:spChg>
        <pc:spChg chg="add del mod">
          <ac:chgData name="Bouchalová Monika" userId="109d95b4-2bb8-49cf-b576-f29ce8faf883" providerId="ADAL" clId="{781B6261-7C10-4A47-90D7-5E4CAACE9F40}" dt="2021-01-13T18:06:44.981" v="2623" actId="478"/>
          <ac:spMkLst>
            <pc:docMk/>
            <pc:sldMk cId="3624642882" sldId="421"/>
            <ac:spMk id="14" creationId="{2641E5AE-AF41-4C5E-A409-DDC39A20B43C}"/>
          </ac:spMkLst>
        </pc:spChg>
        <pc:spChg chg="add del mod">
          <ac:chgData name="Bouchalová Monika" userId="109d95b4-2bb8-49cf-b576-f29ce8faf883" providerId="ADAL" clId="{781B6261-7C10-4A47-90D7-5E4CAACE9F40}" dt="2021-01-13T18:13:20.655" v="2648" actId="478"/>
          <ac:spMkLst>
            <pc:docMk/>
            <pc:sldMk cId="3624642882" sldId="421"/>
            <ac:spMk id="18" creationId="{9C43A8A1-2A5F-4F47-B801-35AF0F37EDA1}"/>
          </ac:spMkLst>
        </pc:spChg>
        <pc:spChg chg="add del mod">
          <ac:chgData name="Bouchalová Monika" userId="109d95b4-2bb8-49cf-b576-f29ce8faf883" providerId="ADAL" clId="{781B6261-7C10-4A47-90D7-5E4CAACE9F40}" dt="2021-01-13T18:21:54.835" v="2757" actId="478"/>
          <ac:spMkLst>
            <pc:docMk/>
            <pc:sldMk cId="3624642882" sldId="421"/>
            <ac:spMk id="19" creationId="{E4807C2C-2C02-4CFC-B8BA-B749AF31E13A}"/>
          </ac:spMkLst>
        </pc:spChg>
        <pc:spChg chg="add mod">
          <ac:chgData name="Bouchalová Monika" userId="109d95b4-2bb8-49cf-b576-f29ce8faf883" providerId="ADAL" clId="{781B6261-7C10-4A47-90D7-5E4CAACE9F40}" dt="2021-01-13T18:22:35.211" v="2766" actId="1076"/>
          <ac:spMkLst>
            <pc:docMk/>
            <pc:sldMk cId="3624642882" sldId="421"/>
            <ac:spMk id="20" creationId="{3C872870-BB80-4799-A8C4-C17D7E326840}"/>
          </ac:spMkLst>
        </pc:spChg>
        <pc:spChg chg="add mod">
          <ac:chgData name="Bouchalová Monika" userId="109d95b4-2bb8-49cf-b576-f29ce8faf883" providerId="ADAL" clId="{781B6261-7C10-4A47-90D7-5E4CAACE9F40}" dt="2021-01-13T18:25:32.158" v="2815" actId="1076"/>
          <ac:spMkLst>
            <pc:docMk/>
            <pc:sldMk cId="3624642882" sldId="421"/>
            <ac:spMk id="21" creationId="{9A4EDAAC-660F-4B05-B41D-1AF261558766}"/>
          </ac:spMkLst>
        </pc:spChg>
        <pc:spChg chg="add mod">
          <ac:chgData name="Bouchalová Monika" userId="109d95b4-2bb8-49cf-b576-f29ce8faf883" providerId="ADAL" clId="{781B6261-7C10-4A47-90D7-5E4CAACE9F40}" dt="2021-01-13T18:25:20.104" v="2814" actId="465"/>
          <ac:spMkLst>
            <pc:docMk/>
            <pc:sldMk cId="3624642882" sldId="421"/>
            <ac:spMk id="22" creationId="{80CAD77A-132B-42DE-B3B8-F8DA67B67B04}"/>
          </ac:spMkLst>
        </pc:spChg>
        <pc:spChg chg="add mod">
          <ac:chgData name="Bouchalová Monika" userId="109d95b4-2bb8-49cf-b576-f29ce8faf883" providerId="ADAL" clId="{781B6261-7C10-4A47-90D7-5E4CAACE9F40}" dt="2021-01-13T18:25:35.044" v="2816" actId="1076"/>
          <ac:spMkLst>
            <pc:docMk/>
            <pc:sldMk cId="3624642882" sldId="421"/>
            <ac:spMk id="23" creationId="{88ECD6FF-B689-42A1-A596-76B65FF8911B}"/>
          </ac:spMkLst>
        </pc:spChg>
        <pc:spChg chg="add mod">
          <ac:chgData name="Bouchalová Monika" userId="109d95b4-2bb8-49cf-b576-f29ce8faf883" providerId="ADAL" clId="{781B6261-7C10-4A47-90D7-5E4CAACE9F40}" dt="2021-01-13T18:24:55.149" v="2809" actId="14100"/>
          <ac:spMkLst>
            <pc:docMk/>
            <pc:sldMk cId="3624642882" sldId="421"/>
            <ac:spMk id="24" creationId="{838FAECE-6EC5-4847-B919-09B64A516AB9}"/>
          </ac:spMkLst>
        </pc:spChg>
        <pc:spChg chg="add mod">
          <ac:chgData name="Bouchalová Monika" userId="109d95b4-2bb8-49cf-b576-f29ce8faf883" providerId="ADAL" clId="{781B6261-7C10-4A47-90D7-5E4CAACE9F40}" dt="2021-01-13T18:22:40.094" v="2768" actId="1076"/>
          <ac:spMkLst>
            <pc:docMk/>
            <pc:sldMk cId="3624642882" sldId="421"/>
            <ac:spMk id="25" creationId="{7E4C5E6B-53D5-448A-8404-748A045DDE0C}"/>
          </ac:spMkLst>
        </pc:spChg>
        <pc:spChg chg="add mod">
          <ac:chgData name="Bouchalová Monika" userId="109d95b4-2bb8-49cf-b576-f29ce8faf883" providerId="ADAL" clId="{781B6261-7C10-4A47-90D7-5E4CAACE9F40}" dt="2021-01-13T18:25:16.011" v="2813" actId="552"/>
          <ac:spMkLst>
            <pc:docMk/>
            <pc:sldMk cId="3624642882" sldId="421"/>
            <ac:spMk id="26" creationId="{EA648F5A-BBD0-4ACB-88B9-D3AFA0ADFD4F}"/>
          </ac:spMkLst>
        </pc:spChg>
        <pc:spChg chg="add mod">
          <ac:chgData name="Bouchalová Monika" userId="109d95b4-2bb8-49cf-b576-f29ce8faf883" providerId="ADAL" clId="{781B6261-7C10-4A47-90D7-5E4CAACE9F40}" dt="2021-01-13T18:24:40.893" v="2806" actId="14100"/>
          <ac:spMkLst>
            <pc:docMk/>
            <pc:sldMk cId="3624642882" sldId="421"/>
            <ac:spMk id="27" creationId="{2E1ADC2F-C544-4F8E-9813-5666977B93C8}"/>
          </ac:spMkLst>
        </pc:spChg>
        <pc:spChg chg="add mod">
          <ac:chgData name="Bouchalová Monika" userId="109d95b4-2bb8-49cf-b576-f29ce8faf883" providerId="ADAL" clId="{781B6261-7C10-4A47-90D7-5E4CAACE9F40}" dt="2021-01-13T18:25:09.766" v="2812" actId="1076"/>
          <ac:spMkLst>
            <pc:docMk/>
            <pc:sldMk cId="3624642882" sldId="421"/>
            <ac:spMk id="28" creationId="{0A53AE44-4CF4-44A7-A5B1-AFB3979CE12A}"/>
          </ac:spMkLst>
        </pc:spChg>
        <pc:cxnChg chg="add del mod">
          <ac:chgData name="Bouchalová Monika" userId="109d95b4-2bb8-49cf-b576-f29ce8faf883" providerId="ADAL" clId="{781B6261-7C10-4A47-90D7-5E4CAACE9F40}" dt="2021-01-13T18:06:44.981" v="2623" actId="478"/>
          <ac:cxnSpMkLst>
            <pc:docMk/>
            <pc:sldMk cId="3624642882" sldId="421"/>
            <ac:cxnSpMk id="13" creationId="{7F8AFC16-D174-4F3A-9FBF-FED8E46027EB}"/>
          </ac:cxnSpMkLst>
        </pc:cxnChg>
        <pc:cxnChg chg="add del mod">
          <ac:chgData name="Bouchalová Monika" userId="109d95b4-2bb8-49cf-b576-f29ce8faf883" providerId="ADAL" clId="{781B6261-7C10-4A47-90D7-5E4CAACE9F40}" dt="2021-01-13T18:06:44.981" v="2623" actId="478"/>
          <ac:cxnSpMkLst>
            <pc:docMk/>
            <pc:sldMk cId="3624642882" sldId="421"/>
            <ac:cxnSpMk id="15" creationId="{48E306B1-6D36-422F-9F10-1A06B1459A79}"/>
          </ac:cxnSpMkLst>
        </pc:cxnChg>
        <pc:cxnChg chg="add del mod">
          <ac:chgData name="Bouchalová Monika" userId="109d95b4-2bb8-49cf-b576-f29ce8faf883" providerId="ADAL" clId="{781B6261-7C10-4A47-90D7-5E4CAACE9F40}" dt="2021-01-13T18:06:44.981" v="2623" actId="478"/>
          <ac:cxnSpMkLst>
            <pc:docMk/>
            <pc:sldMk cId="3624642882" sldId="421"/>
            <ac:cxnSpMk id="16" creationId="{F80100F0-A526-4E05-84A2-A4B21AC30637}"/>
          </ac:cxnSpMkLst>
        </pc:cxnChg>
        <pc:cxnChg chg="add del mod">
          <ac:chgData name="Bouchalová Monika" userId="109d95b4-2bb8-49cf-b576-f29ce8faf883" providerId="ADAL" clId="{781B6261-7C10-4A47-90D7-5E4CAACE9F40}" dt="2021-01-13T18:06:44.981" v="2623" actId="478"/>
          <ac:cxnSpMkLst>
            <pc:docMk/>
            <pc:sldMk cId="3624642882" sldId="421"/>
            <ac:cxnSpMk id="17" creationId="{E86844FC-9503-4416-A8FF-F7DDE2BACA05}"/>
          </ac:cxnSpMkLst>
        </pc:cxnChg>
      </pc:sldChg>
      <pc:sldChg chg="addSp delSp modSp add mod delAnim modAnim">
        <pc:chgData name="Bouchalová Monika" userId="109d95b4-2bb8-49cf-b576-f29ce8faf883" providerId="ADAL" clId="{781B6261-7C10-4A47-90D7-5E4CAACE9F40}" dt="2021-01-06T16:30:08.141" v="923" actId="20577"/>
        <pc:sldMkLst>
          <pc:docMk/>
          <pc:sldMk cId="3075105006" sldId="433"/>
        </pc:sldMkLst>
        <pc:spChg chg="del mod">
          <ac:chgData name="Bouchalová Monika" userId="109d95b4-2bb8-49cf-b576-f29ce8faf883" providerId="ADAL" clId="{781B6261-7C10-4A47-90D7-5E4CAACE9F40}" dt="2021-01-05T08:57:45.868" v="560" actId="478"/>
          <ac:spMkLst>
            <pc:docMk/>
            <pc:sldMk cId="3075105006" sldId="433"/>
            <ac:spMk id="3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05T09:05:08.015" v="699" actId="207"/>
          <ac:spMkLst>
            <pc:docMk/>
            <pc:sldMk cId="3075105006" sldId="433"/>
            <ac:spMk id="6" creationId="{00000000-0000-0000-0000-000000000000}"/>
          </ac:spMkLst>
        </pc:spChg>
        <pc:spChg chg="add del mod">
          <ac:chgData name="Bouchalová Monika" userId="109d95b4-2bb8-49cf-b576-f29ce8faf883" providerId="ADAL" clId="{781B6261-7C10-4A47-90D7-5E4CAACE9F40}" dt="2021-01-05T08:50:01.271" v="415" actId="478"/>
          <ac:spMkLst>
            <pc:docMk/>
            <pc:sldMk cId="3075105006" sldId="433"/>
            <ac:spMk id="7" creationId="{CB9C56BD-6914-4C05-9B81-6FCB4EB233C3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8" creationId="{DF3CE4B6-5E10-4304-A13C-3E183E07BC26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9" creationId="{F2D8BAD0-CBAC-4FBC-BF19-5ACA1FE7D069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10" creationId="{9D8CDA27-7E5F-45E1-B5BA-9715C156DF64}"/>
          </ac:spMkLst>
        </pc:spChg>
        <pc:spChg chg="add del mod">
          <ac:chgData name="Bouchalová Monika" userId="109d95b4-2bb8-49cf-b576-f29ce8faf883" providerId="ADAL" clId="{781B6261-7C10-4A47-90D7-5E4CAACE9F40}" dt="2021-01-05T08:50:15.716" v="434" actId="478"/>
          <ac:spMkLst>
            <pc:docMk/>
            <pc:sldMk cId="3075105006" sldId="433"/>
            <ac:spMk id="11" creationId="{F6451EF8-5343-4E63-B7B0-A7809A76B423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12" creationId="{64A05D83-0B9F-4212-8670-E5ACF19961F9}"/>
          </ac:spMkLst>
        </pc:spChg>
        <pc:spChg chg="add mod">
          <ac:chgData name="Bouchalová Monika" userId="109d95b4-2bb8-49cf-b576-f29ce8faf883" providerId="ADAL" clId="{781B6261-7C10-4A47-90D7-5E4CAACE9F40}" dt="2021-01-06T16:27:34.976" v="866" actId="20577"/>
          <ac:spMkLst>
            <pc:docMk/>
            <pc:sldMk cId="3075105006" sldId="433"/>
            <ac:spMk id="13" creationId="{6182E474-5944-4240-BBE5-C9465C5A7C08}"/>
          </ac:spMkLst>
        </pc:spChg>
        <pc:spChg chg="add del mod">
          <ac:chgData name="Bouchalová Monika" userId="109d95b4-2bb8-49cf-b576-f29ce8faf883" providerId="ADAL" clId="{781B6261-7C10-4A47-90D7-5E4CAACE9F40}" dt="2021-01-05T08:55:38.864" v="533" actId="478"/>
          <ac:spMkLst>
            <pc:docMk/>
            <pc:sldMk cId="3075105006" sldId="433"/>
            <ac:spMk id="13" creationId="{C307DCF2-13F4-4BBB-B59B-BB90742968BE}"/>
          </ac:spMkLst>
        </pc:spChg>
        <pc:spChg chg="add mod">
          <ac:chgData name="Bouchalová Monika" userId="109d95b4-2bb8-49cf-b576-f29ce8faf883" providerId="ADAL" clId="{781B6261-7C10-4A47-90D7-5E4CAACE9F40}" dt="2021-01-06T16:30:08.141" v="923" actId="20577"/>
          <ac:spMkLst>
            <pc:docMk/>
            <pc:sldMk cId="3075105006" sldId="433"/>
            <ac:spMk id="14" creationId="{538AB974-2EF6-48B9-8872-981414547C00}"/>
          </ac:spMkLst>
        </pc:spChg>
        <pc:spChg chg="add del mod">
          <ac:chgData name="Bouchalová Monika" userId="109d95b4-2bb8-49cf-b576-f29ce8faf883" providerId="ADAL" clId="{781B6261-7C10-4A47-90D7-5E4CAACE9F40}" dt="2021-01-05T08:51:02.685" v="451" actId="478"/>
          <ac:spMkLst>
            <pc:docMk/>
            <pc:sldMk cId="3075105006" sldId="433"/>
            <ac:spMk id="14" creationId="{9982C869-2B4B-4653-915A-2D2E58F4AF9A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15" creationId="{28B1D4A6-2334-4C9D-A497-5848F801D7E1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16" creationId="{A2F27342-5E0E-4F43-BAEC-5F6C5A1A9A54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17" creationId="{CB6C2795-F5AC-48A4-87C9-FFB215A7BB79}"/>
          </ac:spMkLst>
        </pc:spChg>
        <pc:spChg chg="add del mod">
          <ac:chgData name="Bouchalová Monika" userId="109d95b4-2bb8-49cf-b576-f29ce8faf883" providerId="ADAL" clId="{781B6261-7C10-4A47-90D7-5E4CAACE9F40}" dt="2021-01-06T16:28:47.700" v="891" actId="478"/>
          <ac:spMkLst>
            <pc:docMk/>
            <pc:sldMk cId="3075105006" sldId="433"/>
            <ac:spMk id="18" creationId="{95B65E4C-D66B-4F94-97B5-B88527C15E2C}"/>
          </ac:spMkLst>
        </pc:spChg>
        <pc:spChg chg="add mod">
          <ac:chgData name="Bouchalová Monika" userId="109d95b4-2bb8-49cf-b576-f29ce8faf883" providerId="ADAL" clId="{781B6261-7C10-4A47-90D7-5E4CAACE9F40}" dt="2021-01-06T16:27:50.640" v="867" actId="1076"/>
          <ac:spMkLst>
            <pc:docMk/>
            <pc:sldMk cId="3075105006" sldId="433"/>
            <ac:spMk id="19" creationId="{A8D31E2B-9AC7-474E-B32D-778FFE650624}"/>
          </ac:spMkLst>
        </pc:spChg>
        <pc:spChg chg="add mod">
          <ac:chgData name="Bouchalová Monika" userId="109d95b4-2bb8-49cf-b576-f29ce8faf883" providerId="ADAL" clId="{781B6261-7C10-4A47-90D7-5E4CAACE9F40}" dt="2021-01-06T16:27:55.931" v="868" actId="1076"/>
          <ac:spMkLst>
            <pc:docMk/>
            <pc:sldMk cId="3075105006" sldId="433"/>
            <ac:spMk id="20" creationId="{870B73DD-EE88-4190-AFD4-163D3B4E6CD4}"/>
          </ac:spMkLst>
        </pc:spChg>
        <pc:spChg chg="add mod">
          <ac:chgData name="Bouchalová Monika" userId="109d95b4-2bb8-49cf-b576-f29ce8faf883" providerId="ADAL" clId="{781B6261-7C10-4A47-90D7-5E4CAACE9F40}" dt="2021-01-06T16:26:52.951" v="843" actId="571"/>
          <ac:spMkLst>
            <pc:docMk/>
            <pc:sldMk cId="3075105006" sldId="433"/>
            <ac:spMk id="21" creationId="{ECE20618-7416-4132-93F7-365AFED85303}"/>
          </ac:spMkLst>
        </pc:spChg>
        <pc:spChg chg="add del mod">
          <ac:chgData name="Bouchalová Monika" userId="109d95b4-2bb8-49cf-b576-f29ce8faf883" providerId="ADAL" clId="{781B6261-7C10-4A47-90D7-5E4CAACE9F40}" dt="2021-01-06T16:29:39.586" v="916" actId="478"/>
          <ac:spMkLst>
            <pc:docMk/>
            <pc:sldMk cId="3075105006" sldId="433"/>
            <ac:spMk id="22" creationId="{17C0D584-3B55-430B-8C08-4EC6AFB67588}"/>
          </ac:spMkLst>
        </pc:spChg>
        <pc:spChg chg="add mod">
          <ac:chgData name="Bouchalová Monika" userId="109d95b4-2bb8-49cf-b576-f29ce8faf883" providerId="ADAL" clId="{781B6261-7C10-4A47-90D7-5E4CAACE9F40}" dt="2021-01-06T16:29:46.625" v="917" actId="1076"/>
          <ac:spMkLst>
            <pc:docMk/>
            <pc:sldMk cId="3075105006" sldId="433"/>
            <ac:spMk id="23" creationId="{344BE826-FA22-4243-ADA5-824501486DA5}"/>
          </ac:spMkLst>
        </pc:spChg>
        <pc:spChg chg="add mod">
          <ac:chgData name="Bouchalová Monika" userId="109d95b4-2bb8-49cf-b576-f29ce8faf883" providerId="ADAL" clId="{781B6261-7C10-4A47-90D7-5E4CAACE9F40}" dt="2021-01-06T16:29:46.625" v="917" actId="1076"/>
          <ac:spMkLst>
            <pc:docMk/>
            <pc:sldMk cId="3075105006" sldId="433"/>
            <ac:spMk id="24" creationId="{429001BB-4955-4F7C-92F0-6A0C01FD23B6}"/>
          </ac:spMkLst>
        </pc:spChg>
      </pc:sldChg>
      <pc:sldChg chg="addSp delSp modSp add mod delAnim modAnim">
        <pc:chgData name="Bouchalová Monika" userId="109d95b4-2bb8-49cf-b576-f29ce8faf883" providerId="ADAL" clId="{781B6261-7C10-4A47-90D7-5E4CAACE9F40}" dt="2021-01-07T09:33:21.317" v="1852" actId="478"/>
        <pc:sldMkLst>
          <pc:docMk/>
          <pc:sldMk cId="2592587673" sldId="434"/>
        </pc:sldMkLst>
        <pc:spChg chg="del">
          <ac:chgData name="Bouchalová Monika" userId="109d95b4-2bb8-49cf-b576-f29ce8faf883" providerId="ADAL" clId="{781B6261-7C10-4A47-90D7-5E4CAACE9F40}" dt="2021-01-06T16:33:43.604" v="955" actId="478"/>
          <ac:spMkLst>
            <pc:docMk/>
            <pc:sldMk cId="2592587673" sldId="434"/>
            <ac:spMk id="2" creationId="{00000000-0000-0000-0000-000000000000}"/>
          </ac:spMkLst>
        </pc:spChg>
        <pc:spChg chg="del">
          <ac:chgData name="Bouchalová Monika" userId="109d95b4-2bb8-49cf-b576-f29ce8faf883" providerId="ADAL" clId="{781B6261-7C10-4A47-90D7-5E4CAACE9F40}" dt="2021-01-07T09:33:21.317" v="1852" actId="478"/>
          <ac:spMkLst>
            <pc:docMk/>
            <pc:sldMk cId="2592587673" sldId="434"/>
            <ac:spMk id="3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05T09:05:21.180" v="704" actId="108"/>
          <ac:spMkLst>
            <pc:docMk/>
            <pc:sldMk cId="2592587673" sldId="434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06T16:33:33.183" v="949" actId="1036"/>
          <ac:spMkLst>
            <pc:docMk/>
            <pc:sldMk cId="2592587673" sldId="434"/>
            <ac:spMk id="7" creationId="{40D8E646-9894-465D-A6EC-1BD3AA2F3555}"/>
          </ac:spMkLst>
        </pc:spChg>
        <pc:spChg chg="add mod">
          <ac:chgData name="Bouchalová Monika" userId="109d95b4-2bb8-49cf-b576-f29ce8faf883" providerId="ADAL" clId="{781B6261-7C10-4A47-90D7-5E4CAACE9F40}" dt="2021-01-06T16:33:35.104" v="951" actId="1035"/>
          <ac:spMkLst>
            <pc:docMk/>
            <pc:sldMk cId="2592587673" sldId="434"/>
            <ac:spMk id="8" creationId="{F577A09F-914C-4148-AA30-B64CCC64E2A5}"/>
          </ac:spMkLst>
        </pc:spChg>
        <pc:spChg chg="add mod">
          <ac:chgData name="Bouchalová Monika" userId="109d95b4-2bb8-49cf-b576-f29ce8faf883" providerId="ADAL" clId="{781B6261-7C10-4A47-90D7-5E4CAACE9F40}" dt="2021-01-06T16:32:22.855" v="943"/>
          <ac:spMkLst>
            <pc:docMk/>
            <pc:sldMk cId="2592587673" sldId="434"/>
            <ac:spMk id="9" creationId="{261912D8-45D8-4788-9A1D-61DC848E6D3E}"/>
          </ac:spMkLst>
        </pc:spChg>
        <pc:spChg chg="add mod">
          <ac:chgData name="Bouchalová Monika" userId="109d95b4-2bb8-49cf-b576-f29ce8faf883" providerId="ADAL" clId="{781B6261-7C10-4A47-90D7-5E4CAACE9F40}" dt="2021-01-06T16:33:36.966" v="952" actId="1036"/>
          <ac:spMkLst>
            <pc:docMk/>
            <pc:sldMk cId="2592587673" sldId="434"/>
            <ac:spMk id="10" creationId="{D98D25F1-BB9C-4B94-86C4-634594FC4FE3}"/>
          </ac:spMkLst>
        </pc:spChg>
        <pc:spChg chg="add mod">
          <ac:chgData name="Bouchalová Monika" userId="109d95b4-2bb8-49cf-b576-f29ce8faf883" providerId="ADAL" clId="{781B6261-7C10-4A47-90D7-5E4CAACE9F40}" dt="2021-01-06T16:33:39.722" v="954" actId="1036"/>
          <ac:spMkLst>
            <pc:docMk/>
            <pc:sldMk cId="2592587673" sldId="434"/>
            <ac:spMk id="11" creationId="{0A2AC32A-2A5F-45C6-9C4D-99E0E1CCC0FC}"/>
          </ac:spMkLst>
        </pc:spChg>
      </pc:sldChg>
      <pc:sldChg chg="addSp delSp modSp add mod delAnim modAnim">
        <pc:chgData name="Bouchalová Monika" userId="109d95b4-2bb8-49cf-b576-f29ce8faf883" providerId="ADAL" clId="{781B6261-7C10-4A47-90D7-5E4CAACE9F40}" dt="2021-01-06T16:57:19.537" v="1282" actId="20577"/>
        <pc:sldMkLst>
          <pc:docMk/>
          <pc:sldMk cId="2524907584" sldId="435"/>
        </pc:sldMkLst>
        <pc:spChg chg="del mod">
          <ac:chgData name="Bouchalová Monika" userId="109d95b4-2bb8-49cf-b576-f29ce8faf883" providerId="ADAL" clId="{781B6261-7C10-4A47-90D7-5E4CAACE9F40}" dt="2021-01-05T08:58:15.083" v="566" actId="478"/>
          <ac:spMkLst>
            <pc:docMk/>
            <pc:sldMk cId="2524907584" sldId="435"/>
            <ac:spMk id="3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06T16:49:27.526" v="1162" actId="404"/>
          <ac:spMkLst>
            <pc:docMk/>
            <pc:sldMk cId="2524907584" sldId="435"/>
            <ac:spMk id="5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06T16:49:34.047" v="1164" actId="1035"/>
          <ac:spMkLst>
            <pc:docMk/>
            <pc:sldMk cId="2524907584" sldId="435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06T16:49:47.724" v="1165" actId="1076"/>
          <ac:spMkLst>
            <pc:docMk/>
            <pc:sldMk cId="2524907584" sldId="435"/>
            <ac:spMk id="7" creationId="{DA6214E3-5D90-46C7-B8A7-6BAFFABE3CFF}"/>
          </ac:spMkLst>
        </pc:spChg>
        <pc:spChg chg="add del mod">
          <ac:chgData name="Bouchalová Monika" userId="109d95b4-2bb8-49cf-b576-f29ce8faf883" providerId="ADAL" clId="{781B6261-7C10-4A47-90D7-5E4CAACE9F40}" dt="2021-01-06T16:38:18.824" v="996" actId="478"/>
          <ac:spMkLst>
            <pc:docMk/>
            <pc:sldMk cId="2524907584" sldId="435"/>
            <ac:spMk id="8" creationId="{9EDD8FDC-FD14-46DD-BEB0-4CFB92FB8150}"/>
          </ac:spMkLst>
        </pc:spChg>
        <pc:spChg chg="add del mod">
          <ac:chgData name="Bouchalová Monika" userId="109d95b4-2bb8-49cf-b576-f29ce8faf883" providerId="ADAL" clId="{781B6261-7C10-4A47-90D7-5E4CAACE9F40}" dt="2021-01-05T09:01:48.623" v="629" actId="478"/>
          <ac:spMkLst>
            <pc:docMk/>
            <pc:sldMk cId="2524907584" sldId="435"/>
            <ac:spMk id="9" creationId="{361A591B-2B66-4B7B-9722-B9AD0E29D7C7}"/>
          </ac:spMkLst>
        </pc:spChg>
        <pc:spChg chg="add del mod">
          <ac:chgData name="Bouchalová Monika" userId="109d95b4-2bb8-49cf-b576-f29ce8faf883" providerId="ADAL" clId="{781B6261-7C10-4A47-90D7-5E4CAACE9F40}" dt="2021-01-05T09:01:03.913" v="615" actId="478"/>
          <ac:spMkLst>
            <pc:docMk/>
            <pc:sldMk cId="2524907584" sldId="435"/>
            <ac:spMk id="10" creationId="{D53D4BC0-4901-42A8-B952-AD7D0F229F88}"/>
          </ac:spMkLst>
        </pc:spChg>
        <pc:spChg chg="add del mod">
          <ac:chgData name="Bouchalová Monika" userId="109d95b4-2bb8-49cf-b576-f29ce8faf883" providerId="ADAL" clId="{781B6261-7C10-4A47-90D7-5E4CAACE9F40}" dt="2021-01-05T09:01:08.248" v="616" actId="478"/>
          <ac:spMkLst>
            <pc:docMk/>
            <pc:sldMk cId="2524907584" sldId="435"/>
            <ac:spMk id="11" creationId="{F73FC9D3-D344-413B-BAE7-3B83442A407D}"/>
          </ac:spMkLst>
        </pc:spChg>
        <pc:spChg chg="add del mod">
          <ac:chgData name="Bouchalová Monika" userId="109d95b4-2bb8-49cf-b576-f29ce8faf883" providerId="ADAL" clId="{781B6261-7C10-4A47-90D7-5E4CAACE9F40}" dt="2021-01-05T09:01:15.746" v="618" actId="478"/>
          <ac:spMkLst>
            <pc:docMk/>
            <pc:sldMk cId="2524907584" sldId="435"/>
            <ac:spMk id="12" creationId="{563AE9EC-C3DC-4D65-9FC3-DC39D57914EC}"/>
          </ac:spMkLst>
        </pc:spChg>
        <pc:spChg chg="add mod">
          <ac:chgData name="Bouchalová Monika" userId="109d95b4-2bb8-49cf-b576-f29ce8faf883" providerId="ADAL" clId="{781B6261-7C10-4A47-90D7-5E4CAACE9F40}" dt="2021-01-06T16:49:50.653" v="1166" actId="1076"/>
          <ac:spMkLst>
            <pc:docMk/>
            <pc:sldMk cId="2524907584" sldId="435"/>
            <ac:spMk id="12" creationId="{8011DD23-88CA-4411-AB8C-9340643F5FAC}"/>
          </ac:spMkLst>
        </pc:spChg>
        <pc:spChg chg="add del mod">
          <ac:chgData name="Bouchalová Monika" userId="109d95b4-2bb8-49cf-b576-f29ce8faf883" providerId="ADAL" clId="{781B6261-7C10-4A47-90D7-5E4CAACE9F40}" dt="2021-01-06T16:38:18.824" v="996" actId="478"/>
          <ac:spMkLst>
            <pc:docMk/>
            <pc:sldMk cId="2524907584" sldId="435"/>
            <ac:spMk id="13" creationId="{5541E65E-E25B-4EBD-926A-DE898EC07116}"/>
          </ac:spMkLst>
        </pc:spChg>
        <pc:spChg chg="add del mod">
          <ac:chgData name="Bouchalová Monika" userId="109d95b4-2bb8-49cf-b576-f29ce8faf883" providerId="ADAL" clId="{781B6261-7C10-4A47-90D7-5E4CAACE9F40}" dt="2021-01-06T16:38:18.824" v="996" actId="478"/>
          <ac:spMkLst>
            <pc:docMk/>
            <pc:sldMk cId="2524907584" sldId="435"/>
            <ac:spMk id="14" creationId="{72A0C00C-AA5F-4723-97B9-7596E5A2E66D}"/>
          </ac:spMkLst>
        </pc:spChg>
        <pc:spChg chg="add del mod">
          <ac:chgData name="Bouchalová Monika" userId="109d95b4-2bb8-49cf-b576-f29ce8faf883" providerId="ADAL" clId="{781B6261-7C10-4A47-90D7-5E4CAACE9F40}" dt="2021-01-06T16:42:38.172" v="1039" actId="478"/>
          <ac:spMkLst>
            <pc:docMk/>
            <pc:sldMk cId="2524907584" sldId="435"/>
            <ac:spMk id="15" creationId="{F5193189-0A33-4E99-857C-9C413577DA4B}"/>
          </ac:spMkLst>
        </pc:spChg>
        <pc:spChg chg="add del mod">
          <ac:chgData name="Bouchalová Monika" userId="109d95b4-2bb8-49cf-b576-f29ce8faf883" providerId="ADAL" clId="{781B6261-7C10-4A47-90D7-5E4CAACE9F40}" dt="2021-01-06T16:38:18.824" v="996" actId="478"/>
          <ac:spMkLst>
            <pc:docMk/>
            <pc:sldMk cId="2524907584" sldId="435"/>
            <ac:spMk id="16" creationId="{B713E6CC-1590-4D3D-BEC7-5557B1A88E30}"/>
          </ac:spMkLst>
        </pc:spChg>
        <pc:spChg chg="add del mod">
          <ac:chgData name="Bouchalová Monika" userId="109d95b4-2bb8-49cf-b576-f29ce8faf883" providerId="ADAL" clId="{781B6261-7C10-4A47-90D7-5E4CAACE9F40}" dt="2021-01-06T16:38:18.824" v="996" actId="478"/>
          <ac:spMkLst>
            <pc:docMk/>
            <pc:sldMk cId="2524907584" sldId="435"/>
            <ac:spMk id="17" creationId="{4505440E-8F32-4BA4-97E9-FD05A233A467}"/>
          </ac:spMkLst>
        </pc:spChg>
        <pc:spChg chg="add del mod">
          <ac:chgData name="Bouchalová Monika" userId="109d95b4-2bb8-49cf-b576-f29ce8faf883" providerId="ADAL" clId="{781B6261-7C10-4A47-90D7-5E4CAACE9F40}" dt="2021-01-06T16:37:41.134" v="994" actId="478"/>
          <ac:spMkLst>
            <pc:docMk/>
            <pc:sldMk cId="2524907584" sldId="435"/>
            <ac:spMk id="18" creationId="{D87EC41E-BB16-4B01-A6D4-7A240610F25C}"/>
          </ac:spMkLst>
        </pc:spChg>
        <pc:spChg chg="add del mod">
          <ac:chgData name="Bouchalová Monika" userId="109d95b4-2bb8-49cf-b576-f29ce8faf883" providerId="ADAL" clId="{781B6261-7C10-4A47-90D7-5E4CAACE9F40}" dt="2021-01-06T16:42:34.702" v="1038" actId="478"/>
          <ac:spMkLst>
            <pc:docMk/>
            <pc:sldMk cId="2524907584" sldId="435"/>
            <ac:spMk id="19" creationId="{D272DBDB-36C0-4F9D-A7CC-53221F95182D}"/>
          </ac:spMkLst>
        </pc:spChg>
        <pc:spChg chg="add del mod">
          <ac:chgData name="Bouchalová Monika" userId="109d95b4-2bb8-49cf-b576-f29ce8faf883" providerId="ADAL" clId="{781B6261-7C10-4A47-90D7-5E4CAACE9F40}" dt="2021-01-06T16:41:15.778" v="1019" actId="478"/>
          <ac:spMkLst>
            <pc:docMk/>
            <pc:sldMk cId="2524907584" sldId="435"/>
            <ac:spMk id="20" creationId="{07EF5198-56B2-4D7C-AE7E-3F90EBD716DD}"/>
          </ac:spMkLst>
        </pc:spChg>
        <pc:spChg chg="add del mod">
          <ac:chgData name="Bouchalová Monika" userId="109d95b4-2bb8-49cf-b576-f29ce8faf883" providerId="ADAL" clId="{781B6261-7C10-4A47-90D7-5E4CAACE9F40}" dt="2021-01-06T16:41:42.919" v="1026" actId="478"/>
          <ac:spMkLst>
            <pc:docMk/>
            <pc:sldMk cId="2524907584" sldId="435"/>
            <ac:spMk id="21" creationId="{0E9CEA55-0185-4F51-8D9A-5C9D7FC816FE}"/>
          </ac:spMkLst>
        </pc:spChg>
        <pc:spChg chg="add del mod">
          <ac:chgData name="Bouchalová Monika" userId="109d95b4-2bb8-49cf-b576-f29ce8faf883" providerId="ADAL" clId="{781B6261-7C10-4A47-90D7-5E4CAACE9F40}" dt="2021-01-06T16:42:34.702" v="1038" actId="478"/>
          <ac:spMkLst>
            <pc:docMk/>
            <pc:sldMk cId="2524907584" sldId="435"/>
            <ac:spMk id="22" creationId="{2D5352D3-5FD2-4DE3-8393-8502481B796F}"/>
          </ac:spMkLst>
        </pc:spChg>
        <pc:spChg chg="add mod">
          <ac:chgData name="Bouchalová Monika" userId="109d95b4-2bb8-49cf-b576-f29ce8faf883" providerId="ADAL" clId="{781B6261-7C10-4A47-90D7-5E4CAACE9F40}" dt="2021-01-06T16:49:47.724" v="1165" actId="1076"/>
          <ac:spMkLst>
            <pc:docMk/>
            <pc:sldMk cId="2524907584" sldId="435"/>
            <ac:spMk id="23" creationId="{B31F8BB9-2648-4A2D-A71E-7FC687659C94}"/>
          </ac:spMkLst>
        </pc:spChg>
        <pc:spChg chg="add mod">
          <ac:chgData name="Bouchalová Monika" userId="109d95b4-2bb8-49cf-b576-f29ce8faf883" providerId="ADAL" clId="{781B6261-7C10-4A47-90D7-5E4CAACE9F40}" dt="2021-01-06T16:49:47.724" v="1165" actId="1076"/>
          <ac:spMkLst>
            <pc:docMk/>
            <pc:sldMk cId="2524907584" sldId="435"/>
            <ac:spMk id="24" creationId="{327C6983-ED0D-41FD-B37D-2F56B2C4354C}"/>
          </ac:spMkLst>
        </pc:spChg>
        <pc:spChg chg="add mod">
          <ac:chgData name="Bouchalová Monika" userId="109d95b4-2bb8-49cf-b576-f29ce8faf883" providerId="ADAL" clId="{781B6261-7C10-4A47-90D7-5E4CAACE9F40}" dt="2021-01-06T16:49:47.724" v="1165" actId="1076"/>
          <ac:spMkLst>
            <pc:docMk/>
            <pc:sldMk cId="2524907584" sldId="435"/>
            <ac:spMk id="25" creationId="{2F80F3C5-57CF-4E7A-AD66-9FD0C7F24B11}"/>
          </ac:spMkLst>
        </pc:spChg>
        <pc:spChg chg="add mod">
          <ac:chgData name="Bouchalová Monika" userId="109d95b4-2bb8-49cf-b576-f29ce8faf883" providerId="ADAL" clId="{781B6261-7C10-4A47-90D7-5E4CAACE9F40}" dt="2021-01-06T16:49:47.724" v="1165" actId="1076"/>
          <ac:spMkLst>
            <pc:docMk/>
            <pc:sldMk cId="2524907584" sldId="435"/>
            <ac:spMk id="26" creationId="{C8032D2D-4695-4550-9A97-94EDF9D97418}"/>
          </ac:spMkLst>
        </pc:spChg>
        <pc:spChg chg="add mod">
          <ac:chgData name="Bouchalová Monika" userId="109d95b4-2bb8-49cf-b576-f29ce8faf883" providerId="ADAL" clId="{781B6261-7C10-4A47-90D7-5E4CAACE9F40}" dt="2021-01-06T16:49:47.724" v="1165" actId="1076"/>
          <ac:spMkLst>
            <pc:docMk/>
            <pc:sldMk cId="2524907584" sldId="435"/>
            <ac:spMk id="27" creationId="{5D40DD61-7D7A-4CD4-9DAA-52690C487BF3}"/>
          </ac:spMkLst>
        </pc:spChg>
        <pc:spChg chg="add mod">
          <ac:chgData name="Bouchalová Monika" userId="109d95b4-2bb8-49cf-b576-f29ce8faf883" providerId="ADAL" clId="{781B6261-7C10-4A47-90D7-5E4CAACE9F40}" dt="2021-01-06T16:49:54.158" v="1168" actId="27636"/>
          <ac:spMkLst>
            <pc:docMk/>
            <pc:sldMk cId="2524907584" sldId="435"/>
            <ac:spMk id="28" creationId="{F2F3E946-8F93-41E4-99C8-5A81FCFDAA75}"/>
          </ac:spMkLst>
        </pc:spChg>
        <pc:spChg chg="add mod">
          <ac:chgData name="Bouchalová Monika" userId="109d95b4-2bb8-49cf-b576-f29ce8faf883" providerId="ADAL" clId="{781B6261-7C10-4A47-90D7-5E4CAACE9F40}" dt="2021-01-06T16:57:16.507" v="1280" actId="20577"/>
          <ac:spMkLst>
            <pc:docMk/>
            <pc:sldMk cId="2524907584" sldId="435"/>
            <ac:spMk id="29" creationId="{E9D72BF0-4B13-458E-A18F-3CF7AED8A86B}"/>
          </ac:spMkLst>
        </pc:spChg>
        <pc:spChg chg="add del mod">
          <ac:chgData name="Bouchalová Monika" userId="109d95b4-2bb8-49cf-b576-f29ce8faf883" providerId="ADAL" clId="{781B6261-7C10-4A47-90D7-5E4CAACE9F40}" dt="2021-01-06T16:53:22.975" v="1231" actId="478"/>
          <ac:spMkLst>
            <pc:docMk/>
            <pc:sldMk cId="2524907584" sldId="435"/>
            <ac:spMk id="30" creationId="{372C4CEF-330B-4F1A-83B4-A8D53E5F1B61}"/>
          </ac:spMkLst>
        </pc:spChg>
        <pc:spChg chg="add del mod">
          <ac:chgData name="Bouchalová Monika" userId="109d95b4-2bb8-49cf-b576-f29ce8faf883" providerId="ADAL" clId="{781B6261-7C10-4A47-90D7-5E4CAACE9F40}" dt="2021-01-06T16:55:41.971" v="1260" actId="478"/>
          <ac:spMkLst>
            <pc:docMk/>
            <pc:sldMk cId="2524907584" sldId="435"/>
            <ac:spMk id="31" creationId="{77951832-4752-4A78-A94D-586000DBCF46}"/>
          </ac:spMkLst>
        </pc:spChg>
        <pc:spChg chg="add mod">
          <ac:chgData name="Bouchalová Monika" userId="109d95b4-2bb8-49cf-b576-f29ce8faf883" providerId="ADAL" clId="{781B6261-7C10-4A47-90D7-5E4CAACE9F40}" dt="2021-01-06T16:56:35.183" v="1271" actId="1076"/>
          <ac:spMkLst>
            <pc:docMk/>
            <pc:sldMk cId="2524907584" sldId="435"/>
            <ac:spMk id="32" creationId="{FC5F2C97-DC8B-4D7C-A1BF-655EF04B01FD}"/>
          </ac:spMkLst>
        </pc:spChg>
        <pc:spChg chg="add del mod">
          <ac:chgData name="Bouchalová Monika" userId="109d95b4-2bb8-49cf-b576-f29ce8faf883" providerId="ADAL" clId="{781B6261-7C10-4A47-90D7-5E4CAACE9F40}" dt="2021-01-06T16:52:55.092" v="1224" actId="478"/>
          <ac:spMkLst>
            <pc:docMk/>
            <pc:sldMk cId="2524907584" sldId="435"/>
            <ac:spMk id="33" creationId="{27406D3E-BAF3-42FE-A955-7527A6087018}"/>
          </ac:spMkLst>
        </pc:spChg>
        <pc:spChg chg="add del mod">
          <ac:chgData name="Bouchalová Monika" userId="109d95b4-2bb8-49cf-b576-f29ce8faf883" providerId="ADAL" clId="{781B6261-7C10-4A47-90D7-5E4CAACE9F40}" dt="2021-01-06T16:52:42.344" v="1220" actId="478"/>
          <ac:spMkLst>
            <pc:docMk/>
            <pc:sldMk cId="2524907584" sldId="435"/>
            <ac:spMk id="34" creationId="{77A5CBBB-A869-4C30-8378-076C992282DE}"/>
          </ac:spMkLst>
        </pc:spChg>
        <pc:spChg chg="add del mod">
          <ac:chgData name="Bouchalová Monika" userId="109d95b4-2bb8-49cf-b576-f29ce8faf883" providerId="ADAL" clId="{781B6261-7C10-4A47-90D7-5E4CAACE9F40}" dt="2021-01-06T16:52:44.265" v="1221" actId="478"/>
          <ac:spMkLst>
            <pc:docMk/>
            <pc:sldMk cId="2524907584" sldId="435"/>
            <ac:spMk id="35" creationId="{216B390A-216D-4811-8369-6B27A68CB1FF}"/>
          </ac:spMkLst>
        </pc:spChg>
        <pc:spChg chg="add del mod">
          <ac:chgData name="Bouchalová Monika" userId="109d95b4-2bb8-49cf-b576-f29ce8faf883" providerId="ADAL" clId="{781B6261-7C10-4A47-90D7-5E4CAACE9F40}" dt="2021-01-06T16:52:47.569" v="1222" actId="478"/>
          <ac:spMkLst>
            <pc:docMk/>
            <pc:sldMk cId="2524907584" sldId="435"/>
            <ac:spMk id="36" creationId="{6E11F402-DAC5-4B89-B616-0675AB08F629}"/>
          </ac:spMkLst>
        </pc:spChg>
        <pc:spChg chg="add mod">
          <ac:chgData name="Bouchalová Monika" userId="109d95b4-2bb8-49cf-b576-f29ce8faf883" providerId="ADAL" clId="{781B6261-7C10-4A47-90D7-5E4CAACE9F40}" dt="2021-01-06T16:56:38.037" v="1272" actId="1076"/>
          <ac:spMkLst>
            <pc:docMk/>
            <pc:sldMk cId="2524907584" sldId="435"/>
            <ac:spMk id="37" creationId="{BFF6F4B2-300C-4335-834E-2ADE9AC480CE}"/>
          </ac:spMkLst>
        </pc:spChg>
        <pc:spChg chg="add mod">
          <ac:chgData name="Bouchalová Monika" userId="109d95b4-2bb8-49cf-b576-f29ce8faf883" providerId="ADAL" clId="{781B6261-7C10-4A47-90D7-5E4CAACE9F40}" dt="2021-01-06T16:56:40.582" v="1273" actId="1076"/>
          <ac:spMkLst>
            <pc:docMk/>
            <pc:sldMk cId="2524907584" sldId="435"/>
            <ac:spMk id="38" creationId="{6C037369-AAE8-494A-A6A7-195DA6DDB233}"/>
          </ac:spMkLst>
        </pc:spChg>
        <pc:spChg chg="add mod">
          <ac:chgData name="Bouchalová Monika" userId="109d95b4-2bb8-49cf-b576-f29ce8faf883" providerId="ADAL" clId="{781B6261-7C10-4A47-90D7-5E4CAACE9F40}" dt="2021-01-06T16:57:19.537" v="1282" actId="20577"/>
          <ac:spMkLst>
            <pc:docMk/>
            <pc:sldMk cId="2524907584" sldId="435"/>
            <ac:spMk id="39" creationId="{D910C19E-1CA5-46FA-80D6-78807F71421D}"/>
          </ac:spMkLst>
        </pc:spChg>
        <pc:spChg chg="add mod">
          <ac:chgData name="Bouchalová Monika" userId="109d95b4-2bb8-49cf-b576-f29ce8faf883" providerId="ADAL" clId="{781B6261-7C10-4A47-90D7-5E4CAACE9F40}" dt="2021-01-06T16:56:32.971" v="1270" actId="1076"/>
          <ac:spMkLst>
            <pc:docMk/>
            <pc:sldMk cId="2524907584" sldId="435"/>
            <ac:spMk id="40" creationId="{8C2A96AF-0A21-41D5-AAF9-1F80F7CD96E5}"/>
          </ac:spMkLst>
        </pc:spChg>
        <pc:graphicFrameChg chg="add del mod replId">
          <ac:chgData name="Bouchalová Monika" userId="109d95b4-2bb8-49cf-b576-f29ce8faf883" providerId="ADAL" clId="{781B6261-7C10-4A47-90D7-5E4CAACE9F40}" dt="2021-01-05T09:00:39.902" v="604"/>
          <ac:graphicFrameMkLst>
            <pc:docMk/>
            <pc:sldMk cId="2524907584" sldId="435"/>
            <ac:graphicFrameMk id="4" creationId="{72A0C00C-AA5F-4723-97B9-7596E5A2E66D}"/>
          </ac:graphicFrameMkLst>
        </pc:graphicFrameChg>
        <pc:picChg chg="add del mod">
          <ac:chgData name="Bouchalová Monika" userId="109d95b4-2bb8-49cf-b576-f29ce8faf883" providerId="ADAL" clId="{781B6261-7C10-4A47-90D7-5E4CAACE9F40}" dt="2021-01-06T16:48:24.667" v="1140" actId="478"/>
          <ac:picMkLst>
            <pc:docMk/>
            <pc:sldMk cId="2524907584" sldId="435"/>
            <ac:picMk id="1026" creationId="{F08952A8-F1BE-42D3-8F97-4C92648FE9D7}"/>
          </ac:picMkLst>
        </pc:picChg>
      </pc:sldChg>
      <pc:sldChg chg="addSp delSp modSp add mod modAnim">
        <pc:chgData name="Bouchalová Monika" userId="109d95b4-2bb8-49cf-b576-f29ce8faf883" providerId="ADAL" clId="{781B6261-7C10-4A47-90D7-5E4CAACE9F40}" dt="2021-01-05T08:48:29.217" v="406" actId="20577"/>
        <pc:sldMkLst>
          <pc:docMk/>
          <pc:sldMk cId="3796629083" sldId="436"/>
        </pc:sldMkLst>
        <pc:spChg chg="del">
          <ac:chgData name="Bouchalová Monika" userId="109d95b4-2bb8-49cf-b576-f29ce8faf883" providerId="ADAL" clId="{781B6261-7C10-4A47-90D7-5E4CAACE9F40}" dt="2021-01-05T08:28:37.118" v="233" actId="478"/>
          <ac:spMkLst>
            <pc:docMk/>
            <pc:sldMk cId="3796629083" sldId="436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05T08:48:29.217" v="406" actId="20577"/>
          <ac:spMkLst>
            <pc:docMk/>
            <pc:sldMk cId="3796629083" sldId="436"/>
            <ac:spMk id="7" creationId="{A37388FB-2E7A-4AC0-8A50-C3AD1BBD9C97}"/>
          </ac:spMkLst>
        </pc:spChg>
      </pc:sldChg>
      <pc:sldChg chg="add del">
        <pc:chgData name="Bouchalová Monika" userId="109d95b4-2bb8-49cf-b576-f29ce8faf883" providerId="ADAL" clId="{781B6261-7C10-4A47-90D7-5E4CAACE9F40}" dt="2021-01-06T16:37:57.208" v="995" actId="47"/>
        <pc:sldMkLst>
          <pc:docMk/>
          <pc:sldMk cId="4204594776" sldId="437"/>
        </pc:sldMkLst>
      </pc:sldChg>
      <pc:sldChg chg="addSp modSp add mod modAnim">
        <pc:chgData name="Bouchalová Monika" userId="109d95b4-2bb8-49cf-b576-f29ce8faf883" providerId="ADAL" clId="{781B6261-7C10-4A47-90D7-5E4CAACE9F40}" dt="2021-01-06T17:18:37.287" v="1435" actId="114"/>
        <pc:sldMkLst>
          <pc:docMk/>
          <pc:sldMk cId="1385761503" sldId="438"/>
        </pc:sldMkLst>
        <pc:spChg chg="add mod">
          <ac:chgData name="Bouchalová Monika" userId="109d95b4-2bb8-49cf-b576-f29ce8faf883" providerId="ADAL" clId="{781B6261-7C10-4A47-90D7-5E4CAACE9F40}" dt="2021-01-05T09:18:40.571" v="805" actId="1076"/>
          <ac:spMkLst>
            <pc:docMk/>
            <pc:sldMk cId="1385761503" sldId="438"/>
            <ac:spMk id="7" creationId="{D78E7B2B-B8A0-4449-AA75-53E87E91D82B}"/>
          </ac:spMkLst>
        </pc:spChg>
        <pc:spChg chg="mod">
          <ac:chgData name="Bouchalová Monika" userId="109d95b4-2bb8-49cf-b576-f29ce8faf883" providerId="ADAL" clId="{781B6261-7C10-4A47-90D7-5E4CAACE9F40}" dt="2021-01-06T17:18:37.287" v="1435" actId="114"/>
          <ac:spMkLst>
            <pc:docMk/>
            <pc:sldMk cId="1385761503" sldId="438"/>
            <ac:spMk id="13" creationId="{00000000-0000-0000-0000-000000000000}"/>
          </ac:spMkLst>
        </pc:spChg>
        <pc:picChg chg="add mod ord">
          <ac:chgData name="Bouchalová Monika" userId="109d95b4-2bb8-49cf-b576-f29ce8faf883" providerId="ADAL" clId="{781B6261-7C10-4A47-90D7-5E4CAACE9F40}" dt="2021-01-05T09:23:34.916" v="842" actId="167"/>
          <ac:picMkLst>
            <pc:docMk/>
            <pc:sldMk cId="1385761503" sldId="438"/>
            <ac:picMk id="6" creationId="{23457C90-5A61-41F0-A082-D89698AAA821}"/>
          </ac:picMkLst>
        </pc:picChg>
        <pc:picChg chg="mod">
          <ac:chgData name="Bouchalová Monika" userId="109d95b4-2bb8-49cf-b576-f29ce8faf883" providerId="ADAL" clId="{781B6261-7C10-4A47-90D7-5E4CAACE9F40}" dt="2021-01-06T17:00:10.814" v="1285" actId="1076"/>
          <ac:picMkLst>
            <pc:docMk/>
            <pc:sldMk cId="1385761503" sldId="438"/>
            <ac:picMk id="9218" creationId="{00000000-0000-0000-0000-000000000000}"/>
          </ac:picMkLst>
        </pc:picChg>
      </pc:sldChg>
      <pc:sldChg chg="add mod modShow">
        <pc:chgData name="Bouchalová Monika" userId="109d95b4-2bb8-49cf-b576-f29ce8faf883" providerId="ADAL" clId="{781B6261-7C10-4A47-90D7-5E4CAACE9F40}" dt="2021-01-07T09:34:38.027" v="1853" actId="729"/>
        <pc:sldMkLst>
          <pc:docMk/>
          <pc:sldMk cId="1964780480" sldId="439"/>
        </pc:sldMkLst>
      </pc:sldChg>
      <pc:sldChg chg="add del ord">
        <pc:chgData name="Bouchalová Monika" userId="109d95b4-2bb8-49cf-b576-f29ce8faf883" providerId="ADAL" clId="{781B6261-7C10-4A47-90D7-5E4CAACE9F40}" dt="2021-01-13T17:45:25.890" v="2408" actId="47"/>
        <pc:sldMkLst>
          <pc:docMk/>
          <pc:sldMk cId="3058636844" sldId="440"/>
        </pc:sldMkLst>
      </pc:sldChg>
      <pc:sldChg chg="addSp delSp modSp add mod delAnim modAnim">
        <pc:chgData name="Bouchalová Monika" userId="109d95b4-2bb8-49cf-b576-f29ce8faf883" providerId="ADAL" clId="{781B6261-7C10-4A47-90D7-5E4CAACE9F40}" dt="2021-01-13T18:12:21.181" v="2640"/>
        <pc:sldMkLst>
          <pc:docMk/>
          <pc:sldMk cId="3564070826" sldId="441"/>
        </pc:sldMkLst>
        <pc:spChg chg="mod">
          <ac:chgData name="Bouchalová Monika" userId="109d95b4-2bb8-49cf-b576-f29ce8faf883" providerId="ADAL" clId="{781B6261-7C10-4A47-90D7-5E4CAACE9F40}" dt="2021-01-13T18:03:42.592" v="2600" actId="207"/>
          <ac:spMkLst>
            <pc:docMk/>
            <pc:sldMk cId="3564070826" sldId="441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13T17:59:21.210" v="2538" actId="14100"/>
          <ac:spMkLst>
            <pc:docMk/>
            <pc:sldMk cId="3564070826" sldId="441"/>
            <ac:spMk id="7" creationId="{AEC19473-A815-460B-922D-BE940E05178D}"/>
          </ac:spMkLst>
        </pc:spChg>
        <pc:spChg chg="add mod">
          <ac:chgData name="Bouchalová Monika" userId="109d95b4-2bb8-49cf-b576-f29ce8faf883" providerId="ADAL" clId="{781B6261-7C10-4A47-90D7-5E4CAACE9F40}" dt="2021-01-13T18:03:28.120" v="2599" actId="1076"/>
          <ac:spMkLst>
            <pc:docMk/>
            <pc:sldMk cId="3564070826" sldId="441"/>
            <ac:spMk id="8" creationId="{6072669B-4665-4182-87D1-377B6E4C1B6A}"/>
          </ac:spMkLst>
        </pc:spChg>
        <pc:spChg chg="add mod">
          <ac:chgData name="Bouchalová Monika" userId="109d95b4-2bb8-49cf-b576-f29ce8faf883" providerId="ADAL" clId="{781B6261-7C10-4A47-90D7-5E4CAACE9F40}" dt="2021-01-13T18:03:14.050" v="2595" actId="1037"/>
          <ac:spMkLst>
            <pc:docMk/>
            <pc:sldMk cId="3564070826" sldId="441"/>
            <ac:spMk id="9" creationId="{B4CF2117-CC77-4D15-ADB7-1F3491016CE6}"/>
          </ac:spMkLst>
        </pc:spChg>
        <pc:spChg chg="add del mod">
          <ac:chgData name="Bouchalová Monika" userId="109d95b4-2bb8-49cf-b576-f29ce8faf883" providerId="ADAL" clId="{781B6261-7C10-4A47-90D7-5E4CAACE9F40}" dt="2021-01-13T17:56:44.425" v="2517" actId="478"/>
          <ac:spMkLst>
            <pc:docMk/>
            <pc:sldMk cId="3564070826" sldId="441"/>
            <ac:spMk id="10" creationId="{2FA54035-B3A2-4586-8CFF-C82E54E04DE6}"/>
          </ac:spMkLst>
        </pc:spChg>
        <pc:spChg chg="add mod">
          <ac:chgData name="Bouchalová Monika" userId="109d95b4-2bb8-49cf-b576-f29ce8faf883" providerId="ADAL" clId="{781B6261-7C10-4A47-90D7-5E4CAACE9F40}" dt="2021-01-13T18:03:14.050" v="2595" actId="1037"/>
          <ac:spMkLst>
            <pc:docMk/>
            <pc:sldMk cId="3564070826" sldId="441"/>
            <ac:spMk id="11" creationId="{95927360-7B24-404F-A998-666E216658F9}"/>
          </ac:spMkLst>
        </pc:spChg>
        <pc:spChg chg="add mod">
          <ac:chgData name="Bouchalová Monika" userId="109d95b4-2bb8-49cf-b576-f29ce8faf883" providerId="ADAL" clId="{781B6261-7C10-4A47-90D7-5E4CAACE9F40}" dt="2021-01-13T18:03:22.486" v="2598" actId="1037"/>
          <ac:spMkLst>
            <pc:docMk/>
            <pc:sldMk cId="3564070826" sldId="441"/>
            <ac:spMk id="12" creationId="{7452B828-5BD1-471C-B734-65930D80C3E9}"/>
          </ac:spMkLst>
        </pc:spChg>
        <pc:spChg chg="add del mod">
          <ac:chgData name="Bouchalová Monika" userId="109d95b4-2bb8-49cf-b576-f29ce8faf883" providerId="ADAL" clId="{781B6261-7C10-4A47-90D7-5E4CAACE9F40}" dt="2021-01-13T18:01:25.028" v="2560" actId="478"/>
          <ac:spMkLst>
            <pc:docMk/>
            <pc:sldMk cId="3564070826" sldId="441"/>
            <ac:spMk id="13" creationId="{B962BA86-CF3A-4D0C-88C3-911B1CBA38CF}"/>
          </ac:spMkLst>
        </pc:spChg>
        <pc:spChg chg="add mod">
          <ac:chgData name="Bouchalová Monika" userId="109d95b4-2bb8-49cf-b576-f29ce8faf883" providerId="ADAL" clId="{781B6261-7C10-4A47-90D7-5E4CAACE9F40}" dt="2021-01-13T17:56:10.469" v="2492" actId="1076"/>
          <ac:spMkLst>
            <pc:docMk/>
            <pc:sldMk cId="3564070826" sldId="441"/>
            <ac:spMk id="15" creationId="{808021FD-D954-491C-80E5-8B17EB506C22}"/>
          </ac:spMkLst>
        </pc:spChg>
        <pc:spChg chg="add mod">
          <ac:chgData name="Bouchalová Monika" userId="109d95b4-2bb8-49cf-b576-f29ce8faf883" providerId="ADAL" clId="{781B6261-7C10-4A47-90D7-5E4CAACE9F40}" dt="2021-01-13T18:03:14.050" v="2595" actId="1037"/>
          <ac:spMkLst>
            <pc:docMk/>
            <pc:sldMk cId="3564070826" sldId="441"/>
            <ac:spMk id="19" creationId="{D1BE050B-7E2A-419B-9629-D18963CE3D88}"/>
          </ac:spMkLst>
        </pc:spChg>
        <pc:spChg chg="add mod">
          <ac:chgData name="Bouchalová Monika" userId="109d95b4-2bb8-49cf-b576-f29ce8faf883" providerId="ADAL" clId="{781B6261-7C10-4A47-90D7-5E4CAACE9F40}" dt="2021-01-13T18:03:22.486" v="2598" actId="1037"/>
          <ac:spMkLst>
            <pc:docMk/>
            <pc:sldMk cId="3564070826" sldId="441"/>
            <ac:spMk id="20" creationId="{7FFD3219-C5AE-45FF-B066-CA3FD31C9F71}"/>
          </ac:spMkLst>
        </pc:spChg>
        <pc:cxnChg chg="add mod">
          <ac:chgData name="Bouchalová Monika" userId="109d95b4-2bb8-49cf-b576-f29ce8faf883" providerId="ADAL" clId="{781B6261-7C10-4A47-90D7-5E4CAACE9F40}" dt="2021-01-13T17:56:10.469" v="2492" actId="1076"/>
          <ac:cxnSpMkLst>
            <pc:docMk/>
            <pc:sldMk cId="3564070826" sldId="441"/>
            <ac:cxnSpMk id="14" creationId="{890AA377-EFE3-4E1E-98FA-7708AFD88CB5}"/>
          </ac:cxnSpMkLst>
        </pc:cxnChg>
        <pc:cxnChg chg="add mod">
          <ac:chgData name="Bouchalová Monika" userId="109d95b4-2bb8-49cf-b576-f29ce8faf883" providerId="ADAL" clId="{781B6261-7C10-4A47-90D7-5E4CAACE9F40}" dt="2021-01-13T17:56:10.469" v="2492" actId="1076"/>
          <ac:cxnSpMkLst>
            <pc:docMk/>
            <pc:sldMk cId="3564070826" sldId="441"/>
            <ac:cxnSpMk id="16" creationId="{459E39F6-2D90-4E2A-858F-7D645C081A35}"/>
          </ac:cxnSpMkLst>
        </pc:cxnChg>
        <pc:cxnChg chg="add mod">
          <ac:chgData name="Bouchalová Monika" userId="109d95b4-2bb8-49cf-b576-f29ce8faf883" providerId="ADAL" clId="{781B6261-7C10-4A47-90D7-5E4CAACE9F40}" dt="2021-01-13T17:56:10.469" v="2492" actId="1076"/>
          <ac:cxnSpMkLst>
            <pc:docMk/>
            <pc:sldMk cId="3564070826" sldId="441"/>
            <ac:cxnSpMk id="17" creationId="{194E3F44-7955-4B5C-858A-99DD77020AE1}"/>
          </ac:cxnSpMkLst>
        </pc:cxnChg>
        <pc:cxnChg chg="add mod">
          <ac:chgData name="Bouchalová Monika" userId="109d95b4-2bb8-49cf-b576-f29ce8faf883" providerId="ADAL" clId="{781B6261-7C10-4A47-90D7-5E4CAACE9F40}" dt="2021-01-13T17:56:10.469" v="2492" actId="1076"/>
          <ac:cxnSpMkLst>
            <pc:docMk/>
            <pc:sldMk cId="3564070826" sldId="441"/>
            <ac:cxnSpMk id="18" creationId="{6B856018-49C1-43FD-BDFA-4D45F8A91AB5}"/>
          </ac:cxnSpMkLst>
        </pc:cxnChg>
      </pc:sldChg>
      <pc:sldChg chg="addSp delSp modSp add mod delAnim modAnim">
        <pc:chgData name="Bouchalová Monika" userId="109d95b4-2bb8-49cf-b576-f29ce8faf883" providerId="ADAL" clId="{781B6261-7C10-4A47-90D7-5E4CAACE9F40}" dt="2021-01-13T17:57:01.620" v="2523" actId="20577"/>
        <pc:sldMkLst>
          <pc:docMk/>
          <pc:sldMk cId="1695495251" sldId="442"/>
        </pc:sldMkLst>
        <pc:spChg chg="del">
          <ac:chgData name="Bouchalová Monika" userId="109d95b4-2bb8-49cf-b576-f29ce8faf883" providerId="ADAL" clId="{781B6261-7C10-4A47-90D7-5E4CAACE9F40}" dt="2021-01-12T14:12:57.347" v="2145" actId="478"/>
          <ac:spMkLst>
            <pc:docMk/>
            <pc:sldMk cId="1695495251" sldId="442"/>
            <ac:spMk id="2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13T17:36:35.938" v="2324" actId="1076"/>
          <ac:spMkLst>
            <pc:docMk/>
            <pc:sldMk cId="1695495251" sldId="442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13T17:35:36.957" v="2304" actId="6549"/>
          <ac:spMkLst>
            <pc:docMk/>
            <pc:sldMk cId="1695495251" sldId="442"/>
            <ac:spMk id="7" creationId="{0D7FDDD4-798B-455B-A529-6CD145B590A8}"/>
          </ac:spMkLst>
        </pc:spChg>
        <pc:spChg chg="add mod">
          <ac:chgData name="Bouchalová Monika" userId="109d95b4-2bb8-49cf-b576-f29ce8faf883" providerId="ADAL" clId="{781B6261-7C10-4A47-90D7-5E4CAACE9F40}" dt="2021-01-13T17:35:53.600" v="2307" actId="1076"/>
          <ac:spMkLst>
            <pc:docMk/>
            <pc:sldMk cId="1695495251" sldId="442"/>
            <ac:spMk id="8" creationId="{9A8E748F-5B40-4D13-B7BE-7461B3EA4137}"/>
          </ac:spMkLst>
        </pc:spChg>
        <pc:spChg chg="add del mod">
          <ac:chgData name="Bouchalová Monika" userId="109d95b4-2bb8-49cf-b576-f29ce8faf883" providerId="ADAL" clId="{781B6261-7C10-4A47-90D7-5E4CAACE9F40}" dt="2021-01-12T14:02:43.874" v="2014" actId="478"/>
          <ac:spMkLst>
            <pc:docMk/>
            <pc:sldMk cId="1695495251" sldId="442"/>
            <ac:spMk id="9" creationId="{B2035BA6-5B34-4186-8AEC-B965C2F08F0A}"/>
          </ac:spMkLst>
        </pc:spChg>
        <pc:spChg chg="add del mod">
          <ac:chgData name="Bouchalová Monika" userId="109d95b4-2bb8-49cf-b576-f29ce8faf883" providerId="ADAL" clId="{781B6261-7C10-4A47-90D7-5E4CAACE9F40}" dt="2021-01-13T17:35:38.884" v="2305" actId="478"/>
          <ac:spMkLst>
            <pc:docMk/>
            <pc:sldMk cId="1695495251" sldId="442"/>
            <ac:spMk id="10" creationId="{195B8EF9-B2E0-423C-9A52-D58DD51B1BAA}"/>
          </ac:spMkLst>
        </pc:spChg>
        <pc:spChg chg="add mod">
          <ac:chgData name="Bouchalová Monika" userId="109d95b4-2bb8-49cf-b576-f29ce8faf883" providerId="ADAL" clId="{781B6261-7C10-4A47-90D7-5E4CAACE9F40}" dt="2021-01-13T17:35:53.600" v="2307" actId="1076"/>
          <ac:spMkLst>
            <pc:docMk/>
            <pc:sldMk cId="1695495251" sldId="442"/>
            <ac:spMk id="11" creationId="{E3886ECD-5FBA-40A7-A874-C8F3314CC3FD}"/>
          </ac:spMkLst>
        </pc:spChg>
        <pc:spChg chg="add del mod">
          <ac:chgData name="Bouchalová Monika" userId="109d95b4-2bb8-49cf-b576-f29ce8faf883" providerId="ADAL" clId="{781B6261-7C10-4A47-90D7-5E4CAACE9F40}" dt="2021-01-12T14:02:46.781" v="2015" actId="478"/>
          <ac:spMkLst>
            <pc:docMk/>
            <pc:sldMk cId="1695495251" sldId="442"/>
            <ac:spMk id="12" creationId="{3B5DCEE9-CD15-4CF2-B1CA-FDA39C67E350}"/>
          </ac:spMkLst>
        </pc:spChg>
        <pc:spChg chg="add mod">
          <ac:chgData name="Bouchalová Monika" userId="109d95b4-2bb8-49cf-b576-f29ce8faf883" providerId="ADAL" clId="{781B6261-7C10-4A47-90D7-5E4CAACE9F40}" dt="2021-01-13T17:37:07.310" v="2334" actId="1035"/>
          <ac:spMkLst>
            <pc:docMk/>
            <pc:sldMk cId="1695495251" sldId="442"/>
            <ac:spMk id="12" creationId="{88D38610-5F50-46BE-B9F8-ACF2FCC87E5D}"/>
          </ac:spMkLst>
        </pc:spChg>
        <pc:spChg chg="add del mod">
          <ac:chgData name="Bouchalová Monika" userId="109d95b4-2bb8-49cf-b576-f29ce8faf883" providerId="ADAL" clId="{781B6261-7C10-4A47-90D7-5E4CAACE9F40}" dt="2021-01-12T12:27:41.246" v="1970" actId="478"/>
          <ac:spMkLst>
            <pc:docMk/>
            <pc:sldMk cId="1695495251" sldId="442"/>
            <ac:spMk id="13" creationId="{3ED0ABD5-E0D6-460D-903B-9D0DAC1587E7}"/>
          </ac:spMkLst>
        </pc:spChg>
        <pc:spChg chg="add mod">
          <ac:chgData name="Bouchalová Monika" userId="109d95b4-2bb8-49cf-b576-f29ce8faf883" providerId="ADAL" clId="{781B6261-7C10-4A47-90D7-5E4CAACE9F40}" dt="2021-01-13T17:35:53.600" v="2307" actId="1076"/>
          <ac:spMkLst>
            <pc:docMk/>
            <pc:sldMk cId="1695495251" sldId="442"/>
            <ac:spMk id="14" creationId="{37FE88DA-3EE9-46E4-AA78-3F57F3D3FB53}"/>
          </ac:spMkLst>
        </pc:spChg>
        <pc:spChg chg="add mod">
          <ac:chgData name="Bouchalová Monika" userId="109d95b4-2bb8-49cf-b576-f29ce8faf883" providerId="ADAL" clId="{781B6261-7C10-4A47-90D7-5E4CAACE9F40}" dt="2021-01-13T17:36:44.092" v="2326" actId="14100"/>
          <ac:spMkLst>
            <pc:docMk/>
            <pc:sldMk cId="1695495251" sldId="442"/>
            <ac:spMk id="15" creationId="{4F2236B2-B2EB-4199-A960-9D4F9BF9626F}"/>
          </ac:spMkLst>
        </pc:spChg>
        <pc:spChg chg="add mod">
          <ac:chgData name="Bouchalová Monika" userId="109d95b4-2bb8-49cf-b576-f29ce8faf883" providerId="ADAL" clId="{781B6261-7C10-4A47-90D7-5E4CAACE9F40}" dt="2021-01-13T17:37:47.476" v="2340" actId="1076"/>
          <ac:spMkLst>
            <pc:docMk/>
            <pc:sldMk cId="1695495251" sldId="442"/>
            <ac:spMk id="16" creationId="{25E3B2BA-06F3-449C-BD63-B166C1B37D0A}"/>
          </ac:spMkLst>
        </pc:spChg>
        <pc:spChg chg="add del mod">
          <ac:chgData name="Bouchalová Monika" userId="109d95b4-2bb8-49cf-b576-f29ce8faf883" providerId="ADAL" clId="{781B6261-7C10-4A47-90D7-5E4CAACE9F40}" dt="2021-01-12T14:12:53.444" v="2143" actId="478"/>
          <ac:spMkLst>
            <pc:docMk/>
            <pc:sldMk cId="1695495251" sldId="442"/>
            <ac:spMk id="17" creationId="{1C704106-74A8-4D86-A083-87A440C5D1C9}"/>
          </ac:spMkLst>
        </pc:spChg>
        <pc:spChg chg="add mod">
          <ac:chgData name="Bouchalová Monika" userId="109d95b4-2bb8-49cf-b576-f29ce8faf883" providerId="ADAL" clId="{781B6261-7C10-4A47-90D7-5E4CAACE9F40}" dt="2021-01-13T17:56:56.876" v="2521" actId="20577"/>
          <ac:spMkLst>
            <pc:docMk/>
            <pc:sldMk cId="1695495251" sldId="442"/>
            <ac:spMk id="18" creationId="{FA71156B-60D5-47C5-B22E-F290F0ADEB82}"/>
          </ac:spMkLst>
        </pc:spChg>
        <pc:spChg chg="add del mod">
          <ac:chgData name="Bouchalová Monika" userId="109d95b4-2bb8-49cf-b576-f29ce8faf883" providerId="ADAL" clId="{781B6261-7C10-4A47-90D7-5E4CAACE9F40}" dt="2021-01-12T14:12:55.367" v="2144" actId="478"/>
          <ac:spMkLst>
            <pc:docMk/>
            <pc:sldMk cId="1695495251" sldId="442"/>
            <ac:spMk id="19" creationId="{2B519DB0-AEF8-447D-9028-1934718F3BB3}"/>
          </ac:spMkLst>
        </pc:spChg>
        <pc:spChg chg="add mod">
          <ac:chgData name="Bouchalová Monika" userId="109d95b4-2bb8-49cf-b576-f29ce8faf883" providerId="ADAL" clId="{781B6261-7C10-4A47-90D7-5E4CAACE9F40}" dt="2021-01-13T17:37:59.019" v="2343" actId="14100"/>
          <ac:spMkLst>
            <pc:docMk/>
            <pc:sldMk cId="1695495251" sldId="442"/>
            <ac:spMk id="20" creationId="{BB41C765-F005-4CEF-9F69-2C2C26D89140}"/>
          </ac:spMkLst>
        </pc:spChg>
        <pc:spChg chg="add del mod">
          <ac:chgData name="Bouchalová Monika" userId="109d95b4-2bb8-49cf-b576-f29ce8faf883" providerId="ADAL" clId="{781B6261-7C10-4A47-90D7-5E4CAACE9F40}" dt="2021-01-12T14:09:18.656" v="2088" actId="478"/>
          <ac:spMkLst>
            <pc:docMk/>
            <pc:sldMk cId="1695495251" sldId="442"/>
            <ac:spMk id="21" creationId="{3926DD15-11D8-4E44-ACC6-8302F94682BD}"/>
          </ac:spMkLst>
        </pc:spChg>
        <pc:spChg chg="add mod">
          <ac:chgData name="Bouchalová Monika" userId="109d95b4-2bb8-49cf-b576-f29ce8faf883" providerId="ADAL" clId="{781B6261-7C10-4A47-90D7-5E4CAACE9F40}" dt="2021-01-13T17:37:47.476" v="2340" actId="1076"/>
          <ac:spMkLst>
            <pc:docMk/>
            <pc:sldMk cId="1695495251" sldId="442"/>
            <ac:spMk id="22" creationId="{D39AA498-1E66-4DB4-8DEB-DDF8C0EB24B7}"/>
          </ac:spMkLst>
        </pc:spChg>
        <pc:spChg chg="add mod">
          <ac:chgData name="Bouchalová Monika" userId="109d95b4-2bb8-49cf-b576-f29ce8faf883" providerId="ADAL" clId="{781B6261-7C10-4A47-90D7-5E4CAACE9F40}" dt="2021-01-13T17:37:47.476" v="2340" actId="1076"/>
          <ac:spMkLst>
            <pc:docMk/>
            <pc:sldMk cId="1695495251" sldId="442"/>
            <ac:spMk id="23" creationId="{FE438836-ECE5-4F17-A280-1F63D9E50B12}"/>
          </ac:spMkLst>
        </pc:spChg>
        <pc:spChg chg="add mod">
          <ac:chgData name="Bouchalová Monika" userId="109d95b4-2bb8-49cf-b576-f29ce8faf883" providerId="ADAL" clId="{781B6261-7C10-4A47-90D7-5E4CAACE9F40}" dt="2021-01-13T17:37:47.476" v="2340" actId="1076"/>
          <ac:spMkLst>
            <pc:docMk/>
            <pc:sldMk cId="1695495251" sldId="442"/>
            <ac:spMk id="24" creationId="{848F42A2-1FC6-4644-AE14-8AE097719BF2}"/>
          </ac:spMkLst>
        </pc:spChg>
        <pc:spChg chg="add mod">
          <ac:chgData name="Bouchalová Monika" userId="109d95b4-2bb8-49cf-b576-f29ce8faf883" providerId="ADAL" clId="{781B6261-7C10-4A47-90D7-5E4CAACE9F40}" dt="2021-01-13T17:39:35.836" v="2367" actId="1076"/>
          <ac:spMkLst>
            <pc:docMk/>
            <pc:sldMk cId="1695495251" sldId="442"/>
            <ac:spMk id="26" creationId="{0DA35B24-4994-475B-A5BB-057CA4B9F43E}"/>
          </ac:spMkLst>
        </pc:spChg>
        <pc:spChg chg="add mod">
          <ac:chgData name="Bouchalová Monika" userId="109d95b4-2bb8-49cf-b576-f29ce8faf883" providerId="ADAL" clId="{781B6261-7C10-4A47-90D7-5E4CAACE9F40}" dt="2021-01-13T17:57:01.620" v="2523" actId="20577"/>
          <ac:spMkLst>
            <pc:docMk/>
            <pc:sldMk cId="1695495251" sldId="442"/>
            <ac:spMk id="27" creationId="{7519C838-5D79-4952-BC5F-0FEA566DCF9C}"/>
          </ac:spMkLst>
        </pc:spChg>
        <pc:spChg chg="add mod">
          <ac:chgData name="Bouchalová Monika" userId="109d95b4-2bb8-49cf-b576-f29ce8faf883" providerId="ADAL" clId="{781B6261-7C10-4A47-90D7-5E4CAACE9F40}" dt="2021-01-13T17:38:06.269" v="2344" actId="1076"/>
          <ac:spMkLst>
            <pc:docMk/>
            <pc:sldMk cId="1695495251" sldId="442"/>
            <ac:spMk id="28" creationId="{DF71EA02-97D2-41A2-A6E7-B94ECEE9DFEA}"/>
          </ac:spMkLst>
        </pc:spChg>
        <pc:spChg chg="add mod">
          <ac:chgData name="Bouchalová Monika" userId="109d95b4-2bb8-49cf-b576-f29ce8faf883" providerId="ADAL" clId="{781B6261-7C10-4A47-90D7-5E4CAACE9F40}" dt="2021-01-13T17:39:35.836" v="2367" actId="1076"/>
          <ac:spMkLst>
            <pc:docMk/>
            <pc:sldMk cId="1695495251" sldId="442"/>
            <ac:spMk id="29" creationId="{03F3A4BF-F416-48C8-A9BD-C99089DB3F0D}"/>
          </ac:spMkLst>
        </pc:spChg>
        <pc:spChg chg="add mod">
          <ac:chgData name="Bouchalová Monika" userId="109d95b4-2bb8-49cf-b576-f29ce8faf883" providerId="ADAL" clId="{781B6261-7C10-4A47-90D7-5E4CAACE9F40}" dt="2021-01-13T17:39:35.836" v="2367" actId="1076"/>
          <ac:spMkLst>
            <pc:docMk/>
            <pc:sldMk cId="1695495251" sldId="442"/>
            <ac:spMk id="30" creationId="{CF3515CB-64E5-4CF3-A3AD-C2B709D547C4}"/>
          </ac:spMkLst>
        </pc:spChg>
        <pc:spChg chg="add mod">
          <ac:chgData name="Bouchalová Monika" userId="109d95b4-2bb8-49cf-b576-f29ce8faf883" providerId="ADAL" clId="{781B6261-7C10-4A47-90D7-5E4CAACE9F40}" dt="2021-01-13T17:39:35.836" v="2367" actId="1076"/>
          <ac:spMkLst>
            <pc:docMk/>
            <pc:sldMk cId="1695495251" sldId="442"/>
            <ac:spMk id="31" creationId="{CEE01E8F-8BA5-4C51-B28D-9BA63C98B7B6}"/>
          </ac:spMkLst>
        </pc:spChg>
        <pc:spChg chg="add mod">
          <ac:chgData name="Bouchalová Monika" userId="109d95b4-2bb8-49cf-b576-f29ce8faf883" providerId="ADAL" clId="{781B6261-7C10-4A47-90D7-5E4CAACE9F40}" dt="2021-01-13T17:38:55.761" v="2358" actId="12788"/>
          <ac:spMkLst>
            <pc:docMk/>
            <pc:sldMk cId="1695495251" sldId="442"/>
            <ac:spMk id="33" creationId="{75257387-040A-4DC8-BDD5-D7AADD949EF0}"/>
          </ac:spMkLst>
        </pc:spChg>
        <pc:spChg chg="add mod">
          <ac:chgData name="Bouchalová Monika" userId="109d95b4-2bb8-49cf-b576-f29ce8faf883" providerId="ADAL" clId="{781B6261-7C10-4A47-90D7-5E4CAACE9F40}" dt="2021-01-13T17:35:46.063" v="2306" actId="1076"/>
          <ac:spMkLst>
            <pc:docMk/>
            <pc:sldMk cId="1695495251" sldId="442"/>
            <ac:spMk id="36" creationId="{71D9677D-5FE0-482B-8631-330B6EABD03A}"/>
          </ac:spMkLst>
        </pc:spChg>
        <pc:cxnChg chg="add mod">
          <ac:chgData name="Bouchalová Monika" userId="109d95b4-2bb8-49cf-b576-f29ce8faf883" providerId="ADAL" clId="{781B6261-7C10-4A47-90D7-5E4CAACE9F40}" dt="2021-01-13T17:37:07.310" v="2334" actId="1035"/>
          <ac:cxnSpMkLst>
            <pc:docMk/>
            <pc:sldMk cId="1695495251" sldId="442"/>
            <ac:cxnSpMk id="4" creationId="{E8D2E70C-764D-4EF6-B8B5-5D10C3311C4A}"/>
          </ac:cxnSpMkLst>
        </pc:cxnChg>
        <pc:cxnChg chg="add mod ord">
          <ac:chgData name="Bouchalová Monika" userId="109d95b4-2bb8-49cf-b576-f29ce8faf883" providerId="ADAL" clId="{781B6261-7C10-4A47-90D7-5E4CAACE9F40}" dt="2021-01-13T17:43:14.773" v="2389" actId="1076"/>
          <ac:cxnSpMkLst>
            <pc:docMk/>
            <pc:sldMk cId="1695495251" sldId="442"/>
            <ac:cxnSpMk id="21" creationId="{32EE911F-B6D7-4904-9A5E-8E64D2898482}"/>
          </ac:cxnSpMkLst>
        </pc:cxnChg>
        <pc:cxnChg chg="add mod">
          <ac:chgData name="Bouchalová Monika" userId="109d95b4-2bb8-49cf-b576-f29ce8faf883" providerId="ADAL" clId="{781B6261-7C10-4A47-90D7-5E4CAACE9F40}" dt="2021-01-13T17:43:14.773" v="2389" actId="1076"/>
          <ac:cxnSpMkLst>
            <pc:docMk/>
            <pc:sldMk cId="1695495251" sldId="442"/>
            <ac:cxnSpMk id="25" creationId="{EA43ECD2-5B6C-40CF-9F68-4ACFF2AFF794}"/>
          </ac:cxnSpMkLst>
        </pc:cxnChg>
        <pc:cxnChg chg="add mod ord">
          <ac:chgData name="Bouchalová Monika" userId="109d95b4-2bb8-49cf-b576-f29ce8faf883" providerId="ADAL" clId="{781B6261-7C10-4A47-90D7-5E4CAACE9F40}" dt="2021-01-13T17:43:27.448" v="2390" actId="1076"/>
          <ac:cxnSpMkLst>
            <pc:docMk/>
            <pc:sldMk cId="1695495251" sldId="442"/>
            <ac:cxnSpMk id="32" creationId="{A005B45A-8401-44A1-942D-6071C5D7B436}"/>
          </ac:cxnSpMkLst>
        </pc:cxnChg>
        <pc:cxnChg chg="add mod">
          <ac:chgData name="Bouchalová Monika" userId="109d95b4-2bb8-49cf-b576-f29ce8faf883" providerId="ADAL" clId="{781B6261-7C10-4A47-90D7-5E4CAACE9F40}" dt="2021-01-13T17:43:36.310" v="2391" actId="1076"/>
          <ac:cxnSpMkLst>
            <pc:docMk/>
            <pc:sldMk cId="1695495251" sldId="442"/>
            <ac:cxnSpMk id="34" creationId="{5380D9F7-2101-423B-BF25-6276ABD9A470}"/>
          </ac:cxnSpMkLst>
        </pc:cxnChg>
        <pc:cxnChg chg="add mod">
          <ac:chgData name="Bouchalová Monika" userId="109d95b4-2bb8-49cf-b576-f29ce8faf883" providerId="ADAL" clId="{781B6261-7C10-4A47-90D7-5E4CAACE9F40}" dt="2021-01-13T17:43:36.310" v="2391" actId="1076"/>
          <ac:cxnSpMkLst>
            <pc:docMk/>
            <pc:sldMk cId="1695495251" sldId="442"/>
            <ac:cxnSpMk id="35" creationId="{2340CA88-8192-4AEC-931F-3395CBC71F4E}"/>
          </ac:cxnSpMkLst>
        </pc:cxnChg>
        <pc:cxnChg chg="add mod">
          <ac:chgData name="Bouchalová Monika" userId="109d95b4-2bb8-49cf-b576-f29ce8faf883" providerId="ADAL" clId="{781B6261-7C10-4A47-90D7-5E4CAACE9F40}" dt="2021-01-13T17:43:14.773" v="2389" actId="1076"/>
          <ac:cxnSpMkLst>
            <pc:docMk/>
            <pc:sldMk cId="1695495251" sldId="442"/>
            <ac:cxnSpMk id="37" creationId="{75137B30-C507-495F-AA3C-05EA6501E8EB}"/>
          </ac:cxnSpMkLst>
        </pc:cxnChg>
        <pc:cxnChg chg="add mod">
          <ac:chgData name="Bouchalová Monika" userId="109d95b4-2bb8-49cf-b576-f29ce8faf883" providerId="ADAL" clId="{781B6261-7C10-4A47-90D7-5E4CAACE9F40}" dt="2021-01-13T17:44:35.915" v="2404" actId="14100"/>
          <ac:cxnSpMkLst>
            <pc:docMk/>
            <pc:sldMk cId="1695495251" sldId="442"/>
            <ac:cxnSpMk id="41" creationId="{5801400D-84E0-4E36-A992-63DD027D227C}"/>
          </ac:cxnSpMkLst>
        </pc:cxnChg>
      </pc:sldChg>
      <pc:sldChg chg="modSp add mod">
        <pc:chgData name="Bouchalová Monika" userId="109d95b4-2bb8-49cf-b576-f29ce8faf883" providerId="ADAL" clId="{781B6261-7C10-4A47-90D7-5E4CAACE9F40}" dt="2021-01-13T18:27:25.877" v="2821" actId="20577"/>
        <pc:sldMkLst>
          <pc:docMk/>
          <pc:sldMk cId="2273325685" sldId="443"/>
        </pc:sldMkLst>
        <pc:spChg chg="mod">
          <ac:chgData name="Bouchalová Monika" userId="109d95b4-2bb8-49cf-b576-f29ce8faf883" providerId="ADAL" clId="{781B6261-7C10-4A47-90D7-5E4CAACE9F40}" dt="2021-01-13T18:27:25.877" v="2821" actId="20577"/>
          <ac:spMkLst>
            <pc:docMk/>
            <pc:sldMk cId="2273325685" sldId="443"/>
            <ac:spMk id="6" creationId="{00000000-0000-0000-0000-000000000000}"/>
          </ac:spMkLst>
        </pc:spChg>
      </pc:sldChg>
      <pc:sldChg chg="addSp delSp modSp add mod">
        <pc:chgData name="Bouchalová Monika" userId="109d95b4-2bb8-49cf-b576-f29ce8faf883" providerId="ADAL" clId="{781B6261-7C10-4A47-90D7-5E4CAACE9F40}" dt="2021-01-13T20:48:38.540" v="3517" actId="115"/>
        <pc:sldMkLst>
          <pc:docMk/>
          <pc:sldMk cId="799578410" sldId="444"/>
        </pc:sldMkLst>
        <pc:spChg chg="mod">
          <ac:chgData name="Bouchalová Monika" userId="109d95b4-2bb8-49cf-b576-f29ce8faf883" providerId="ADAL" clId="{781B6261-7C10-4A47-90D7-5E4CAACE9F40}" dt="2021-01-13T20:30:38.919" v="3294" actId="20577"/>
          <ac:spMkLst>
            <pc:docMk/>
            <pc:sldMk cId="799578410" sldId="444"/>
            <ac:spMk id="5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13T20:48:38.540" v="3517" actId="115"/>
          <ac:spMkLst>
            <pc:docMk/>
            <pc:sldMk cId="799578410" sldId="444"/>
            <ac:spMk id="6" creationId="{00000000-0000-0000-0000-000000000000}"/>
          </ac:spMkLst>
        </pc:spChg>
        <pc:spChg chg="add del mod">
          <ac:chgData name="Bouchalová Monika" userId="109d95b4-2bb8-49cf-b576-f29ce8faf883" providerId="ADAL" clId="{781B6261-7C10-4A47-90D7-5E4CAACE9F40}" dt="2021-01-13T20:31:45.763" v="3303" actId="478"/>
          <ac:spMkLst>
            <pc:docMk/>
            <pc:sldMk cId="799578410" sldId="444"/>
            <ac:spMk id="7" creationId="{56529881-FEC7-4A7B-9C61-75EB18C2A798}"/>
          </ac:spMkLst>
        </pc:spChg>
      </pc:sldChg>
    </pc:docChg>
  </pc:docChgLst>
  <pc:docChgLst>
    <pc:chgData name="Bouchalová Monika" userId="109d95b4-2bb8-49cf-b576-f29ce8faf883" providerId="ADAL" clId="{22784C86-BFD6-4129-8494-343927389EDF}"/>
    <pc:docChg chg="undo custSel addSld delSld modSld sldOrd">
      <pc:chgData name="Bouchalová Monika" userId="109d95b4-2bb8-49cf-b576-f29ce8faf883" providerId="ADAL" clId="{22784C86-BFD6-4129-8494-343927389EDF}" dt="2020-12-17T09:54:32.614" v="657" actId="208"/>
      <pc:docMkLst>
        <pc:docMk/>
      </pc:docMkLst>
      <pc:sldChg chg="addSp delSp modSp mod addAnim delAnim modAnim">
        <pc:chgData name="Bouchalová Monika" userId="109d95b4-2bb8-49cf-b576-f29ce8faf883" providerId="ADAL" clId="{22784C86-BFD6-4129-8494-343927389EDF}" dt="2020-12-09T07:41:56.851" v="147" actId="1076"/>
        <pc:sldMkLst>
          <pc:docMk/>
          <pc:sldMk cId="3586474019" sldId="314"/>
        </pc:sldMkLst>
        <pc:spChg chg="add del mod">
          <ac:chgData name="Bouchalová Monika" userId="109d95b4-2bb8-49cf-b576-f29ce8faf883" providerId="ADAL" clId="{22784C86-BFD6-4129-8494-343927389EDF}" dt="2020-12-09T07:21:51.019" v="75" actId="478"/>
          <ac:spMkLst>
            <pc:docMk/>
            <pc:sldMk cId="3586474019" sldId="314"/>
            <ac:spMk id="5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9T07:41:56.851" v="147" actId="1076"/>
          <ac:spMkLst>
            <pc:docMk/>
            <pc:sldMk cId="3586474019" sldId="314"/>
            <ac:spMk id="13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09T07:38:06.229" v="99" actId="1076"/>
          <ac:spMkLst>
            <pc:docMk/>
            <pc:sldMk cId="3586474019" sldId="314"/>
            <ac:spMk id="36" creationId="{6ED10885-95E1-4DED-9647-366F6902752B}"/>
          </ac:spMkLst>
        </pc:spChg>
        <pc:spChg chg="add mod">
          <ac:chgData name="Bouchalová Monika" userId="109d95b4-2bb8-49cf-b576-f29ce8faf883" providerId="ADAL" clId="{22784C86-BFD6-4129-8494-343927389EDF}" dt="2020-12-09T07:39:34.125" v="109" actId="20577"/>
          <ac:spMkLst>
            <pc:docMk/>
            <pc:sldMk cId="3586474019" sldId="314"/>
            <ac:spMk id="40" creationId="{DDDD2E49-5BEC-4CBB-9C87-5D14ECE6A309}"/>
          </ac:spMkLst>
        </pc:spChg>
        <pc:spChg chg="add mod">
          <ac:chgData name="Bouchalová Monika" userId="109d95b4-2bb8-49cf-b576-f29ce8faf883" providerId="ADAL" clId="{22784C86-BFD6-4129-8494-343927389EDF}" dt="2020-12-09T07:40:59.501" v="141" actId="1076"/>
          <ac:spMkLst>
            <pc:docMk/>
            <pc:sldMk cId="3586474019" sldId="314"/>
            <ac:spMk id="41" creationId="{DD915329-BE6B-411B-B932-705AEA8D084C}"/>
          </ac:spMkLst>
        </pc:spChg>
        <pc:graphicFrameChg chg="add del mod replId">
          <ac:chgData name="Bouchalová Monika" userId="109d95b4-2bb8-49cf-b576-f29ce8faf883" providerId="ADAL" clId="{22784C86-BFD6-4129-8494-343927389EDF}" dt="2020-12-09T07:37:51.864" v="93"/>
          <ac:graphicFrameMkLst>
            <pc:docMk/>
            <pc:sldMk cId="3586474019" sldId="314"/>
            <ac:graphicFrameMk id="14" creationId="{6ED10885-95E1-4DED-9647-366F6902752B}"/>
          </ac:graphicFrameMkLst>
        </pc:graphicFrameChg>
        <pc:graphicFrameChg chg="mod">
          <ac:chgData name="Bouchalová Monika" userId="109d95b4-2bb8-49cf-b576-f29ce8faf883" providerId="ADAL" clId="{22784C86-BFD6-4129-8494-343927389EDF}" dt="2020-12-09T07:40:14.049" v="112" actId="1076"/>
          <ac:graphicFrameMkLst>
            <pc:docMk/>
            <pc:sldMk cId="3586474019" sldId="314"/>
            <ac:graphicFrameMk id="26" creationId="{00000000-0000-0000-0000-000000000000}"/>
          </ac:graphicFrameMkLst>
        </pc:graphicFrameChg>
        <pc:graphicFrameChg chg="mod">
          <ac:chgData name="Bouchalová Monika" userId="109d95b4-2bb8-49cf-b576-f29ce8faf883" providerId="ADAL" clId="{22784C86-BFD6-4129-8494-343927389EDF}" dt="2020-12-09T07:40:17.800" v="113" actId="1076"/>
          <ac:graphicFrameMkLst>
            <pc:docMk/>
            <pc:sldMk cId="3586474019" sldId="314"/>
            <ac:graphicFrameMk id="27" creationId="{00000000-0000-0000-0000-000000000000}"/>
          </ac:graphicFrameMkLst>
        </pc:graphicFrameChg>
        <pc:cxnChg chg="add mod">
          <ac:chgData name="Bouchalová Monika" userId="109d95b4-2bb8-49cf-b576-f29ce8faf883" providerId="ADAL" clId="{22784C86-BFD6-4129-8494-343927389EDF}" dt="2020-12-09T07:37:31.034" v="89" actId="208"/>
          <ac:cxnSpMkLst>
            <pc:docMk/>
            <pc:sldMk cId="3586474019" sldId="314"/>
            <ac:cxnSpMk id="34" creationId="{DD82E7DC-9F96-4FA9-9058-FD6AAF02E785}"/>
          </ac:cxnSpMkLst>
        </pc:cxnChg>
        <pc:cxnChg chg="add del mod">
          <ac:chgData name="Bouchalová Monika" userId="109d95b4-2bb8-49cf-b576-f29ce8faf883" providerId="ADAL" clId="{22784C86-BFD6-4129-8494-343927389EDF}" dt="2020-12-09T07:37:35.114" v="90" actId="478"/>
          <ac:cxnSpMkLst>
            <pc:docMk/>
            <pc:sldMk cId="3586474019" sldId="314"/>
            <ac:cxnSpMk id="35" creationId="{9D5BFF65-117D-4303-9EC5-4F7DA5009A99}"/>
          </ac:cxnSpMkLst>
        </pc:cxnChg>
        <pc:cxnChg chg="add mod">
          <ac:chgData name="Bouchalová Monika" userId="109d95b4-2bb8-49cf-b576-f29ce8faf883" providerId="ADAL" clId="{22784C86-BFD6-4129-8494-343927389EDF}" dt="2020-12-09T07:39:11.643" v="106" actId="14100"/>
          <ac:cxnSpMkLst>
            <pc:docMk/>
            <pc:sldMk cId="3586474019" sldId="314"/>
            <ac:cxnSpMk id="37" creationId="{DD45FE3D-0CF9-4AD0-B647-BB9047003D51}"/>
          </ac:cxnSpMkLst>
        </pc:cxnChg>
      </pc:sldChg>
      <pc:sldChg chg="addSp modSp mod modAnim">
        <pc:chgData name="Bouchalová Monika" userId="109d95b4-2bb8-49cf-b576-f29ce8faf883" providerId="ADAL" clId="{22784C86-BFD6-4129-8494-343927389EDF}" dt="2020-12-15T11:39:37.511" v="223"/>
        <pc:sldMkLst>
          <pc:docMk/>
          <pc:sldMk cId="259970952" sldId="316"/>
        </pc:sldMkLst>
        <pc:spChg chg="mod">
          <ac:chgData name="Bouchalová Monika" userId="109d95b4-2bb8-49cf-b576-f29ce8faf883" providerId="ADAL" clId="{22784C86-BFD6-4129-8494-343927389EDF}" dt="2020-12-15T11:39:05.845" v="220" actId="1076"/>
          <ac:spMkLst>
            <pc:docMk/>
            <pc:sldMk cId="259970952" sldId="316"/>
            <ac:spMk id="2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15T11:37:26.804" v="210" actId="1076"/>
          <ac:spMkLst>
            <pc:docMk/>
            <pc:sldMk cId="259970952" sldId="316"/>
            <ac:spMk id="53" creationId="{5519C2AC-097F-4114-8CAA-735C66CC52EC}"/>
          </ac:spMkLst>
        </pc:spChg>
        <pc:spChg chg="add mod">
          <ac:chgData name="Bouchalová Monika" userId="109d95b4-2bb8-49cf-b576-f29ce8faf883" providerId="ADAL" clId="{22784C86-BFD6-4129-8494-343927389EDF}" dt="2020-12-15T11:38:43.594" v="219" actId="1076"/>
          <ac:spMkLst>
            <pc:docMk/>
            <pc:sldMk cId="259970952" sldId="316"/>
            <ac:spMk id="55" creationId="{97ECBE66-603B-4F62-876B-27ECEF35B6D4}"/>
          </ac:spMkLst>
        </pc:spChg>
      </pc:sldChg>
      <pc:sldChg chg="modSp mod modAnim">
        <pc:chgData name="Bouchalová Monika" userId="109d95b4-2bb8-49cf-b576-f29ce8faf883" providerId="ADAL" clId="{22784C86-BFD6-4129-8494-343927389EDF}" dt="2020-12-08T13:49:09.717" v="37"/>
        <pc:sldMkLst>
          <pc:docMk/>
          <pc:sldMk cId="3093195942" sldId="323"/>
        </pc:sldMkLst>
        <pc:spChg chg="mod">
          <ac:chgData name="Bouchalová Monika" userId="109d95b4-2bb8-49cf-b576-f29ce8faf883" providerId="ADAL" clId="{22784C86-BFD6-4129-8494-343927389EDF}" dt="2020-12-08T13:48:50.156" v="35" actId="1076"/>
          <ac:spMkLst>
            <pc:docMk/>
            <pc:sldMk cId="3093195942" sldId="323"/>
            <ac:spMk id="3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7:58.244" v="34" actId="1076"/>
          <ac:spMkLst>
            <pc:docMk/>
            <pc:sldMk cId="3093195942" sldId="323"/>
            <ac:spMk id="7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7:58.244" v="34" actId="1076"/>
          <ac:spMkLst>
            <pc:docMk/>
            <pc:sldMk cId="3093195942" sldId="323"/>
            <ac:spMk id="8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7:58.244" v="34" actId="1076"/>
          <ac:spMkLst>
            <pc:docMk/>
            <pc:sldMk cId="3093195942" sldId="323"/>
            <ac:spMk id="9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7:58.244" v="34" actId="1076"/>
          <ac:spMkLst>
            <pc:docMk/>
            <pc:sldMk cId="3093195942" sldId="323"/>
            <ac:spMk id="10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7:58.244" v="34" actId="1076"/>
          <ac:spMkLst>
            <pc:docMk/>
            <pc:sldMk cId="3093195942" sldId="323"/>
            <ac:spMk id="11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7:58.244" v="34" actId="1076"/>
          <ac:spMkLst>
            <pc:docMk/>
            <pc:sldMk cId="3093195942" sldId="323"/>
            <ac:spMk id="12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8:53.333" v="36" actId="1076"/>
          <ac:spMkLst>
            <pc:docMk/>
            <pc:sldMk cId="3093195942" sldId="323"/>
            <ac:spMk id="20" creationId="{00000000-0000-0000-0000-000000000000}"/>
          </ac:spMkLst>
        </pc:spChg>
        <pc:grpChg chg="mod">
          <ac:chgData name="Bouchalová Monika" userId="109d95b4-2bb8-49cf-b576-f29ce8faf883" providerId="ADAL" clId="{22784C86-BFD6-4129-8494-343927389EDF}" dt="2020-12-08T13:47:58.244" v="34" actId="1076"/>
          <ac:grpSpMkLst>
            <pc:docMk/>
            <pc:sldMk cId="3093195942" sldId="323"/>
            <ac:grpSpMk id="2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47:58.244" v="34" actId="1076"/>
          <ac:grpSpMkLst>
            <pc:docMk/>
            <pc:sldMk cId="3093195942" sldId="323"/>
            <ac:grpSpMk id="4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47:58.244" v="34" actId="1076"/>
          <ac:grpSpMkLst>
            <pc:docMk/>
            <pc:sldMk cId="3093195942" sldId="323"/>
            <ac:grpSpMk id="5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47:58.244" v="34" actId="1076"/>
          <ac:grpSpMkLst>
            <pc:docMk/>
            <pc:sldMk cId="3093195942" sldId="323"/>
            <ac:grpSpMk id="6" creationId="{00000000-0000-0000-0000-000000000000}"/>
          </ac:grpSpMkLst>
        </pc:grpChg>
        <pc:cxnChg chg="mod">
          <ac:chgData name="Bouchalová Monika" userId="109d95b4-2bb8-49cf-b576-f29ce8faf883" providerId="ADAL" clId="{22784C86-BFD6-4129-8494-343927389EDF}" dt="2020-12-08T13:47:58.244" v="34" actId="1076"/>
          <ac:cxnSpMkLst>
            <pc:docMk/>
            <pc:sldMk cId="3093195942" sldId="323"/>
            <ac:cxnSpMk id="1027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47:58.244" v="34" actId="1076"/>
          <ac:cxnSpMkLst>
            <pc:docMk/>
            <pc:sldMk cId="3093195942" sldId="323"/>
            <ac:cxnSpMk id="1041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47:58.244" v="34" actId="1076"/>
          <ac:cxnSpMkLst>
            <pc:docMk/>
            <pc:sldMk cId="3093195942" sldId="323"/>
            <ac:cxnSpMk id="1042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47:58.244" v="34" actId="1076"/>
          <ac:cxnSpMkLst>
            <pc:docMk/>
            <pc:sldMk cId="3093195942" sldId="323"/>
            <ac:cxnSpMk id="1043" creationId="{00000000-0000-0000-0000-000000000000}"/>
          </ac:cxnSpMkLst>
        </pc:cxnChg>
      </pc:sldChg>
      <pc:sldChg chg="modSp mod">
        <pc:chgData name="Bouchalová Monika" userId="109d95b4-2bb8-49cf-b576-f29ce8faf883" providerId="ADAL" clId="{22784C86-BFD6-4129-8494-343927389EDF}" dt="2020-12-09T07:43:40.151" v="172" actId="113"/>
        <pc:sldMkLst>
          <pc:docMk/>
          <pc:sldMk cId="3579404101" sldId="325"/>
        </pc:sldMkLst>
        <pc:spChg chg="mod">
          <ac:chgData name="Bouchalová Monika" userId="109d95b4-2bb8-49cf-b576-f29ce8faf883" providerId="ADAL" clId="{22784C86-BFD6-4129-8494-343927389EDF}" dt="2020-12-09T07:43:40.151" v="172" actId="113"/>
          <ac:spMkLst>
            <pc:docMk/>
            <pc:sldMk cId="3579404101" sldId="325"/>
            <ac:spMk id="13" creationId="{00000000-0000-0000-0000-000000000000}"/>
          </ac:spMkLst>
        </pc:spChg>
        <pc:graphicFrameChg chg="mod">
          <ac:chgData name="Bouchalová Monika" userId="109d95b4-2bb8-49cf-b576-f29ce8faf883" providerId="ADAL" clId="{22784C86-BFD6-4129-8494-343927389EDF}" dt="2020-12-09T07:43:19.829" v="158" actId="1076"/>
          <ac:graphicFrameMkLst>
            <pc:docMk/>
            <pc:sldMk cId="3579404101" sldId="325"/>
            <ac:graphicFrameMk id="2" creationId="{00000000-0000-0000-0000-000000000000}"/>
          </ac:graphicFrameMkLst>
        </pc:graphicFrameChg>
      </pc:sldChg>
      <pc:sldChg chg="addSp delSp modSp mod delAnim modAnim">
        <pc:chgData name="Bouchalová Monika" userId="109d95b4-2bb8-49cf-b576-f29ce8faf883" providerId="ADAL" clId="{22784C86-BFD6-4129-8494-343927389EDF}" dt="2020-12-17T09:44:28.837" v="566"/>
        <pc:sldMkLst>
          <pc:docMk/>
          <pc:sldMk cId="3808227081" sldId="329"/>
        </pc:sldMkLst>
        <pc:spChg chg="del">
          <ac:chgData name="Bouchalová Monika" userId="109d95b4-2bb8-49cf-b576-f29ce8faf883" providerId="ADAL" clId="{22784C86-BFD6-4129-8494-343927389EDF}" dt="2020-12-17T09:20:44.461" v="334" actId="478"/>
          <ac:spMkLst>
            <pc:docMk/>
            <pc:sldMk cId="3808227081" sldId="329"/>
            <ac:spMk id="2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17T09:36:53.302" v="498" actId="207"/>
          <ac:spMkLst>
            <pc:docMk/>
            <pc:sldMk cId="3808227081" sldId="329"/>
            <ac:spMk id="9" creationId="{00000000-0000-0000-0000-000000000000}"/>
          </ac:spMkLst>
        </pc:spChg>
        <pc:spChg chg="del">
          <ac:chgData name="Bouchalová Monika" userId="109d95b4-2bb8-49cf-b576-f29ce8faf883" providerId="ADAL" clId="{22784C86-BFD6-4129-8494-343927389EDF}" dt="2020-12-17T09:13:00.542" v="237" actId="478"/>
          <ac:spMkLst>
            <pc:docMk/>
            <pc:sldMk cId="3808227081" sldId="329"/>
            <ac:spMk id="14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17T09:35:57.776" v="440" actId="1076"/>
          <ac:spMkLst>
            <pc:docMk/>
            <pc:sldMk cId="3808227081" sldId="329"/>
            <ac:spMk id="19" creationId="{00000000-0000-0000-0000-000000000000}"/>
          </ac:spMkLst>
        </pc:spChg>
        <pc:spChg chg="del">
          <ac:chgData name="Bouchalová Monika" userId="109d95b4-2bb8-49cf-b576-f29ce8faf883" providerId="ADAL" clId="{22784C86-BFD6-4129-8494-343927389EDF}" dt="2020-12-17T09:13:10.604" v="238" actId="478"/>
          <ac:spMkLst>
            <pc:docMk/>
            <pc:sldMk cId="3808227081" sldId="329"/>
            <ac:spMk id="21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17T09:30:25.055" v="406" actId="1076"/>
          <ac:spMkLst>
            <pc:docMk/>
            <pc:sldMk cId="3808227081" sldId="329"/>
            <ac:spMk id="23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17T09:18:38.541" v="296" actId="1076"/>
          <ac:spMkLst>
            <pc:docMk/>
            <pc:sldMk cId="3808227081" sldId="329"/>
            <ac:spMk id="26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17T09:14:00.131" v="244" actId="14100"/>
          <ac:spMkLst>
            <pc:docMk/>
            <pc:sldMk cId="3808227081" sldId="329"/>
            <ac:spMk id="29" creationId="{EF3F5B09-91F4-430C-88F0-C04D878F2F10}"/>
          </ac:spMkLst>
        </pc:spChg>
        <pc:spChg chg="add mod">
          <ac:chgData name="Bouchalová Monika" userId="109d95b4-2bb8-49cf-b576-f29ce8faf883" providerId="ADAL" clId="{22784C86-BFD6-4129-8494-343927389EDF}" dt="2020-12-17T09:29:19.528" v="394" actId="1035"/>
          <ac:spMkLst>
            <pc:docMk/>
            <pc:sldMk cId="3808227081" sldId="329"/>
            <ac:spMk id="31" creationId="{2FDD1FA0-DDF0-4D7A-BBA6-E759C40DB7C2}"/>
          </ac:spMkLst>
        </pc:spChg>
        <pc:spChg chg="add mod">
          <ac:chgData name="Bouchalová Monika" userId="109d95b4-2bb8-49cf-b576-f29ce8faf883" providerId="ADAL" clId="{22784C86-BFD6-4129-8494-343927389EDF}" dt="2020-12-17T09:29:14.479" v="393" actId="1038"/>
          <ac:spMkLst>
            <pc:docMk/>
            <pc:sldMk cId="3808227081" sldId="329"/>
            <ac:spMk id="32" creationId="{40633F41-B6E4-47DC-A0FE-D43B8A58851B}"/>
          </ac:spMkLst>
        </pc:spChg>
        <pc:spChg chg="add mod">
          <ac:chgData name="Bouchalová Monika" userId="109d95b4-2bb8-49cf-b576-f29ce8faf883" providerId="ADAL" clId="{22784C86-BFD6-4129-8494-343927389EDF}" dt="2020-12-17T09:35:01.069" v="433" actId="1076"/>
          <ac:spMkLst>
            <pc:docMk/>
            <pc:sldMk cId="3808227081" sldId="329"/>
            <ac:spMk id="35" creationId="{08BFA41B-DB8F-4720-97C9-1B49DF766A73}"/>
          </ac:spMkLst>
        </pc:spChg>
        <pc:spChg chg="add mod">
          <ac:chgData name="Bouchalová Monika" userId="109d95b4-2bb8-49cf-b576-f29ce8faf883" providerId="ADAL" clId="{22784C86-BFD6-4129-8494-343927389EDF}" dt="2020-12-17T09:35:35.920" v="439" actId="20577"/>
          <ac:spMkLst>
            <pc:docMk/>
            <pc:sldMk cId="3808227081" sldId="329"/>
            <ac:spMk id="38" creationId="{F59C0C41-D846-412D-9990-0A46FB86DC13}"/>
          </ac:spMkLst>
        </pc:spChg>
        <pc:spChg chg="add mod">
          <ac:chgData name="Bouchalová Monika" userId="109d95b4-2bb8-49cf-b576-f29ce8faf883" providerId="ADAL" clId="{22784C86-BFD6-4129-8494-343927389EDF}" dt="2020-12-17T09:30:19.003" v="405" actId="1076"/>
          <ac:spMkLst>
            <pc:docMk/>
            <pc:sldMk cId="3808227081" sldId="329"/>
            <ac:spMk id="472070" creationId="{00000000-0000-0000-0000-000000000000}"/>
          </ac:spMkLst>
        </pc:spChg>
        <pc:graphicFrameChg chg="del mod replId">
          <ac:chgData name="Bouchalová Monika" userId="109d95b4-2bb8-49cf-b576-f29ce8faf883" providerId="ADAL" clId="{22784C86-BFD6-4129-8494-343927389EDF}" dt="2020-12-17T09:16:49.902" v="256"/>
          <ac:graphicFrameMkLst>
            <pc:docMk/>
            <pc:sldMk cId="3808227081" sldId="329"/>
            <ac:graphicFrameMk id="3" creationId="{00000000-0000-0000-0000-000000000000}"/>
          </ac:graphicFrameMkLst>
        </pc:graphicFrameChg>
        <pc:graphicFrameChg chg="del mod replId">
          <ac:chgData name="Bouchalová Monika" userId="109d95b4-2bb8-49cf-b576-f29ce8faf883" providerId="ADAL" clId="{22784C86-BFD6-4129-8494-343927389EDF}" dt="2020-12-17T09:17:11.227" v="262"/>
          <ac:graphicFrameMkLst>
            <pc:docMk/>
            <pc:sldMk cId="3808227081" sldId="329"/>
            <ac:graphicFrameMk id="7" creationId="{00000000-0000-0000-0000-000000000000}"/>
          </ac:graphicFrameMkLst>
        </pc:graphicFrameChg>
        <pc:graphicFrameChg chg="del mod replId">
          <ac:chgData name="Bouchalová Monika" userId="109d95b4-2bb8-49cf-b576-f29ce8faf883" providerId="ADAL" clId="{22784C86-BFD6-4129-8494-343927389EDF}" dt="2020-12-17T09:17:54.335" v="280"/>
          <ac:graphicFrameMkLst>
            <pc:docMk/>
            <pc:sldMk cId="3808227081" sldId="329"/>
            <ac:graphicFrameMk id="10" creationId="{00000000-0000-0000-0000-000000000000}"/>
          </ac:graphicFrameMkLst>
        </pc:graphicFrameChg>
        <pc:graphicFrameChg chg="del mod replId">
          <ac:chgData name="Bouchalová Monika" userId="109d95b4-2bb8-49cf-b576-f29ce8faf883" providerId="ADAL" clId="{22784C86-BFD6-4129-8494-343927389EDF}" dt="2020-12-17T09:30:02.943" v="397"/>
          <ac:graphicFrameMkLst>
            <pc:docMk/>
            <pc:sldMk cId="3808227081" sldId="329"/>
            <ac:graphicFrameMk id="12" creationId="{00000000-0000-0000-0000-000000000000}"/>
          </ac:graphicFrameMkLst>
        </pc:graphicFrameChg>
        <pc:graphicFrameChg chg="mod">
          <ac:chgData name="Bouchalová Monika" userId="109d95b4-2bb8-49cf-b576-f29ce8faf883" providerId="ADAL" clId="{22784C86-BFD6-4129-8494-343927389EDF}" dt="2020-12-17T09:35:01.069" v="433" actId="1076"/>
          <ac:graphicFrameMkLst>
            <pc:docMk/>
            <pc:sldMk cId="3808227081" sldId="329"/>
            <ac:graphicFrameMk id="17" creationId="{00000000-0000-0000-0000-000000000000}"/>
          </ac:graphicFrameMkLst>
        </pc:graphicFrameChg>
        <pc:graphicFrameChg chg="mod">
          <ac:chgData name="Bouchalová Monika" userId="109d95b4-2bb8-49cf-b576-f29ce8faf883" providerId="ADAL" clId="{22784C86-BFD6-4129-8494-343927389EDF}" dt="2020-12-17T09:35:07.741" v="434" actId="1076"/>
          <ac:graphicFrameMkLst>
            <pc:docMk/>
            <pc:sldMk cId="3808227081" sldId="329"/>
            <ac:graphicFrameMk id="22" creationId="{00000000-0000-0000-0000-000000000000}"/>
          </ac:graphicFrameMkLst>
        </pc:graphicFrameChg>
        <pc:graphicFrameChg chg="mod">
          <ac:chgData name="Bouchalová Monika" userId="109d95b4-2bb8-49cf-b576-f29ce8faf883" providerId="ADAL" clId="{22784C86-BFD6-4129-8494-343927389EDF}" dt="2020-12-17T09:35:07.741" v="434" actId="1076"/>
          <ac:graphicFrameMkLst>
            <pc:docMk/>
            <pc:sldMk cId="3808227081" sldId="329"/>
            <ac:graphicFrameMk id="27" creationId="{00000000-0000-0000-0000-000000000000}"/>
          </ac:graphicFrameMkLst>
        </pc:graphicFrameChg>
        <pc:graphicFrameChg chg="del mod">
          <ac:chgData name="Bouchalová Monika" userId="109d95b4-2bb8-49cf-b576-f29ce8faf883" providerId="ADAL" clId="{22784C86-BFD6-4129-8494-343927389EDF}" dt="2020-12-17T09:18:34.995" v="295" actId="478"/>
          <ac:graphicFrameMkLst>
            <pc:docMk/>
            <pc:sldMk cId="3808227081" sldId="329"/>
            <ac:graphicFrameMk id="28" creationId="{00000000-0000-0000-0000-000000000000}"/>
          </ac:graphicFrameMkLst>
        </pc:graphicFrameChg>
        <pc:graphicFrameChg chg="mod">
          <ac:chgData name="Bouchalová Monika" userId="109d95b4-2bb8-49cf-b576-f29ce8faf883" providerId="ADAL" clId="{22784C86-BFD6-4129-8494-343927389EDF}" dt="2020-12-17T09:30:27.091" v="407" actId="1076"/>
          <ac:graphicFrameMkLst>
            <pc:docMk/>
            <pc:sldMk cId="3808227081" sldId="329"/>
            <ac:graphicFrameMk id="473102" creationId="{00000000-0000-0000-0000-000000000000}"/>
          </ac:graphicFrameMkLst>
        </pc:graphicFrameChg>
        <pc:graphicFrameChg chg="mod">
          <ac:chgData name="Bouchalová Monika" userId="109d95b4-2bb8-49cf-b576-f29ce8faf883" providerId="ADAL" clId="{22784C86-BFD6-4129-8494-343927389EDF}" dt="2020-12-17T09:35:07.741" v="434" actId="1076"/>
          <ac:graphicFrameMkLst>
            <pc:docMk/>
            <pc:sldMk cId="3808227081" sldId="329"/>
            <ac:graphicFrameMk id="473103" creationId="{00000000-0000-0000-0000-000000000000}"/>
          </ac:graphicFrameMkLst>
        </pc:graphicFrameChg>
        <pc:cxnChg chg="mod">
          <ac:chgData name="Bouchalová Monika" userId="109d95b4-2bb8-49cf-b576-f29ce8faf883" providerId="ADAL" clId="{22784C86-BFD6-4129-8494-343927389EDF}" dt="2020-12-17T09:35:07.741" v="434" actId="1076"/>
          <ac:cxnSpMkLst>
            <pc:docMk/>
            <pc:sldMk cId="3808227081" sldId="329"/>
            <ac:cxnSpMk id="25" creationId="{00000000-0000-0000-0000-000000000000}"/>
          </ac:cxnSpMkLst>
        </pc:cxnChg>
        <pc:cxnChg chg="add mod">
          <ac:chgData name="Bouchalová Monika" userId="109d95b4-2bb8-49cf-b576-f29ce8faf883" providerId="ADAL" clId="{22784C86-BFD6-4129-8494-343927389EDF}" dt="2020-12-17T09:35:01.069" v="433" actId="1076"/>
          <ac:cxnSpMkLst>
            <pc:docMk/>
            <pc:sldMk cId="3808227081" sldId="329"/>
            <ac:cxnSpMk id="36" creationId="{A7592869-1D42-4809-ACF9-E0DFC5E21AB0}"/>
          </ac:cxnSpMkLst>
        </pc:cxnChg>
      </pc:sldChg>
      <pc:sldChg chg="addSp delSp modSp mod addAnim delAnim modAnim modShow">
        <pc:chgData name="Bouchalová Monika" userId="109d95b4-2bb8-49cf-b576-f29ce8faf883" providerId="ADAL" clId="{22784C86-BFD6-4129-8494-343927389EDF}" dt="2020-12-17T09:43:24.100" v="562" actId="729"/>
        <pc:sldMkLst>
          <pc:docMk/>
          <pc:sldMk cId="2984496036" sldId="330"/>
        </pc:sldMkLst>
        <pc:spChg chg="add del mod">
          <ac:chgData name="Bouchalová Monika" userId="109d95b4-2bb8-49cf-b576-f29ce8faf883" providerId="ADAL" clId="{22784C86-BFD6-4129-8494-343927389EDF}" dt="2020-12-17T09:38:05.946" v="519"/>
          <ac:spMkLst>
            <pc:docMk/>
            <pc:sldMk cId="2984496036" sldId="330"/>
            <ac:spMk id="21" creationId="{2C8F8F47-0800-4586-AD0A-2FE662D4D013}"/>
          </ac:spMkLst>
        </pc:spChg>
        <pc:spChg chg="add del mod">
          <ac:chgData name="Bouchalová Monika" userId="109d95b4-2bb8-49cf-b576-f29ce8faf883" providerId="ADAL" clId="{22784C86-BFD6-4129-8494-343927389EDF}" dt="2020-12-17T09:38:05.946" v="519"/>
          <ac:spMkLst>
            <pc:docMk/>
            <pc:sldMk cId="2984496036" sldId="330"/>
            <ac:spMk id="22" creationId="{1DA617AA-DD81-4BEE-97EE-36A6B41F41B5}"/>
          </ac:spMkLst>
        </pc:spChg>
        <pc:graphicFrameChg chg="add del">
          <ac:chgData name="Bouchalová Monika" userId="109d95b4-2bb8-49cf-b576-f29ce8faf883" providerId="ADAL" clId="{22784C86-BFD6-4129-8494-343927389EDF}" dt="2020-12-17T09:38:07.327" v="521" actId="478"/>
          <ac:graphicFrameMkLst>
            <pc:docMk/>
            <pc:sldMk cId="2984496036" sldId="330"/>
            <ac:graphicFrameMk id="2" creationId="{00000000-0000-0000-0000-000000000000}"/>
          </ac:graphicFrameMkLst>
        </pc:graphicFrameChg>
        <pc:graphicFrameChg chg="add del">
          <ac:chgData name="Bouchalová Monika" userId="109d95b4-2bb8-49cf-b576-f29ce8faf883" providerId="ADAL" clId="{22784C86-BFD6-4129-8494-343927389EDF}" dt="2020-12-17T09:38:06.693" v="520" actId="478"/>
          <ac:graphicFrameMkLst>
            <pc:docMk/>
            <pc:sldMk cId="2984496036" sldId="330"/>
            <ac:graphicFrameMk id="470035" creationId="{00000000-0000-0000-0000-000000000000}"/>
          </ac:graphicFrameMkLst>
        </pc:graphicFrameChg>
      </pc:sldChg>
      <pc:sldChg chg="modSp">
        <pc:chgData name="Bouchalová Monika" userId="109d95b4-2bb8-49cf-b576-f29ce8faf883" providerId="ADAL" clId="{22784C86-BFD6-4129-8494-343927389EDF}" dt="2020-12-17T09:54:32.614" v="657" actId="208"/>
        <pc:sldMkLst>
          <pc:docMk/>
          <pc:sldMk cId="2783620927" sldId="337"/>
        </pc:sldMkLst>
        <pc:graphicFrameChg chg="mod">
          <ac:chgData name="Bouchalová Monika" userId="109d95b4-2bb8-49cf-b576-f29ce8faf883" providerId="ADAL" clId="{22784C86-BFD6-4129-8494-343927389EDF}" dt="2020-12-17T09:54:32.614" v="657" actId="208"/>
          <ac:graphicFrameMkLst>
            <pc:docMk/>
            <pc:sldMk cId="2783620927" sldId="337"/>
            <ac:graphicFrameMk id="2" creationId="{00000000-0000-0000-0000-000000000000}"/>
          </ac:graphicFrameMkLst>
        </pc:graphicFrameChg>
      </pc:sldChg>
      <pc:sldChg chg="modSp mod">
        <pc:chgData name="Bouchalová Monika" userId="109d95b4-2bb8-49cf-b576-f29ce8faf883" providerId="ADAL" clId="{22784C86-BFD6-4129-8494-343927389EDF}" dt="2020-12-17T09:50:27.713" v="597" actId="208"/>
        <pc:sldMkLst>
          <pc:docMk/>
          <pc:sldMk cId="2574654482" sldId="339"/>
        </pc:sldMkLst>
        <pc:cxnChg chg="mod">
          <ac:chgData name="Bouchalová Monika" userId="109d95b4-2bb8-49cf-b576-f29ce8faf883" providerId="ADAL" clId="{22784C86-BFD6-4129-8494-343927389EDF}" dt="2020-12-17T09:50:27.713" v="597" actId="208"/>
          <ac:cxnSpMkLst>
            <pc:docMk/>
            <pc:sldMk cId="2574654482" sldId="339"/>
            <ac:cxnSpMk id="25" creationId="{00000000-0000-0000-0000-000000000000}"/>
          </ac:cxnSpMkLst>
        </pc:cxnChg>
      </pc:sldChg>
      <pc:sldChg chg="addSp modSp mod modAnim">
        <pc:chgData name="Bouchalová Monika" userId="109d95b4-2bb8-49cf-b576-f29ce8faf883" providerId="ADAL" clId="{22784C86-BFD6-4129-8494-343927389EDF}" dt="2020-12-17T09:53:37.007" v="652" actId="114"/>
        <pc:sldMkLst>
          <pc:docMk/>
          <pc:sldMk cId="830491251" sldId="345"/>
        </pc:sldMkLst>
        <pc:spChg chg="mod">
          <ac:chgData name="Bouchalová Monika" userId="109d95b4-2bb8-49cf-b576-f29ce8faf883" providerId="ADAL" clId="{22784C86-BFD6-4129-8494-343927389EDF}" dt="2020-12-17T09:53:37.007" v="652" actId="114"/>
          <ac:spMkLst>
            <pc:docMk/>
            <pc:sldMk cId="830491251" sldId="345"/>
            <ac:spMk id="23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17T09:53:07.726" v="649" actId="208"/>
          <ac:spMkLst>
            <pc:docMk/>
            <pc:sldMk cId="830491251" sldId="345"/>
            <ac:spMk id="27" creationId="{76D4C27C-67E7-48E1-8273-8212D66A38FD}"/>
          </ac:spMkLst>
        </pc:spChg>
      </pc:sldChg>
      <pc:sldChg chg="modSp mod">
        <pc:chgData name="Bouchalová Monika" userId="109d95b4-2bb8-49cf-b576-f29ce8faf883" providerId="ADAL" clId="{22784C86-BFD6-4129-8494-343927389EDF}" dt="2020-12-08T13:19:10.278" v="21" actId="6549"/>
        <pc:sldMkLst>
          <pc:docMk/>
          <pc:sldMk cId="3610604394" sldId="383"/>
        </pc:sldMkLst>
        <pc:spChg chg="mod">
          <ac:chgData name="Bouchalová Monika" userId="109d95b4-2bb8-49cf-b576-f29ce8faf883" providerId="ADAL" clId="{22784C86-BFD6-4129-8494-343927389EDF}" dt="2020-12-08T13:19:10.278" v="21" actId="6549"/>
          <ac:spMkLst>
            <pc:docMk/>
            <pc:sldMk cId="3610604394" sldId="383"/>
            <ac:spMk id="5" creationId="{00000000-0000-0000-0000-000000000000}"/>
          </ac:spMkLst>
        </pc:spChg>
      </pc:sldChg>
      <pc:sldChg chg="modSp mod">
        <pc:chgData name="Bouchalová Monika" userId="109d95b4-2bb8-49cf-b576-f29ce8faf883" providerId="ADAL" clId="{22784C86-BFD6-4129-8494-343927389EDF}" dt="2020-12-03T10:42:55.785" v="9" actId="20577"/>
        <pc:sldMkLst>
          <pc:docMk/>
          <pc:sldMk cId="2641803091" sldId="385"/>
        </pc:sldMkLst>
        <pc:spChg chg="mod">
          <ac:chgData name="Bouchalová Monika" userId="109d95b4-2bb8-49cf-b576-f29ce8faf883" providerId="ADAL" clId="{22784C86-BFD6-4129-8494-343927389EDF}" dt="2020-12-03T07:10:18.542" v="7" actId="6549"/>
          <ac:spMkLst>
            <pc:docMk/>
            <pc:sldMk cId="2641803091" sldId="385"/>
            <ac:spMk id="5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3T10:42:55.785" v="9" actId="20577"/>
          <ac:spMkLst>
            <pc:docMk/>
            <pc:sldMk cId="2641803091" sldId="385"/>
            <ac:spMk id="7" creationId="{4728B94D-9DB6-4136-A707-9CC609226BC3}"/>
          </ac:spMkLst>
        </pc:spChg>
      </pc:sldChg>
      <pc:sldChg chg="mod modShow">
        <pc:chgData name="Bouchalová Monika" userId="109d95b4-2bb8-49cf-b576-f29ce8faf883" providerId="ADAL" clId="{22784C86-BFD6-4129-8494-343927389EDF}" dt="2020-12-17T09:46:52.937" v="567" actId="729"/>
        <pc:sldMkLst>
          <pc:docMk/>
          <pc:sldMk cId="2280353505" sldId="386"/>
        </pc:sldMkLst>
      </pc:sldChg>
      <pc:sldChg chg="addSp delSp modSp mod delAnim modAnim">
        <pc:chgData name="Bouchalová Monika" userId="109d95b4-2bb8-49cf-b576-f29ce8faf883" providerId="ADAL" clId="{22784C86-BFD6-4129-8494-343927389EDF}" dt="2020-12-09T07:45:35.001" v="174"/>
        <pc:sldMkLst>
          <pc:docMk/>
          <pc:sldMk cId="4088733945" sldId="387"/>
        </pc:sldMkLst>
        <pc:spChg chg="del">
          <ac:chgData name="Bouchalová Monika" userId="109d95b4-2bb8-49cf-b576-f29ce8faf883" providerId="ADAL" clId="{22784C86-BFD6-4129-8494-343927389EDF}" dt="2020-12-09T07:45:20.929" v="173" actId="478"/>
          <ac:spMkLst>
            <pc:docMk/>
            <pc:sldMk cId="4088733945" sldId="387"/>
            <ac:spMk id="4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33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48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55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56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57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58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59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60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66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0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1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2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3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4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5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7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8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9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08T13:51:16.224" v="64" actId="403"/>
          <ac:spMkLst>
            <pc:docMk/>
            <pc:sldMk cId="4088733945" sldId="387"/>
            <ac:spMk id="82" creationId="{2566730A-F72E-45E7-8193-4E623E77995B}"/>
          </ac:spMkLst>
        </pc:spChg>
        <pc:spChg chg="add mod">
          <ac:chgData name="Bouchalová Monika" userId="109d95b4-2bb8-49cf-b576-f29ce8faf883" providerId="ADAL" clId="{22784C86-BFD6-4129-8494-343927389EDF}" dt="2020-12-09T07:45:35.001" v="174"/>
          <ac:spMkLst>
            <pc:docMk/>
            <pc:sldMk cId="4088733945" sldId="387"/>
            <ac:spMk id="83" creationId="{28DECBF6-D62A-4120-9775-BEA0C55C00E1}"/>
          </ac:spMkLst>
        </pc:s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32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46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47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49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51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52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53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61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65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67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68" creationId="{00000000-0000-0000-0000-000000000000}"/>
          </ac:grpSpMkLst>
        </pc:grpChg>
        <pc:graphicFrameChg chg="add del mod replId">
          <ac:chgData name="Bouchalová Monika" userId="109d95b4-2bb8-49cf-b576-f29ce8faf883" providerId="ADAL" clId="{22784C86-BFD6-4129-8494-343927389EDF}" dt="2020-12-08T13:50:28.026" v="41"/>
          <ac:graphicFrameMkLst>
            <pc:docMk/>
            <pc:sldMk cId="4088733945" sldId="387"/>
            <ac:graphicFrameMk id="2" creationId="{2566730A-F72E-45E7-8193-4E623E77995B}"/>
          </ac:graphicFrameMkLst>
        </pc:graphicFrameChg>
        <pc:graphicFrameChg chg="mod">
          <ac:chgData name="Bouchalová Monika" userId="109d95b4-2bb8-49cf-b576-f29ce8faf883" providerId="ADAL" clId="{22784C86-BFD6-4129-8494-343927389EDF}" dt="2020-12-08T13:51:19.473" v="65" actId="1076"/>
          <ac:graphicFrameMkLst>
            <pc:docMk/>
            <pc:sldMk cId="4088733945" sldId="387"/>
            <ac:graphicFrameMk id="42" creationId="{00000000-0000-0000-0000-000000000000}"/>
          </ac:graphicFrameMkLst>
        </pc:graphicFrame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45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50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54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62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63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64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69" creationId="{00000000-0000-0000-0000-000000000000}"/>
          </ac:cxnSpMkLst>
        </pc:cxnChg>
      </pc:sldChg>
      <pc:sldChg chg="modSp">
        <pc:chgData name="Bouchalová Monika" userId="109d95b4-2bb8-49cf-b576-f29ce8faf883" providerId="ADAL" clId="{22784C86-BFD6-4129-8494-343927389EDF}" dt="2020-12-17T09:54:01.998" v="653" actId="207"/>
        <pc:sldMkLst>
          <pc:docMk/>
          <pc:sldMk cId="226769291" sldId="388"/>
        </pc:sldMkLst>
        <pc:graphicFrameChg chg="mod">
          <ac:chgData name="Bouchalová Monika" userId="109d95b4-2bb8-49cf-b576-f29ce8faf883" providerId="ADAL" clId="{22784C86-BFD6-4129-8494-343927389EDF}" dt="2020-12-17T09:54:01.998" v="653" actId="207"/>
          <ac:graphicFrameMkLst>
            <pc:docMk/>
            <pc:sldMk cId="226769291" sldId="388"/>
            <ac:graphicFrameMk id="39" creationId="{00000000-0000-0000-0000-000000000000}"/>
          </ac:graphicFrameMkLst>
        </pc:graphicFrameChg>
      </pc:sldChg>
      <pc:sldChg chg="del">
        <pc:chgData name="Bouchalová Monika" userId="109d95b4-2bb8-49cf-b576-f29ce8faf883" providerId="ADAL" clId="{22784C86-BFD6-4129-8494-343927389EDF}" dt="2020-12-03T07:09:43.882" v="2" actId="47"/>
        <pc:sldMkLst>
          <pc:docMk/>
          <pc:sldMk cId="383214176" sldId="402"/>
        </pc:sldMkLst>
      </pc:sldChg>
      <pc:sldChg chg="mod modShow">
        <pc:chgData name="Bouchalová Monika" userId="109d95b4-2bb8-49cf-b576-f29ce8faf883" providerId="ADAL" clId="{22784C86-BFD6-4129-8494-343927389EDF}" dt="2020-12-17T09:51:51.749" v="598" actId="729"/>
        <pc:sldMkLst>
          <pc:docMk/>
          <pc:sldMk cId="2950674689" sldId="406"/>
        </pc:sldMkLst>
      </pc:sldChg>
      <pc:sldChg chg="mod modShow">
        <pc:chgData name="Bouchalová Monika" userId="109d95b4-2bb8-49cf-b576-f29ce8faf883" providerId="ADAL" clId="{22784C86-BFD6-4129-8494-343927389EDF}" dt="2020-12-17T09:51:51.749" v="598" actId="729"/>
        <pc:sldMkLst>
          <pc:docMk/>
          <pc:sldMk cId="3493284308" sldId="407"/>
        </pc:sldMkLst>
      </pc:sldChg>
      <pc:sldChg chg="mod modShow">
        <pc:chgData name="Bouchalová Monika" userId="109d95b4-2bb8-49cf-b576-f29ce8faf883" providerId="ADAL" clId="{22784C86-BFD6-4129-8494-343927389EDF}" dt="2020-12-17T09:51:51.749" v="598" actId="729"/>
        <pc:sldMkLst>
          <pc:docMk/>
          <pc:sldMk cId="2282157744" sldId="408"/>
        </pc:sldMkLst>
      </pc:sldChg>
      <pc:sldChg chg="ord">
        <pc:chgData name="Bouchalová Monika" userId="109d95b4-2bb8-49cf-b576-f29ce8faf883" providerId="ADAL" clId="{22784C86-BFD6-4129-8494-343927389EDF}" dt="2020-12-09T07:21:54.441" v="77"/>
        <pc:sldMkLst>
          <pc:docMk/>
          <pc:sldMk cId="2194437515" sldId="409"/>
        </pc:sldMkLst>
      </pc:sldChg>
      <pc:sldChg chg="addSp modSp mod">
        <pc:chgData name="Bouchalová Monika" userId="109d95b4-2bb8-49cf-b576-f29ce8faf883" providerId="ADAL" clId="{22784C86-BFD6-4129-8494-343927389EDF}" dt="2020-12-08T13:44:58.834" v="25" actId="1076"/>
        <pc:sldMkLst>
          <pc:docMk/>
          <pc:sldMk cId="3950563692" sldId="411"/>
        </pc:sldMkLst>
        <pc:spChg chg="add mod">
          <ac:chgData name="Bouchalová Monika" userId="109d95b4-2bb8-49cf-b576-f29ce8faf883" providerId="ADAL" clId="{22784C86-BFD6-4129-8494-343927389EDF}" dt="2020-12-08T13:19:33.930" v="23" actId="1076"/>
          <ac:spMkLst>
            <pc:docMk/>
            <pc:sldMk cId="3950563692" sldId="411"/>
            <ac:spMk id="7" creationId="{68A06855-AD83-422A-8444-82F1ECB7AEE9}"/>
          </ac:spMkLst>
        </pc:spChg>
        <pc:picChg chg="mod">
          <ac:chgData name="Bouchalová Monika" userId="109d95b4-2bb8-49cf-b576-f29ce8faf883" providerId="ADAL" clId="{22784C86-BFD6-4129-8494-343927389EDF}" dt="2020-12-08T13:44:58.834" v="25" actId="1076"/>
          <ac:picMkLst>
            <pc:docMk/>
            <pc:sldMk cId="3950563692" sldId="411"/>
            <ac:picMk id="67590" creationId="{00000000-0000-0000-0000-000000000000}"/>
          </ac:picMkLst>
        </pc:picChg>
      </pc:sldChg>
      <pc:sldChg chg="ord">
        <pc:chgData name="Bouchalová Monika" userId="109d95b4-2bb8-49cf-b576-f29ce8faf883" providerId="ADAL" clId="{22784C86-BFD6-4129-8494-343927389EDF}" dt="2020-12-03T07:09:57.668" v="5"/>
        <pc:sldMkLst>
          <pc:docMk/>
          <pc:sldMk cId="3110892920" sldId="412"/>
        </pc:sldMkLst>
      </pc:sldChg>
      <pc:sldChg chg="ord">
        <pc:chgData name="Bouchalová Monika" userId="109d95b4-2bb8-49cf-b576-f29ce8faf883" providerId="ADAL" clId="{22784C86-BFD6-4129-8494-343927389EDF}" dt="2020-12-03T07:09:57.668" v="5"/>
        <pc:sldMkLst>
          <pc:docMk/>
          <pc:sldMk cId="2874361685" sldId="413"/>
        </pc:sldMkLst>
      </pc:sldChg>
      <pc:sldChg chg="del">
        <pc:chgData name="Bouchalová Monika" userId="109d95b4-2bb8-49cf-b576-f29ce8faf883" providerId="ADAL" clId="{22784C86-BFD6-4129-8494-343927389EDF}" dt="2020-12-03T07:09:45.990" v="3" actId="47"/>
        <pc:sldMkLst>
          <pc:docMk/>
          <pc:sldMk cId="2556635719" sldId="414"/>
        </pc:sldMkLst>
      </pc:sldChg>
      <pc:sldChg chg="addSp delSp modSp mod addAnim delAnim">
        <pc:chgData name="Bouchalová Monika" userId="109d95b4-2bb8-49cf-b576-f29ce8faf883" providerId="ADAL" clId="{22784C86-BFD6-4129-8494-343927389EDF}" dt="2020-12-09T08:10:48.176" v="204" actId="1076"/>
        <pc:sldMkLst>
          <pc:docMk/>
          <pc:sldMk cId="1783110750" sldId="425"/>
        </pc:sldMkLst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2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3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20" creationId="{1C5D88A5-0BA0-462B-A355-324A8D970184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21" creationId="{795E1DD2-6021-45B5-823A-329C26022053}"/>
          </ac:spMkLst>
        </pc:spChg>
        <pc:spChg chg="mod">
          <ac:chgData name="Bouchalová Monika" userId="109d95b4-2bb8-49cf-b576-f29ce8faf883" providerId="ADAL" clId="{22784C86-BFD6-4129-8494-343927389EDF}" dt="2020-12-09T08:10:41.788" v="202" actId="1076"/>
          <ac:spMkLst>
            <pc:docMk/>
            <pc:sldMk cId="1783110750" sldId="425"/>
            <ac:spMk id="22" creationId="{7A364FCB-DE76-4AB8-AC45-290F0140B786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24" creationId="{2CFD6877-0F2C-4BF5-B39C-5B0C15019BEE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26" creationId="{2DB8408D-AA0F-42C0-B200-507AF64203DC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27" creationId="{F4D5D1DA-7606-424E-97D1-EDD41BDF68B3}"/>
          </ac:spMkLst>
        </pc:spChg>
        <pc:spChg chg="add del mod">
          <ac:chgData name="Bouchalová Monika" userId="109d95b4-2bb8-49cf-b576-f29ce8faf883" providerId="ADAL" clId="{22784C86-BFD6-4129-8494-343927389EDF}" dt="2020-12-09T08:10:46.003" v="203" actId="1076"/>
          <ac:spMkLst>
            <pc:docMk/>
            <pc:sldMk cId="1783110750" sldId="425"/>
            <ac:spMk id="29" creationId="{BA2490C4-D5F1-47BC-99B9-F3D3CDD51920}"/>
          </ac:spMkLst>
        </pc:spChg>
        <pc:spChg chg="mod">
          <ac:chgData name="Bouchalová Monika" userId="109d95b4-2bb8-49cf-b576-f29ce8faf883" providerId="ADAL" clId="{22784C86-BFD6-4129-8494-343927389EDF}" dt="2020-12-09T08:10:48.176" v="204" actId="1076"/>
          <ac:spMkLst>
            <pc:docMk/>
            <pc:sldMk cId="1783110750" sldId="425"/>
            <ac:spMk id="31" creationId="{A5377B8C-A96D-4AAA-9F78-6038F3EEE066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32" creationId="{8F8D74D0-11BF-47AA-BD3D-2C94629217C2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33" creationId="{9B99F160-A0A0-42D1-9785-633F0358DC02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34" creationId="{13A20DA3-F6A2-4423-AB6F-8A082BC65141}"/>
          </ac:spMkLst>
        </pc:spChg>
      </pc:sldChg>
      <pc:sldChg chg="del">
        <pc:chgData name="Bouchalová Monika" userId="109d95b4-2bb8-49cf-b576-f29ce8faf883" providerId="ADAL" clId="{22784C86-BFD6-4129-8494-343927389EDF}" dt="2020-12-03T07:09:40.986" v="1" actId="47"/>
        <pc:sldMkLst>
          <pc:docMk/>
          <pc:sldMk cId="1623274293" sldId="427"/>
        </pc:sldMkLst>
      </pc:sldChg>
      <pc:sldChg chg="modSp mod">
        <pc:chgData name="Bouchalová Monika" userId="109d95b4-2bb8-49cf-b576-f29ce8faf883" providerId="ADAL" clId="{22784C86-BFD6-4129-8494-343927389EDF}" dt="2020-12-03T07:10:12.416" v="6" actId="6549"/>
        <pc:sldMkLst>
          <pc:docMk/>
          <pc:sldMk cId="1377211349" sldId="428"/>
        </pc:sldMkLst>
        <pc:spChg chg="mod">
          <ac:chgData name="Bouchalová Monika" userId="109d95b4-2bb8-49cf-b576-f29ce8faf883" providerId="ADAL" clId="{22784C86-BFD6-4129-8494-343927389EDF}" dt="2020-12-03T07:10:12.416" v="6" actId="6549"/>
          <ac:spMkLst>
            <pc:docMk/>
            <pc:sldMk cId="1377211349" sldId="428"/>
            <ac:spMk id="5" creationId="{00000000-0000-0000-0000-000000000000}"/>
          </ac:spMkLst>
        </pc:spChg>
      </pc:sldChg>
      <pc:sldChg chg="modSp add mod modAnim">
        <pc:chgData name="Bouchalová Monika" userId="109d95b4-2bb8-49cf-b576-f29ce8faf883" providerId="ADAL" clId="{22784C86-BFD6-4129-8494-343927389EDF}" dt="2020-12-09T08:11:05.213" v="207"/>
        <pc:sldMkLst>
          <pc:docMk/>
          <pc:sldMk cId="718377605" sldId="429"/>
        </pc:sldMkLst>
        <pc:spChg chg="mod">
          <ac:chgData name="Bouchalová Monika" userId="109d95b4-2bb8-49cf-b576-f29ce8faf883" providerId="ADAL" clId="{22784C86-BFD6-4129-8494-343927389EDF}" dt="2020-12-08T13:12:38.068" v="20" actId="20577"/>
          <ac:spMkLst>
            <pc:docMk/>
            <pc:sldMk cId="718377605" sldId="429"/>
            <ac:spMk id="6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3T10:43:38.506" v="14" actId="14100"/>
          <ac:spMkLst>
            <pc:docMk/>
            <pc:sldMk cId="718377605" sldId="429"/>
            <ac:spMk id="14" creationId="{0111F77A-09C5-4811-9D9F-0A9F5165CA6E}"/>
          </ac:spMkLst>
        </pc:spChg>
        <pc:spChg chg="mod">
          <ac:chgData name="Bouchalová Monika" userId="109d95b4-2bb8-49cf-b576-f29ce8faf883" providerId="ADAL" clId="{22784C86-BFD6-4129-8494-343927389EDF}" dt="2020-12-03T10:43:41.458" v="15" actId="14100"/>
          <ac:spMkLst>
            <pc:docMk/>
            <pc:sldMk cId="718377605" sldId="429"/>
            <ac:spMk id="15" creationId="{CB98C9F6-BF98-49F4-A586-358B6F929BB5}"/>
          </ac:spMkLst>
        </pc:spChg>
        <pc:spChg chg="mod">
          <ac:chgData name="Bouchalová Monika" userId="109d95b4-2bb8-49cf-b576-f29ce8faf883" providerId="ADAL" clId="{22784C86-BFD6-4129-8494-343927389EDF}" dt="2020-12-03T10:43:25.458" v="10" actId="14100"/>
          <ac:spMkLst>
            <pc:docMk/>
            <pc:sldMk cId="718377605" sldId="429"/>
            <ac:spMk id="19" creationId="{A2DA48DE-44A6-4BEC-9DC0-8737F43E30A1}"/>
          </ac:spMkLst>
        </pc:spChg>
        <pc:spChg chg="mod">
          <ac:chgData name="Bouchalová Monika" userId="109d95b4-2bb8-49cf-b576-f29ce8faf883" providerId="ADAL" clId="{22784C86-BFD6-4129-8494-343927389EDF}" dt="2020-12-03T10:43:32.619" v="12" actId="1076"/>
          <ac:spMkLst>
            <pc:docMk/>
            <pc:sldMk cId="718377605" sldId="429"/>
            <ac:spMk id="20" creationId="{43EEE856-35AB-4380-8996-4F5491BDA833}"/>
          </ac:spMkLst>
        </pc:spChg>
      </pc:sldChg>
      <pc:sldChg chg="add modAnim">
        <pc:chgData name="Bouchalová Monika" userId="109d95b4-2bb8-49cf-b576-f29ce8faf883" providerId="ADAL" clId="{22784C86-BFD6-4129-8494-343927389EDF}" dt="2020-12-09T08:11:12.622" v="208"/>
        <pc:sldMkLst>
          <pc:docMk/>
          <pc:sldMk cId="1369469653" sldId="430"/>
        </pc:sldMkLst>
      </pc:sldChg>
      <pc:sldChg chg="addSp modSp add mod modAnim">
        <pc:chgData name="Bouchalová Monika" userId="109d95b4-2bb8-49cf-b576-f29ce8faf883" providerId="ADAL" clId="{22784C86-BFD6-4129-8494-343927389EDF}" dt="2020-12-09T07:47:18.246" v="182" actId="1076"/>
        <pc:sldMkLst>
          <pc:docMk/>
          <pc:sldMk cId="544525068" sldId="431"/>
        </pc:sldMkLst>
        <pc:spChg chg="mod">
          <ac:chgData name="Bouchalová Monika" userId="109d95b4-2bb8-49cf-b576-f29ce8faf883" providerId="ADAL" clId="{22784C86-BFD6-4129-8494-343927389EDF}" dt="2020-12-03T10:44:37.899" v="19" actId="14100"/>
          <ac:spMkLst>
            <pc:docMk/>
            <pc:sldMk cId="544525068" sldId="431"/>
            <ac:spMk id="9" creationId="{7D433525-70ED-4BB6-9899-5F939C71044D}"/>
          </ac:spMkLst>
        </pc:spChg>
        <pc:spChg chg="mod">
          <ac:chgData name="Bouchalová Monika" userId="109d95b4-2bb8-49cf-b576-f29ce8faf883" providerId="ADAL" clId="{22784C86-BFD6-4129-8494-343927389EDF}" dt="2020-12-03T10:44:20.063" v="16" actId="14100"/>
          <ac:spMkLst>
            <pc:docMk/>
            <pc:sldMk cId="544525068" sldId="431"/>
            <ac:spMk id="13" creationId="{61BC7276-991F-475E-98DD-68937D521A83}"/>
          </ac:spMkLst>
        </pc:spChg>
        <pc:spChg chg="mod">
          <ac:chgData name="Bouchalová Monika" userId="109d95b4-2bb8-49cf-b576-f29ce8faf883" providerId="ADAL" clId="{22784C86-BFD6-4129-8494-343927389EDF}" dt="2020-12-03T10:44:26.918" v="18" actId="1076"/>
          <ac:spMkLst>
            <pc:docMk/>
            <pc:sldMk cId="544525068" sldId="431"/>
            <ac:spMk id="14" creationId="{B0274616-630E-439E-8E12-93991A1EED5F}"/>
          </ac:spMkLst>
        </pc:spChg>
        <pc:spChg chg="add mod">
          <ac:chgData name="Bouchalová Monika" userId="109d95b4-2bb8-49cf-b576-f29ce8faf883" providerId="ADAL" clId="{22784C86-BFD6-4129-8494-343927389EDF}" dt="2020-12-09T07:47:18.246" v="182" actId="1076"/>
          <ac:spMkLst>
            <pc:docMk/>
            <pc:sldMk cId="544525068" sldId="431"/>
            <ac:spMk id="24" creationId="{881233EF-96D0-4820-B17E-A978C321A19B}"/>
          </ac:spMkLst>
        </pc:spChg>
      </pc:sldChg>
      <pc:sldChg chg="addSp delSp modSp add mod delAnim modAnim">
        <pc:chgData name="Bouchalová Monika" userId="109d95b4-2bb8-49cf-b576-f29ce8faf883" providerId="ADAL" clId="{22784C86-BFD6-4129-8494-343927389EDF}" dt="2020-12-17T09:49:24.969" v="595"/>
        <pc:sldMkLst>
          <pc:docMk/>
          <pc:sldMk cId="34520843" sldId="432"/>
        </pc:sldMkLst>
        <pc:spChg chg="del">
          <ac:chgData name="Bouchalová Monika" userId="109d95b4-2bb8-49cf-b576-f29ce8faf883" providerId="ADAL" clId="{22784C86-BFD6-4129-8494-343927389EDF}" dt="2020-12-17T09:37:14.946" v="499" actId="478"/>
          <ac:spMkLst>
            <pc:docMk/>
            <pc:sldMk cId="34520843" sldId="432"/>
            <ac:spMk id="9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17T09:37:36.964" v="513" actId="207"/>
          <ac:spMkLst>
            <pc:docMk/>
            <pc:sldMk cId="34520843" sldId="432"/>
            <ac:spMk id="21" creationId="{9DB08D8D-CA5A-4E30-9C74-DE5540A11BD5}"/>
          </ac:spMkLst>
        </pc:spChg>
        <pc:spChg chg="add mod">
          <ac:chgData name="Bouchalová Monika" userId="109d95b4-2bb8-49cf-b576-f29ce8faf883" providerId="ADAL" clId="{22784C86-BFD6-4129-8494-343927389EDF}" dt="2020-12-17T09:37:15.494" v="500"/>
          <ac:spMkLst>
            <pc:docMk/>
            <pc:sldMk cId="34520843" sldId="432"/>
            <ac:spMk id="22" creationId="{1EA6F66D-122C-4625-B5DB-7F6580AD2533}"/>
          </ac:spMkLst>
        </pc:spChg>
        <pc:spChg chg="add mod">
          <ac:chgData name="Bouchalová Monika" userId="109d95b4-2bb8-49cf-b576-f29ce8faf883" providerId="ADAL" clId="{22784C86-BFD6-4129-8494-343927389EDF}" dt="2020-12-17T09:38:13.133" v="523"/>
          <ac:spMkLst>
            <pc:docMk/>
            <pc:sldMk cId="34520843" sldId="432"/>
            <ac:spMk id="23" creationId="{7A8353F6-3E08-4B32-87F9-D2FD8CCCAFB8}"/>
          </ac:spMkLst>
        </pc:spChg>
        <pc:spChg chg="add mod">
          <ac:chgData name="Bouchalová Monika" userId="109d95b4-2bb8-49cf-b576-f29ce8faf883" providerId="ADAL" clId="{22784C86-BFD6-4129-8494-343927389EDF}" dt="2020-12-17T09:38:13.133" v="523"/>
          <ac:spMkLst>
            <pc:docMk/>
            <pc:sldMk cId="34520843" sldId="432"/>
            <ac:spMk id="24" creationId="{C45C38D9-9F09-44F8-8989-1E7AB8E96796}"/>
          </ac:spMkLst>
        </pc:spChg>
        <pc:spChg chg="add mod">
          <ac:chgData name="Bouchalová Monika" userId="109d95b4-2bb8-49cf-b576-f29ce8faf883" providerId="ADAL" clId="{22784C86-BFD6-4129-8494-343927389EDF}" dt="2020-12-17T09:43:15.378" v="560" actId="1076"/>
          <ac:spMkLst>
            <pc:docMk/>
            <pc:sldMk cId="34520843" sldId="432"/>
            <ac:spMk id="26" creationId="{055D74B9-0EA1-4799-A8FB-7E4E5CF03429}"/>
          </ac:spMkLst>
        </pc:spChg>
        <pc:spChg chg="add mod">
          <ac:chgData name="Bouchalová Monika" userId="109d95b4-2bb8-49cf-b576-f29ce8faf883" providerId="ADAL" clId="{22784C86-BFD6-4129-8494-343927389EDF}" dt="2020-12-17T09:43:18.401" v="561" actId="1076"/>
          <ac:spMkLst>
            <pc:docMk/>
            <pc:sldMk cId="34520843" sldId="432"/>
            <ac:spMk id="28" creationId="{36B5306E-C174-4EAF-9178-DF54B9890798}"/>
          </ac:spMkLst>
        </pc:spChg>
        <pc:spChg chg="add mod">
          <ac:chgData name="Bouchalová Monika" userId="109d95b4-2bb8-49cf-b576-f29ce8faf883" providerId="ADAL" clId="{22784C86-BFD6-4129-8494-343927389EDF}" dt="2020-12-17T09:40:30.787" v="544" actId="1076"/>
          <ac:spMkLst>
            <pc:docMk/>
            <pc:sldMk cId="34520843" sldId="432"/>
            <ac:spMk id="37" creationId="{7630E644-541C-4ACC-AB4A-6313D0950514}"/>
          </ac:spMkLst>
        </pc:spChg>
        <pc:spChg chg="add mod">
          <ac:chgData name="Bouchalová Monika" userId="109d95b4-2bb8-49cf-b576-f29ce8faf883" providerId="ADAL" clId="{22784C86-BFD6-4129-8494-343927389EDF}" dt="2020-12-17T09:49:11.759" v="592" actId="207"/>
          <ac:spMkLst>
            <pc:docMk/>
            <pc:sldMk cId="34520843" sldId="432"/>
            <ac:spMk id="39" creationId="{0150ED84-227C-4011-BFF3-F624F66C4AC5}"/>
          </ac:spMkLst>
        </pc:spChg>
        <pc:graphicFrameChg chg="del">
          <ac:chgData name="Bouchalová Monika" userId="109d95b4-2bb8-49cf-b576-f29ce8faf883" providerId="ADAL" clId="{22784C86-BFD6-4129-8494-343927389EDF}" dt="2020-12-17T09:38:11.439" v="522" actId="478"/>
          <ac:graphicFrameMkLst>
            <pc:docMk/>
            <pc:sldMk cId="34520843" sldId="432"/>
            <ac:graphicFrameMk id="2" creationId="{00000000-0000-0000-0000-000000000000}"/>
          </ac:graphicFrameMkLst>
        </pc:graphicFrameChg>
        <pc:graphicFrameChg chg="del">
          <ac:chgData name="Bouchalová Monika" userId="109d95b4-2bb8-49cf-b576-f29ce8faf883" providerId="ADAL" clId="{22784C86-BFD6-4129-8494-343927389EDF}" dt="2020-12-17T09:39:40.992" v="535" actId="478"/>
          <ac:graphicFrameMkLst>
            <pc:docMk/>
            <pc:sldMk cId="34520843" sldId="432"/>
            <ac:graphicFrameMk id="3" creationId="{00000000-0000-0000-0000-000000000000}"/>
          </ac:graphicFrameMkLst>
        </pc:graphicFrameChg>
        <pc:graphicFrameChg chg="del">
          <ac:chgData name="Bouchalová Monika" userId="109d95b4-2bb8-49cf-b576-f29ce8faf883" providerId="ADAL" clId="{22784C86-BFD6-4129-8494-343927389EDF}" dt="2020-12-17T09:39:04.981" v="530" actId="478"/>
          <ac:graphicFrameMkLst>
            <pc:docMk/>
            <pc:sldMk cId="34520843" sldId="432"/>
            <ac:graphicFrameMk id="14" creationId="{00000000-0000-0000-0000-000000000000}"/>
          </ac:graphicFrameMkLst>
        </pc:graphicFrameChg>
        <pc:graphicFrameChg chg="del">
          <ac:chgData name="Bouchalová Monika" userId="109d95b4-2bb8-49cf-b576-f29ce8faf883" providerId="ADAL" clId="{22784C86-BFD6-4129-8494-343927389EDF}" dt="2020-12-17T09:39:00.808" v="528" actId="478"/>
          <ac:graphicFrameMkLst>
            <pc:docMk/>
            <pc:sldMk cId="34520843" sldId="432"/>
            <ac:graphicFrameMk id="19" creationId="{00000000-0000-0000-0000-000000000000}"/>
          </ac:graphicFrameMkLst>
        </pc:graphicFrameChg>
        <pc:graphicFrameChg chg="del">
          <ac:chgData name="Bouchalová Monika" userId="109d95b4-2bb8-49cf-b576-f29ce8faf883" providerId="ADAL" clId="{22784C86-BFD6-4129-8494-343927389EDF}" dt="2020-12-17T09:39:42.203" v="536" actId="478"/>
          <ac:graphicFrameMkLst>
            <pc:docMk/>
            <pc:sldMk cId="34520843" sldId="432"/>
            <ac:graphicFrameMk id="20" creationId="{00000000-0000-0000-0000-000000000000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3:11.731" v="559" actId="1076"/>
          <ac:graphicFrameMkLst>
            <pc:docMk/>
            <pc:sldMk cId="34520843" sldId="432"/>
            <ac:graphicFrameMk id="25" creationId="{EA396F88-5104-45F5-8709-BE0879B0BA27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1:29.574" v="549" actId="1076"/>
          <ac:graphicFrameMkLst>
            <pc:docMk/>
            <pc:sldMk cId="34520843" sldId="432"/>
            <ac:graphicFrameMk id="29" creationId="{70C75DF5-E672-4634-BF99-B28080321791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0:20.501" v="542" actId="1036"/>
          <ac:graphicFrameMkLst>
            <pc:docMk/>
            <pc:sldMk cId="34520843" sldId="432"/>
            <ac:graphicFrameMk id="31" creationId="{B01B491F-9A53-4EA6-916F-54EF8B538EE5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0:27.649" v="543" actId="1076"/>
          <ac:graphicFrameMkLst>
            <pc:docMk/>
            <pc:sldMk cId="34520843" sldId="432"/>
            <ac:graphicFrameMk id="32" creationId="{776390B9-6FE9-4134-B28E-12E438C10B28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0:20.501" v="542" actId="1036"/>
          <ac:graphicFrameMkLst>
            <pc:docMk/>
            <pc:sldMk cId="34520843" sldId="432"/>
            <ac:graphicFrameMk id="33" creationId="{16C59EBC-4BC8-4390-B3AC-147788B24587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0:38.854" v="545" actId="1076"/>
          <ac:graphicFrameMkLst>
            <pc:docMk/>
            <pc:sldMk cId="34520843" sldId="432"/>
            <ac:graphicFrameMk id="34" creationId="{87B5D62D-FA14-4510-AAF9-7CFAA5DBD11C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1:23.022" v="548" actId="1076"/>
          <ac:graphicFrameMkLst>
            <pc:docMk/>
            <pc:sldMk cId="34520843" sldId="432"/>
            <ac:graphicFrameMk id="36" creationId="{62714733-06BD-4711-B802-37D11A98C770}"/>
          </ac:graphicFrameMkLst>
        </pc:graphicFrameChg>
        <pc:graphicFrameChg chg="del">
          <ac:chgData name="Bouchalová Monika" userId="109d95b4-2bb8-49cf-b576-f29ce8faf883" providerId="ADAL" clId="{22784C86-BFD6-4129-8494-343927389EDF}" dt="2020-12-17T09:38:15.168" v="524" actId="478"/>
          <ac:graphicFrameMkLst>
            <pc:docMk/>
            <pc:sldMk cId="34520843" sldId="432"/>
            <ac:graphicFrameMk id="470035" creationId="{00000000-0000-0000-0000-000000000000}"/>
          </ac:graphicFrameMkLst>
        </pc:graphicFrameChg>
        <pc:cxnChg chg="add mod">
          <ac:chgData name="Bouchalová Monika" userId="109d95b4-2bb8-49cf-b576-f29ce8faf883" providerId="ADAL" clId="{22784C86-BFD6-4129-8494-343927389EDF}" dt="2020-12-17T09:40:38.854" v="545" actId="1076"/>
          <ac:cxnSpMkLst>
            <pc:docMk/>
            <pc:sldMk cId="34520843" sldId="432"/>
            <ac:cxnSpMk id="30" creationId="{AD88364F-6CAF-411A-93FC-F100ECC168D4}"/>
          </ac:cxnSpMkLst>
        </pc:cxnChg>
        <pc:cxnChg chg="add mod">
          <ac:chgData name="Bouchalová Monika" userId="109d95b4-2bb8-49cf-b576-f29ce8faf883" providerId="ADAL" clId="{22784C86-BFD6-4129-8494-343927389EDF}" dt="2020-12-17T09:40:20.501" v="542" actId="1036"/>
          <ac:cxnSpMkLst>
            <pc:docMk/>
            <pc:sldMk cId="34520843" sldId="432"/>
            <ac:cxnSpMk id="35" creationId="{9FE27324-5545-45B8-A2D7-64F4D245765A}"/>
          </ac:cxnSpMkLst>
        </pc:cxnChg>
        <pc:cxnChg chg="add mod">
          <ac:chgData name="Bouchalová Monika" userId="109d95b4-2bb8-49cf-b576-f29ce8faf883" providerId="ADAL" clId="{22784C86-BFD6-4129-8494-343927389EDF}" dt="2020-12-17T09:41:42.544" v="551" actId="1076"/>
          <ac:cxnSpMkLst>
            <pc:docMk/>
            <pc:sldMk cId="34520843" sldId="432"/>
            <ac:cxnSpMk id="38" creationId="{6A051970-8E3D-41D2-B2F8-11C6C3D9B4C2}"/>
          </ac:cxnSpMkLst>
        </pc:cxnChg>
      </pc:sldChg>
      <pc:sldChg chg="add del modAnim">
        <pc:chgData name="Bouchalová Monika" userId="109d95b4-2bb8-49cf-b576-f29ce8faf883" providerId="ADAL" clId="{22784C86-BFD6-4129-8494-343927389EDF}" dt="2020-12-17T09:12:39.934" v="233"/>
        <pc:sldMkLst>
          <pc:docMk/>
          <pc:sldMk cId="3597541743" sldId="432"/>
        </pc:sldMkLst>
      </pc:sldChg>
    </pc:docChg>
  </pc:docChgLst>
  <pc:docChgLst>
    <pc:chgData name="Bouchalová Monika" userId="109d95b4-2bb8-49cf-b576-f29ce8faf883" providerId="ADAL" clId="{7BAE62C9-65AE-498F-A03E-AF8A96846247}"/>
    <pc:docChg chg="delSld modSld">
      <pc:chgData name="Bouchalová Monika" userId="109d95b4-2bb8-49cf-b576-f29ce8faf883" providerId="ADAL" clId="{7BAE62C9-65AE-498F-A03E-AF8A96846247}" dt="2021-01-13T21:21:17.740" v="8" actId="47"/>
      <pc:docMkLst>
        <pc:docMk/>
      </pc:docMkLst>
      <pc:sldChg chg="del">
        <pc:chgData name="Bouchalová Monika" userId="109d95b4-2bb8-49cf-b576-f29ce8faf883" providerId="ADAL" clId="{7BAE62C9-65AE-498F-A03E-AF8A96846247}" dt="2021-01-13T21:21:17.740" v="8" actId="47"/>
        <pc:sldMkLst>
          <pc:docMk/>
          <pc:sldMk cId="1953562576" sldId="287"/>
        </pc:sldMkLst>
      </pc:sldChg>
      <pc:sldChg chg="modSp mod modAnim">
        <pc:chgData name="Bouchalová Monika" userId="109d95b4-2bb8-49cf-b576-f29ce8faf883" providerId="ADAL" clId="{7BAE62C9-65AE-498F-A03E-AF8A96846247}" dt="2021-01-13T21:21:07.977" v="7" actId="1076"/>
        <pc:sldMkLst>
          <pc:docMk/>
          <pc:sldMk cId="627453159" sldId="400"/>
        </pc:sldMkLst>
        <pc:spChg chg="mod">
          <ac:chgData name="Bouchalová Monika" userId="109d95b4-2bb8-49cf-b576-f29ce8faf883" providerId="ADAL" clId="{7BAE62C9-65AE-498F-A03E-AF8A96846247}" dt="2021-01-13T21:21:07.977" v="7" actId="1076"/>
          <ac:spMkLst>
            <pc:docMk/>
            <pc:sldMk cId="627453159" sldId="400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62909-1B51-4AAD-9760-6A08F82EACDA}" type="datetimeFigureOut">
              <a:rPr lang="cs-CZ" smtClean="0"/>
              <a:pPr/>
              <a:t>13.01.2021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F8100-C395-4417-A454-F2CD3C3BF9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19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02D99E-1CAC-4163-A6A0-D0798A45AC86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3255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547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E05F-9BD9-4811-B7CF-3F87070850C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30C12-6B48-4491-A6C4-2BC8A0891AC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2B131-CF94-426D-91CD-17D57922511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532DA-C4C4-49B5-AE66-E3D8878E567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BAB99-C27E-49D9-A035-54E83000CE4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24334-680A-41E1-B4B0-A8A92DBDA66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9358-47AF-4D39-8270-8EAA3C8541A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11587-FECB-4D69-AAF2-F5E5556D06C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6D323-6954-4E34-BAB6-64D1839ED0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5DE20-9EE9-46CE-BA43-6F6ADE9EE63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AB0A3-5706-4BBE-8E59-56F8089E548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F402-3568-4574-9713-A78EFF72C4A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04A41-1DCB-430A-B6FC-841382A8FF3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077BF-07F7-43B8-BC31-0D9A2388DBC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04D0-3F28-4DAB-9013-7D17AE44125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8A627-A747-4719-A34F-4E840128BB0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8671-441C-4BFE-BD2B-526531FA03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88AF9-2B03-4657-83FF-BA5BF8BC551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85D9-4947-4004-9022-D609A12178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F30F7-3FE8-410A-AE85-5BBC8D61F3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C932E-F765-411D-B9FB-063016BE546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7D9254-1065-4DF4-9D29-06B1555FA21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71ABC9-4549-4AE1-81FE-6B13E422C9C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5" Type="http://schemas.openxmlformats.org/officeDocument/2006/relationships/image" Target="../media/image20.png"/><Relationship Id="rId10" Type="http://schemas.openxmlformats.org/officeDocument/2006/relationships/image" Target="../media/image12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7" Type="http://schemas.openxmlformats.org/officeDocument/2006/relationships/image" Target="../media/image15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5.wmf"/><Relationship Id="rId26" Type="http://schemas.openxmlformats.org/officeDocument/2006/relationships/image" Target="../media/image29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34" Type="http://schemas.openxmlformats.org/officeDocument/2006/relationships/image" Target="../media/image99.png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33" Type="http://schemas.openxmlformats.org/officeDocument/2006/relationships/image" Target="../media/image98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29" Type="http://schemas.openxmlformats.org/officeDocument/2006/relationships/oleObject" Target="../embeddings/oleObject29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8.wmf"/><Relationship Id="rId32" Type="http://schemas.openxmlformats.org/officeDocument/2006/relationships/image" Target="../media/image32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30.wmf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4.bin"/><Relationship Id="rId31" Type="http://schemas.openxmlformats.org/officeDocument/2006/relationships/oleObject" Target="../embeddings/oleObject30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Relationship Id="rId27" Type="http://schemas.openxmlformats.org/officeDocument/2006/relationships/oleObject" Target="../embeddings/oleObject28.bin"/><Relationship Id="rId30" Type="http://schemas.openxmlformats.org/officeDocument/2006/relationships/image" Target="../media/image31.wmf"/><Relationship Id="rId8" Type="http://schemas.openxmlformats.org/officeDocument/2006/relationships/image" Target="../media/image20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36.wmf"/><Relationship Id="rId26" Type="http://schemas.openxmlformats.org/officeDocument/2006/relationships/image" Target="../media/image40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39.wmf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28" Type="http://schemas.openxmlformats.org/officeDocument/2006/relationships/image" Target="../media/image41.wmf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39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Relationship Id="rId27" Type="http://schemas.openxmlformats.org/officeDocument/2006/relationships/oleObject" Target="../embeddings/oleObject43.bin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9.bin"/><Relationship Id="rId18" Type="http://schemas.openxmlformats.org/officeDocument/2006/relationships/image" Target="../media/image23.wmf"/><Relationship Id="rId26" Type="http://schemas.openxmlformats.org/officeDocument/2006/relationships/image" Target="../media/image48.wmf"/><Relationship Id="rId39" Type="http://schemas.openxmlformats.org/officeDocument/2006/relationships/image" Target="../media/image94.png"/><Relationship Id="rId21" Type="http://schemas.openxmlformats.org/officeDocument/2006/relationships/oleObject" Target="../embeddings/oleObject53.bin"/><Relationship Id="rId34" Type="http://schemas.openxmlformats.org/officeDocument/2006/relationships/image" Target="../media/image52.wmf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51.bin"/><Relationship Id="rId25" Type="http://schemas.openxmlformats.org/officeDocument/2006/relationships/oleObject" Target="../embeddings/oleObject55.bin"/><Relationship Id="rId33" Type="http://schemas.openxmlformats.org/officeDocument/2006/relationships/oleObject" Target="../embeddings/oleObject59.bin"/><Relationship Id="rId38" Type="http://schemas.openxmlformats.org/officeDocument/2006/relationships/image" Target="../media/image93.png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29" Type="http://schemas.openxmlformats.org/officeDocument/2006/relationships/oleObject" Target="../embeddings/oleObject57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47.wmf"/><Relationship Id="rId32" Type="http://schemas.openxmlformats.org/officeDocument/2006/relationships/image" Target="../media/image51.wmf"/><Relationship Id="rId37" Type="http://schemas.openxmlformats.org/officeDocument/2006/relationships/image" Target="../media/image92.png"/><Relationship Id="rId40" Type="http://schemas.openxmlformats.org/officeDocument/2006/relationships/image" Target="../media/image95.png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28" Type="http://schemas.openxmlformats.org/officeDocument/2006/relationships/image" Target="../media/image49.wmf"/><Relationship Id="rId36" Type="http://schemas.openxmlformats.org/officeDocument/2006/relationships/image" Target="../media/image53.wmf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52.bin"/><Relationship Id="rId31" Type="http://schemas.openxmlformats.org/officeDocument/2006/relationships/oleObject" Target="../embeddings/oleObject58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45.wmf"/><Relationship Id="rId22" Type="http://schemas.openxmlformats.org/officeDocument/2006/relationships/image" Target="../media/image46.wmf"/><Relationship Id="rId27" Type="http://schemas.openxmlformats.org/officeDocument/2006/relationships/oleObject" Target="../embeddings/oleObject56.bin"/><Relationship Id="rId30" Type="http://schemas.openxmlformats.org/officeDocument/2006/relationships/image" Target="../media/image50.wmf"/><Relationship Id="rId35" Type="http://schemas.openxmlformats.org/officeDocument/2006/relationships/oleObject" Target="../embeddings/oleObject60.bin"/><Relationship Id="rId8" Type="http://schemas.openxmlformats.org/officeDocument/2006/relationships/image" Target="../media/image42.wmf"/><Relationship Id="rId3" Type="http://schemas.openxmlformats.org/officeDocument/2006/relationships/oleObject" Target="../embeddings/oleObject44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58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5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oleObject" Target="../embeddings/oleObject73.bin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65.wmf"/><Relationship Id="rId17" Type="http://schemas.openxmlformats.org/officeDocument/2006/relationships/image" Target="../media/image920.png"/><Relationship Id="rId2" Type="http://schemas.openxmlformats.org/officeDocument/2006/relationships/notesSlide" Target="../notesSlides/notesSlide29.xml"/><Relationship Id="rId16" Type="http://schemas.openxmlformats.org/officeDocument/2006/relationships/image" Target="../media/image6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4.bin"/><Relationship Id="rId10" Type="http://schemas.openxmlformats.org/officeDocument/2006/relationships/image" Target="../media/image64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66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oleObject" Target="../embeddings/oleObject79.bin"/><Relationship Id="rId18" Type="http://schemas.openxmlformats.org/officeDocument/2006/relationships/image" Target="../media/image75.wmf"/><Relationship Id="rId3" Type="http://schemas.openxmlformats.org/officeDocument/2006/relationships/image" Target="../media/image97.png"/><Relationship Id="rId21" Type="http://schemas.openxmlformats.org/officeDocument/2006/relationships/image" Target="../media/image108.png"/><Relationship Id="rId7" Type="http://schemas.openxmlformats.org/officeDocument/2006/relationships/image" Target="../media/image70.wmf"/><Relationship Id="rId12" Type="http://schemas.openxmlformats.org/officeDocument/2006/relationships/image" Target="../media/image72.wmf"/><Relationship Id="rId17" Type="http://schemas.openxmlformats.org/officeDocument/2006/relationships/oleObject" Target="../embeddings/oleObject81.bin"/><Relationship Id="rId2" Type="http://schemas.openxmlformats.org/officeDocument/2006/relationships/notesSlide" Target="../notesSlides/notesSlide31.xml"/><Relationship Id="rId16" Type="http://schemas.openxmlformats.org/officeDocument/2006/relationships/image" Target="../media/image74.wmf"/><Relationship Id="rId20" Type="http://schemas.openxmlformats.org/officeDocument/2006/relationships/image" Target="../media/image107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6.bin"/><Relationship Id="rId11" Type="http://schemas.openxmlformats.org/officeDocument/2006/relationships/oleObject" Target="../embeddings/oleObject78.bin"/><Relationship Id="rId5" Type="http://schemas.openxmlformats.org/officeDocument/2006/relationships/image" Target="../media/image69.wmf"/><Relationship Id="rId15" Type="http://schemas.openxmlformats.org/officeDocument/2006/relationships/oleObject" Target="../embeddings/oleObject80.bin"/><Relationship Id="rId10" Type="http://schemas.openxmlformats.org/officeDocument/2006/relationships/image" Target="../media/image101.png"/><Relationship Id="rId19" Type="http://schemas.openxmlformats.org/officeDocument/2006/relationships/image" Target="../media/image106.png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1.wmf"/><Relationship Id="rId14" Type="http://schemas.openxmlformats.org/officeDocument/2006/relationships/image" Target="../media/image73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13" Type="http://schemas.openxmlformats.org/officeDocument/2006/relationships/oleObject" Target="../embeddings/oleObject76.bin"/><Relationship Id="rId18" Type="http://schemas.openxmlformats.org/officeDocument/2006/relationships/image" Target="../media/image72.wmf"/><Relationship Id="rId3" Type="http://schemas.openxmlformats.org/officeDocument/2006/relationships/image" Target="../media/image97.png"/><Relationship Id="rId21" Type="http://schemas.openxmlformats.org/officeDocument/2006/relationships/image" Target="../media/image112.png"/><Relationship Id="rId7" Type="http://schemas.openxmlformats.org/officeDocument/2006/relationships/image" Target="../media/image109.png"/><Relationship Id="rId12" Type="http://schemas.openxmlformats.org/officeDocument/2006/relationships/image" Target="../media/image69.wmf"/><Relationship Id="rId17" Type="http://schemas.openxmlformats.org/officeDocument/2006/relationships/oleObject" Target="../embeddings/oleObject78.bin"/><Relationship Id="rId2" Type="http://schemas.openxmlformats.org/officeDocument/2006/relationships/notesSlide" Target="../notesSlides/notesSlide32.xml"/><Relationship Id="rId16" Type="http://schemas.openxmlformats.org/officeDocument/2006/relationships/image" Target="../media/image71.wmf"/><Relationship Id="rId20" Type="http://schemas.openxmlformats.org/officeDocument/2006/relationships/image" Target="../media/image7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80.bin"/><Relationship Id="rId15" Type="http://schemas.openxmlformats.org/officeDocument/2006/relationships/oleObject" Target="../embeddings/oleObject77.bin"/><Relationship Id="rId10" Type="http://schemas.openxmlformats.org/officeDocument/2006/relationships/image" Target="../media/image75.wmf"/><Relationship Id="rId19" Type="http://schemas.openxmlformats.org/officeDocument/2006/relationships/oleObject" Target="../embeddings/oleObject79.bin"/><Relationship Id="rId4" Type="http://schemas.openxmlformats.org/officeDocument/2006/relationships/image" Target="../media/image101.png"/><Relationship Id="rId9" Type="http://schemas.openxmlformats.org/officeDocument/2006/relationships/oleObject" Target="../embeddings/oleObject81.bin"/><Relationship Id="rId14" Type="http://schemas.openxmlformats.org/officeDocument/2006/relationships/image" Target="../media/image70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-36512" y="3145146"/>
            <a:ext cx="9180000" cy="643894"/>
          </a:xfrm>
          <a:prstGeom prst="rect">
            <a:avLst/>
          </a:prstGeom>
          <a:gradFill flip="none" rotWithShape="1">
            <a:gsLst>
              <a:gs pos="13000">
                <a:schemeClr val="tx1">
                  <a:lumMod val="65000"/>
                  <a:lumOff val="35000"/>
                </a:schemeClr>
              </a:gs>
              <a:gs pos="49000">
                <a:schemeClr val="tx1">
                  <a:lumMod val="85000"/>
                  <a:lumOff val="15000"/>
                </a:schemeClr>
              </a:gs>
              <a:gs pos="90000">
                <a:schemeClr val="tx1">
                  <a:lumMod val="50000"/>
                  <a:lumOff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2000" lvl="0" algn="ctr">
              <a:lnSpc>
                <a:spcPct val="120000"/>
              </a:lnSpc>
            </a:pPr>
            <a:r>
              <a:rPr lang="cs-CZ" sz="3200" b="1" dirty="0">
                <a:solidFill>
                  <a:schemeClr val="bg1"/>
                </a:solidFill>
              </a:rPr>
              <a:t>DYNAMIKA HMOTNÉHO BODU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0" y="4077072"/>
            <a:ext cx="9144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9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Mgr. Monika Bouchalová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Gymnázium, Havířov-Město, Komenského 2, p.o.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 bwMode="auto">
          <a:xfrm>
            <a:off x="0" y="2252656"/>
            <a:ext cx="9144000" cy="63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FYZIKA </a:t>
            </a:r>
            <a:r>
              <a:rPr lang="it-IT" sz="2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 </a:t>
            </a:r>
            <a:r>
              <a:rPr lang="cs-CZ" sz="2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</a:t>
            </a:r>
            <a:r>
              <a:rPr lang="it-IT" sz="2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ROČNÍK GYMNÁZIA</a:t>
            </a:r>
            <a:r>
              <a:rPr lang="cs-CZ" sz="2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- MECHANIKA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20688"/>
            <a:ext cx="871543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Inerciální vztažná soustava</a:t>
            </a:r>
            <a:r>
              <a:rPr lang="cs-CZ" sz="2400" dirty="0"/>
              <a:t>  (IVS)</a:t>
            </a:r>
          </a:p>
          <a:p>
            <a:r>
              <a:rPr lang="cs-CZ" sz="2400" dirty="0"/>
              <a:t>	soustava, ve které izolované těleso setrvává v klidu </a:t>
            </a:r>
            <a:br>
              <a:rPr lang="cs-CZ" sz="2400" dirty="0"/>
            </a:br>
            <a:r>
              <a:rPr lang="cs-CZ" sz="2400" dirty="0"/>
              <a:t>	nebo pohybu rovnoměrně přímočarém. </a:t>
            </a:r>
          </a:p>
          <a:p>
            <a:r>
              <a:rPr lang="cs-CZ" sz="2400" dirty="0"/>
              <a:t>	(soustava s nulovým zrychlením)</a:t>
            </a:r>
          </a:p>
          <a:p>
            <a:r>
              <a:rPr lang="cs-CZ" sz="2400" dirty="0"/>
              <a:t>	</a:t>
            </a:r>
            <a:r>
              <a:rPr lang="cs-CZ" sz="2400" i="1" dirty="0"/>
              <a:t>(</a:t>
            </a:r>
            <a:r>
              <a:rPr lang="cs-CZ" sz="2400" i="1" dirty="0" err="1"/>
              <a:t>inertia</a:t>
            </a:r>
            <a:r>
              <a:rPr lang="cs-CZ" sz="2400" i="1" dirty="0"/>
              <a:t> = latinsky nečinnost, setrvačnost)</a:t>
            </a:r>
          </a:p>
          <a:p>
            <a:endParaRPr lang="cs-CZ" sz="2400" i="1" dirty="0"/>
          </a:p>
          <a:p>
            <a:pPr lvl="0"/>
            <a:r>
              <a:rPr lang="cs-CZ" sz="2400" dirty="0"/>
              <a:t>Každá VS, která je vzhledem k IVS v klidu nebo pohybu rovnoměrně přímočarém je rovněž inerciální.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VS spojená se Zemí je inerciální.</a:t>
            </a:r>
          </a:p>
          <a:p>
            <a:pPr lvl="0"/>
            <a:endParaRPr lang="cs-CZ" sz="2400" dirty="0"/>
          </a:p>
          <a:p>
            <a:r>
              <a:rPr lang="cs-CZ" sz="2400" b="1" dirty="0"/>
              <a:t>Neinerciální vztažná soustava</a:t>
            </a:r>
            <a:r>
              <a:rPr lang="cs-CZ" sz="2400" dirty="0"/>
              <a:t> </a:t>
            </a:r>
          </a:p>
          <a:p>
            <a:r>
              <a:rPr lang="cs-CZ" sz="2400" dirty="0"/>
              <a:t>	soustava, ve které IT nezůstává v klidu nebo pohybu 	rovnoměrně přímočarém. (Soustava se zrychlením).</a:t>
            </a:r>
          </a:p>
          <a:p>
            <a:r>
              <a:rPr lang="cs-CZ" sz="2400" dirty="0"/>
              <a:t>	</a:t>
            </a:r>
          </a:p>
          <a:p>
            <a:r>
              <a:rPr lang="cs-CZ" sz="2400" dirty="0"/>
              <a:t>	V NVS neplatí NPZ.</a:t>
            </a:r>
          </a:p>
          <a:p>
            <a:endParaRPr lang="cs-CZ" sz="2400" dirty="0"/>
          </a:p>
        </p:txBody>
      </p:sp>
      <p:sp>
        <p:nvSpPr>
          <p:cNvPr id="4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2.	1. NPZ - ZÁKON SETRVAČNOSTI</a:t>
            </a:r>
          </a:p>
        </p:txBody>
      </p:sp>
    </p:spTree>
    <p:extLst>
      <p:ext uri="{BB962C8B-B14F-4D97-AF65-F5344CB8AC3E}">
        <p14:creationId xmlns:p14="http://schemas.microsoft.com/office/powerpoint/2010/main" val="106997065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oubor:Newtons laws in lat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877" y="764704"/>
            <a:ext cx="3528392" cy="5495233"/>
          </a:xfrm>
          <a:prstGeom prst="rect">
            <a:avLst/>
          </a:prstGeom>
          <a:ln w="228600" cap="sq" cmpd="thickThin">
            <a:solidFill>
              <a:schemeClr val="bg1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79512" y="5376118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600" dirty="0"/>
              <a:t>Obr.: 1 </a:t>
            </a:r>
            <a:br>
              <a:rPr lang="cs-CZ" sz="1600" dirty="0"/>
            </a:br>
            <a:r>
              <a:rPr lang="cs-CZ" sz="1600" dirty="0"/>
              <a:t>Newtonův první a druhý zákon v latině </a:t>
            </a:r>
            <a:br>
              <a:rPr lang="cs-CZ" sz="1600" dirty="0"/>
            </a:br>
            <a:r>
              <a:rPr lang="cs-CZ" sz="1600" dirty="0"/>
              <a:t>v původním vydání </a:t>
            </a:r>
            <a:r>
              <a:rPr lang="cs-CZ" sz="1600" dirty="0" err="1"/>
              <a:t>Philosophiae</a:t>
            </a:r>
            <a:r>
              <a:rPr lang="cs-CZ" sz="1600" dirty="0"/>
              <a:t> </a:t>
            </a:r>
            <a:r>
              <a:rPr lang="cs-CZ" sz="1600" dirty="0" err="1"/>
              <a:t>Naturalis</a:t>
            </a:r>
            <a:r>
              <a:rPr lang="cs-CZ" sz="1600" dirty="0"/>
              <a:t> </a:t>
            </a:r>
            <a:r>
              <a:rPr lang="cs-CZ" sz="1600" dirty="0" err="1"/>
              <a:t>Principia</a:t>
            </a:r>
            <a:r>
              <a:rPr lang="cs-CZ" sz="1600" dirty="0"/>
              <a:t> </a:t>
            </a:r>
            <a:r>
              <a:rPr lang="cs-CZ" sz="1600" dirty="0" err="1"/>
              <a:t>Mathematica</a:t>
            </a:r>
            <a:r>
              <a:rPr lang="cs-CZ" sz="1600" dirty="0"/>
              <a:t> (1687)</a:t>
            </a:r>
          </a:p>
        </p:txBody>
      </p:sp>
      <p:sp>
        <p:nvSpPr>
          <p:cNvPr id="9" name="Obdélník 8"/>
          <p:cNvSpPr/>
          <p:nvPr/>
        </p:nvSpPr>
        <p:spPr>
          <a:xfrm>
            <a:off x="216024" y="652071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b="1" i="1" dirty="0"/>
              <a:t>Zákon setrvačnosti</a:t>
            </a:r>
            <a:r>
              <a:rPr lang="cs-CZ" sz="2400" i="1" dirty="0"/>
              <a:t>.</a:t>
            </a:r>
            <a:br>
              <a:rPr lang="cs-CZ" sz="2400" i="1" dirty="0"/>
            </a:br>
            <a:r>
              <a:rPr lang="cs-CZ" sz="2400" i="1" dirty="0"/>
              <a:t>Corpus omne </a:t>
            </a:r>
            <a:r>
              <a:rPr lang="cs-CZ" sz="2400" i="1" dirty="0" err="1"/>
              <a:t>perseverare</a:t>
            </a:r>
            <a:r>
              <a:rPr lang="cs-CZ" sz="2400" i="1" dirty="0"/>
              <a:t> in </a:t>
            </a:r>
            <a:r>
              <a:rPr lang="cs-CZ" sz="2400" i="1" dirty="0" err="1"/>
              <a:t>statu</a:t>
            </a:r>
            <a:r>
              <a:rPr lang="cs-CZ" sz="2400" i="1" dirty="0"/>
              <a:t> </a:t>
            </a:r>
            <a:r>
              <a:rPr lang="cs-CZ" sz="2400" i="1" dirty="0" err="1"/>
              <a:t>suo</a:t>
            </a:r>
            <a:r>
              <a:rPr lang="cs-CZ" sz="2400" i="1" dirty="0"/>
              <a:t> </a:t>
            </a:r>
            <a:r>
              <a:rPr lang="cs-CZ" sz="2400" i="1" dirty="0" err="1"/>
              <a:t>quiescendi</a:t>
            </a:r>
            <a:r>
              <a:rPr lang="cs-CZ" sz="2400" i="1" dirty="0"/>
              <a:t> vel </a:t>
            </a:r>
            <a:r>
              <a:rPr lang="cs-CZ" sz="2400" i="1" dirty="0" err="1"/>
              <a:t>movendi</a:t>
            </a:r>
            <a:r>
              <a:rPr lang="cs-CZ" sz="2400" i="1" dirty="0"/>
              <a:t> </a:t>
            </a:r>
            <a:r>
              <a:rPr lang="cs-CZ" sz="2400" i="1" dirty="0" err="1"/>
              <a:t>uniformiter</a:t>
            </a:r>
            <a:r>
              <a:rPr lang="cs-CZ" sz="2400" i="1" dirty="0"/>
              <a:t> in </a:t>
            </a:r>
            <a:r>
              <a:rPr lang="cs-CZ" sz="2400" i="1" dirty="0" err="1"/>
              <a:t>directum</a:t>
            </a:r>
            <a:r>
              <a:rPr lang="cs-CZ" sz="2400" i="1" dirty="0"/>
              <a:t>, </a:t>
            </a:r>
            <a:r>
              <a:rPr lang="cs-CZ" sz="2400" i="1" dirty="0" err="1"/>
              <a:t>nisi</a:t>
            </a:r>
            <a:r>
              <a:rPr lang="cs-CZ" sz="2400" i="1" dirty="0"/>
              <a:t> </a:t>
            </a:r>
            <a:r>
              <a:rPr lang="cs-CZ" sz="2400" i="1" dirty="0" err="1"/>
              <a:t>quatenus</a:t>
            </a:r>
            <a:r>
              <a:rPr lang="cs-CZ" sz="2400" i="1" dirty="0"/>
              <a:t> </a:t>
            </a:r>
            <a:r>
              <a:rPr lang="cs-CZ" sz="2400" i="1" dirty="0" err="1"/>
              <a:t>illud</a:t>
            </a:r>
            <a:r>
              <a:rPr lang="cs-CZ" sz="2400" i="1" dirty="0"/>
              <a:t> a </a:t>
            </a:r>
            <a:r>
              <a:rPr lang="cs-CZ" sz="2400" i="1" dirty="0" err="1"/>
              <a:t>viribus</a:t>
            </a:r>
            <a:r>
              <a:rPr lang="cs-CZ" sz="2400" i="1" dirty="0"/>
              <a:t> </a:t>
            </a:r>
            <a:r>
              <a:rPr lang="cs-CZ" sz="2400" i="1" dirty="0" err="1"/>
              <a:t>impressis</a:t>
            </a:r>
            <a:r>
              <a:rPr lang="cs-CZ" sz="2400" i="1" dirty="0"/>
              <a:t> </a:t>
            </a:r>
            <a:r>
              <a:rPr lang="cs-CZ" sz="2400" i="1" dirty="0" err="1"/>
              <a:t>cogitur</a:t>
            </a:r>
            <a:r>
              <a:rPr lang="cs-CZ" sz="2400" i="1" dirty="0"/>
              <a:t> </a:t>
            </a:r>
            <a:r>
              <a:rPr lang="cs-CZ" sz="2400" i="1" dirty="0" err="1"/>
              <a:t>statum</a:t>
            </a:r>
            <a:r>
              <a:rPr lang="cs-CZ" sz="2400" i="1" dirty="0"/>
              <a:t> </a:t>
            </a:r>
            <a:r>
              <a:rPr lang="cs-CZ" sz="2400" i="1" dirty="0" err="1"/>
              <a:t>suum</a:t>
            </a:r>
            <a:r>
              <a:rPr lang="cs-CZ" sz="2400" i="1" dirty="0"/>
              <a:t> </a:t>
            </a:r>
            <a:r>
              <a:rPr lang="cs-CZ" sz="2400" i="1" dirty="0" err="1"/>
              <a:t>mutare</a:t>
            </a:r>
            <a:r>
              <a:rPr lang="cs-CZ" sz="2400" i="1" dirty="0"/>
              <a:t>.</a:t>
            </a:r>
          </a:p>
          <a:p>
            <a:endParaRPr lang="cs-CZ" sz="2400" i="1" dirty="0"/>
          </a:p>
          <a:p>
            <a:r>
              <a:rPr lang="cs-CZ" sz="2400" i="1" dirty="0"/>
              <a:t>Jestliže na těleso nepůsobí žádné vnější síly nebo výslednice sil je nulová, pak těleso setrvává v klidu nebo v rovnoměrném přímočarém pohybu.</a:t>
            </a: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2.	1. NPZ - ZÁKON SETRVAČNOSTI</a:t>
            </a:r>
          </a:p>
        </p:txBody>
      </p:sp>
    </p:spTree>
    <p:extLst>
      <p:ext uri="{BB962C8B-B14F-4D97-AF65-F5344CB8AC3E}">
        <p14:creationId xmlns:p14="http://schemas.microsoft.com/office/powerpoint/2010/main" val="12995644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980728"/>
            <a:ext cx="87154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Velikost zrychlení HB je </a:t>
            </a:r>
            <a:br>
              <a:rPr lang="cs-CZ" sz="2800" b="1" dirty="0"/>
            </a:br>
            <a:r>
              <a:rPr lang="cs-CZ" sz="2800" b="1" dirty="0"/>
              <a:t>přímo úměrná velikosti výslednice sil </a:t>
            </a:r>
            <a:br>
              <a:rPr lang="cs-CZ" sz="2800" b="1" dirty="0"/>
            </a:br>
            <a:r>
              <a:rPr lang="cs-CZ" sz="2800" b="1" dirty="0"/>
              <a:t>působících na HB a nepřímo úměrná </a:t>
            </a:r>
            <a:br>
              <a:rPr lang="cs-CZ" sz="2800" b="1" dirty="0"/>
            </a:br>
            <a:r>
              <a:rPr lang="cs-CZ" sz="2800" b="1" dirty="0"/>
              <a:t>hmotnosti HB.</a:t>
            </a:r>
          </a:p>
          <a:p>
            <a:endParaRPr lang="cs-CZ" sz="2800" dirty="0"/>
          </a:p>
          <a:p>
            <a:r>
              <a:rPr lang="cs-CZ" sz="2800" dirty="0"/>
              <a:t>Směr zrychlení je shodný se směrem výslednice sil. </a:t>
            </a:r>
          </a:p>
          <a:p>
            <a:r>
              <a:rPr lang="cs-CZ" sz="2800" dirty="0"/>
              <a:t> </a:t>
            </a:r>
          </a:p>
          <a:p>
            <a:r>
              <a:rPr lang="cs-CZ" sz="2800" dirty="0"/>
              <a:t>Stálá síla </a:t>
            </a:r>
            <a:r>
              <a:rPr lang="cs-CZ" sz="2800" b="1" dirty="0"/>
              <a:t>F </a:t>
            </a:r>
            <a:r>
              <a:rPr lang="cs-CZ" sz="2800" dirty="0"/>
              <a:t>působící na těleso o hmotnosti m uvádí těleso do rovnoměrně zrychleného pohybu se zrychlením </a:t>
            </a:r>
            <a:r>
              <a:rPr lang="cs-CZ" sz="2800" b="1" dirty="0"/>
              <a:t>a. </a:t>
            </a:r>
          </a:p>
          <a:p>
            <a:endParaRPr lang="cs-CZ" sz="2800" b="1" dirty="0"/>
          </a:p>
          <a:p>
            <a:r>
              <a:rPr lang="cs-CZ" sz="2800" b="1" dirty="0"/>
              <a:t>pohybová rovnice →			</a:t>
            </a:r>
            <a:r>
              <a:rPr lang="en-US" sz="2800" dirty="0"/>
              <a:t>[F] </a:t>
            </a:r>
            <a:r>
              <a:rPr lang="cs-CZ" sz="2800" dirty="0"/>
              <a:t>= N = kg.m.s</a:t>
            </a:r>
            <a:r>
              <a:rPr lang="cs-CZ" sz="2800" baseline="30000" dirty="0"/>
              <a:t>-2</a:t>
            </a:r>
            <a:r>
              <a:rPr lang="cs-CZ" sz="2800" dirty="0"/>
              <a:t>  	</a:t>
            </a:r>
          </a:p>
        </p:txBody>
      </p:sp>
      <p:sp>
        <p:nvSpPr>
          <p:cNvPr id="14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95410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800" b="1" dirty="0">
                <a:solidFill>
                  <a:schemeClr val="bg1"/>
                </a:solidFill>
                <a:cs typeface="Arial" charset="0"/>
              </a:rPr>
              <a:t>3. 3.	2. NEWTONŮV POHYBOVÝ ZÁKON </a:t>
            </a:r>
            <a:br>
              <a:rPr lang="cs-CZ" sz="2800" b="1" dirty="0">
                <a:solidFill>
                  <a:schemeClr val="bg1"/>
                </a:solidFill>
                <a:cs typeface="Arial" charset="0"/>
              </a:rPr>
            </a:br>
            <a:r>
              <a:rPr lang="cs-CZ" sz="2800" b="1" dirty="0">
                <a:solidFill>
                  <a:schemeClr val="bg1"/>
                </a:solidFill>
                <a:cs typeface="Arial" charset="0"/>
              </a:rPr>
              <a:t>	</a:t>
            </a:r>
            <a:r>
              <a:rPr lang="cs-CZ" sz="2800" b="1" dirty="0">
                <a:solidFill>
                  <a:srgbClr val="FFFF00"/>
                </a:solidFill>
                <a:cs typeface="Arial" charset="0"/>
              </a:rPr>
              <a:t>ZÁKON SÍLY 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162049"/>
              </p:ext>
            </p:extLst>
          </p:nvPr>
        </p:nvGraphicFramePr>
        <p:xfrm>
          <a:off x="3744119" y="5203090"/>
          <a:ext cx="1655762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583920" imgH="215640" progId="Equation.3">
                  <p:embed/>
                </p:oleObj>
              </mc:Choice>
              <mc:Fallback>
                <p:oleObj name="Rovnice" r:id="rId3" imgW="583920" imgH="2156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4119" y="5203090"/>
                        <a:ext cx="1655762" cy="563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663373"/>
              </p:ext>
            </p:extLst>
          </p:nvPr>
        </p:nvGraphicFramePr>
        <p:xfrm>
          <a:off x="6372200" y="1412776"/>
          <a:ext cx="1189038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419040" imgH="419040" progId="Equation.3">
                  <p:embed/>
                </p:oleObj>
              </mc:Choice>
              <mc:Fallback>
                <p:oleObj name="Rovnice" r:id="rId5" imgW="419040" imgH="41904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1412776"/>
                        <a:ext cx="1189038" cy="1093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94697" y="5991671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1 N </a:t>
            </a:r>
          </a:p>
          <a:p>
            <a:pPr algn="ctr"/>
            <a:r>
              <a:rPr lang="cs-CZ" sz="2400" dirty="0"/>
              <a:t>je síla, která tělesu o hmotnosti 1 kg uděluje zrychlení  1m.s</a:t>
            </a:r>
            <a:r>
              <a:rPr lang="cs-CZ" sz="2400" baseline="30000" dirty="0"/>
              <a:t>-2</a:t>
            </a:r>
            <a:r>
              <a:rPr lang="cs-CZ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489732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214282" y="620688"/>
                <a:ext cx="8715436" cy="614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600" dirty="0"/>
                  <a:t>Neexistuje těleso, na které by nepůsobila síla.</a:t>
                </a:r>
              </a:p>
              <a:p>
                <a:endParaRPr lang="cs-CZ" sz="2600" i="1" dirty="0"/>
              </a:p>
              <a:p>
                <a:r>
                  <a:rPr lang="cs-CZ" sz="2600" i="1" dirty="0"/>
                  <a:t>Zavedli jsme model izolovaného tělesa, kde výslednice sil na ně působící je nulová.</a:t>
                </a:r>
              </a:p>
              <a:p>
                <a:endParaRPr lang="cs-CZ" sz="2600" dirty="0"/>
              </a:p>
              <a:p>
                <a:r>
                  <a:rPr lang="cs-CZ" sz="2600" dirty="0"/>
                  <a:t>Izolované těleso je v klidu, nebo se pohybuje rovnoměrně přímočaře i tehdy, působí-li na ně dvě síly opačného směru.</a:t>
                </a:r>
              </a:p>
              <a:p>
                <a:endParaRPr lang="cs-CZ" sz="2600" dirty="0"/>
              </a:p>
              <a:p>
                <a:r>
                  <a:rPr lang="cs-CZ" sz="2600" dirty="0"/>
                  <a:t>Působí-li na těleso konstantní síla, pohybuje se těleso </a:t>
                </a:r>
                <a:br>
                  <a:rPr lang="cs-CZ" sz="2600" dirty="0"/>
                </a:br>
                <a:r>
                  <a:rPr lang="cs-CZ" sz="2600" dirty="0"/>
                  <a:t>s konstantním zrychlením.</a:t>
                </a:r>
              </a:p>
              <a:p>
                <a:endParaRPr lang="cs-CZ" sz="2600" dirty="0"/>
              </a:p>
              <a:p>
                <a:r>
                  <a:rPr lang="cs-CZ" sz="2600" dirty="0"/>
                  <a:t>Př.: volný pád</a:t>
                </a:r>
              </a:p>
              <a:p>
                <a:endParaRPr lang="cs-CZ" sz="2600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2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600" b="0" i="1" smtClean="0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cs-CZ" sz="2600" b="0" i="1" smtClean="0">
                                <a:latin typeface="Cambria Math"/>
                              </a:rPr>
                              <m:t>𝐺</m:t>
                            </m:r>
                          </m:sub>
                        </m:sSub>
                      </m:e>
                    </m:acc>
                  </m:oMath>
                </a14:m>
                <a:r>
                  <a:rPr lang="cs-CZ" sz="2600" dirty="0"/>
                  <a:t> - tíhová síla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2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600" b="0" i="1" smtClean="0">
                            <a:latin typeface="Cambria Math"/>
                          </a:rPr>
                          <m:t>𝑔</m:t>
                        </m:r>
                      </m:e>
                    </m:acc>
                  </m:oMath>
                </a14:m>
                <a:r>
                  <a:rPr lang="cs-CZ" sz="2600" dirty="0"/>
                  <a:t>  - tíhové zrychlení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82" y="620688"/>
                <a:ext cx="8715436" cy="6142579"/>
              </a:xfrm>
              <a:prstGeom prst="rect">
                <a:avLst/>
              </a:prstGeom>
              <a:blipFill rotWithShape="1">
                <a:blip r:embed="rId4"/>
                <a:stretch>
                  <a:fillRect l="-1189" t="-794" b="-16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3.	2. NPZ - ZÁKON SÍLY</a:t>
            </a:r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395536" y="3717032"/>
            <a:ext cx="83529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584889"/>
              </p:ext>
            </p:extLst>
          </p:nvPr>
        </p:nvGraphicFramePr>
        <p:xfrm>
          <a:off x="3779912" y="5250194"/>
          <a:ext cx="183356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647640" imgH="253800" progId="Equation.3">
                  <p:embed/>
                </p:oleObj>
              </mc:Choice>
              <mc:Fallback>
                <p:oleObj name="Rovnice" r:id="rId5" imgW="647640" imgH="2538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5250194"/>
                        <a:ext cx="1833562" cy="663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156176" y="4437112"/>
            <a:ext cx="2376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Ve vakuu padají všechna tělesa </a:t>
            </a:r>
            <a:br>
              <a:rPr lang="cs-CZ" sz="2400" dirty="0"/>
            </a:br>
            <a:r>
              <a:rPr lang="cs-CZ" sz="2400" dirty="0"/>
              <a:t>s konstantním zrychlením </a:t>
            </a:r>
            <a:r>
              <a:rPr lang="cs-CZ" sz="2400" b="1" dirty="0"/>
              <a:t>g</a:t>
            </a:r>
            <a:r>
              <a:rPr lang="cs-CZ" sz="2400" dirty="0"/>
              <a:t> </a:t>
            </a:r>
            <a:br>
              <a:rPr lang="cs-CZ" sz="2400" dirty="0"/>
            </a:br>
            <a:r>
              <a:rPr lang="cs-CZ" sz="2400" dirty="0"/>
              <a:t>svisle dolů.</a:t>
            </a:r>
          </a:p>
        </p:txBody>
      </p:sp>
    </p:spTree>
    <p:extLst>
      <p:ext uri="{BB962C8B-B14F-4D97-AF65-F5344CB8AC3E}">
        <p14:creationId xmlns:p14="http://schemas.microsoft.com/office/powerpoint/2010/main" val="5367891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785794"/>
            <a:ext cx="87154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2. NPZ umožňuje </a:t>
            </a:r>
            <a:r>
              <a:rPr lang="cs-CZ" sz="2800" b="1" dirty="0"/>
              <a:t>dynamické měření hmotnosti tělesa</a:t>
            </a:r>
            <a:r>
              <a:rPr lang="cs-CZ" sz="2800" dirty="0"/>
              <a:t>:</a:t>
            </a:r>
          </a:p>
          <a:p>
            <a:endParaRPr lang="cs-CZ" sz="2800" dirty="0"/>
          </a:p>
          <a:p>
            <a:pPr>
              <a:lnSpc>
                <a:spcPct val="150000"/>
              </a:lnSpc>
            </a:pPr>
            <a:r>
              <a:rPr lang="cs-CZ" sz="2800" dirty="0"/>
              <a:t>známe-li velikost výslednice sil </a:t>
            </a:r>
            <a:br>
              <a:rPr lang="cs-CZ" sz="2800" dirty="0"/>
            </a:br>
            <a:r>
              <a:rPr lang="cs-CZ" sz="2800" dirty="0"/>
              <a:t>působících na těleso </a:t>
            </a:r>
            <a:br>
              <a:rPr lang="cs-CZ" sz="2800" dirty="0"/>
            </a:br>
            <a:r>
              <a:rPr lang="cs-CZ" sz="2800" dirty="0"/>
              <a:t>a změříme-li zrychlení, </a:t>
            </a:r>
            <a:br>
              <a:rPr lang="cs-CZ" sz="2800" dirty="0"/>
            </a:br>
            <a:r>
              <a:rPr lang="cs-CZ" sz="2800" dirty="0"/>
              <a:t>je možné hmotnost tělesa vypočítat. </a:t>
            </a:r>
            <a:br>
              <a:rPr lang="cs-CZ" sz="2800" dirty="0"/>
            </a:br>
            <a:endParaRPr lang="cs-CZ" sz="2800" dirty="0"/>
          </a:p>
          <a:p>
            <a:r>
              <a:rPr lang="cs-CZ" sz="2800" dirty="0"/>
              <a:t>Např.: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hmotnost elementárních částic,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hmotnost  hvězd…</a:t>
            </a:r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3.	2. NPZ - ZÁKON SÍLY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050749"/>
              </p:ext>
            </p:extLst>
          </p:nvPr>
        </p:nvGraphicFramePr>
        <p:xfrm>
          <a:off x="6732240" y="2348880"/>
          <a:ext cx="1298575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457200" imgH="393480" progId="Equation.3">
                  <p:embed/>
                </p:oleObj>
              </mc:Choice>
              <mc:Fallback>
                <p:oleObj name="Rovnice" r:id="rId3" imgW="457200" imgH="39348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2348880"/>
                        <a:ext cx="1298575" cy="1027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05415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3.	2. NPZ - ZÁKON SÍLY</a:t>
            </a:r>
          </a:p>
        </p:txBody>
      </p:sp>
      <p:pic>
        <p:nvPicPr>
          <p:cNvPr id="5122" name="Picture 2" descr="Soubor:Newtons laws in lat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877" y="764704"/>
            <a:ext cx="3528392" cy="5495233"/>
          </a:xfrm>
          <a:prstGeom prst="rect">
            <a:avLst/>
          </a:prstGeom>
          <a:ln w="228600" cap="sq" cmpd="thickThin">
            <a:solidFill>
              <a:schemeClr val="bg1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79512" y="5376118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600" dirty="0"/>
              <a:t>Obr.: 1 </a:t>
            </a:r>
            <a:br>
              <a:rPr lang="cs-CZ" sz="1600" dirty="0"/>
            </a:br>
            <a:r>
              <a:rPr lang="cs-CZ" sz="1600" dirty="0"/>
              <a:t>Newtonův první a druhý zákon v latině </a:t>
            </a:r>
            <a:br>
              <a:rPr lang="cs-CZ" sz="1600" dirty="0"/>
            </a:br>
            <a:r>
              <a:rPr lang="cs-CZ" sz="1600" dirty="0"/>
              <a:t>v původním vydání </a:t>
            </a:r>
            <a:r>
              <a:rPr lang="cs-CZ" sz="1600" dirty="0" err="1"/>
              <a:t>Philosophiae</a:t>
            </a:r>
            <a:r>
              <a:rPr lang="cs-CZ" sz="1600" dirty="0"/>
              <a:t> </a:t>
            </a:r>
            <a:r>
              <a:rPr lang="cs-CZ" sz="1600" dirty="0" err="1"/>
              <a:t>Naturalis</a:t>
            </a:r>
            <a:r>
              <a:rPr lang="cs-CZ" sz="1600" dirty="0"/>
              <a:t> </a:t>
            </a:r>
            <a:r>
              <a:rPr lang="cs-CZ" sz="1600" dirty="0" err="1"/>
              <a:t>Principia</a:t>
            </a:r>
            <a:r>
              <a:rPr lang="cs-CZ" sz="1600" dirty="0"/>
              <a:t> </a:t>
            </a:r>
            <a:r>
              <a:rPr lang="cs-CZ" sz="1600" dirty="0" err="1"/>
              <a:t>Mathematica</a:t>
            </a:r>
            <a:r>
              <a:rPr lang="cs-CZ" sz="1600" dirty="0"/>
              <a:t> (1687)</a:t>
            </a:r>
          </a:p>
        </p:txBody>
      </p:sp>
      <p:sp>
        <p:nvSpPr>
          <p:cNvPr id="9" name="Obdélník 8"/>
          <p:cNvSpPr/>
          <p:nvPr/>
        </p:nvSpPr>
        <p:spPr>
          <a:xfrm>
            <a:off x="186273" y="652071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b="1" i="1" dirty="0"/>
              <a:t>Zákon síly.</a:t>
            </a:r>
          </a:p>
          <a:p>
            <a:r>
              <a:rPr lang="cs-CZ" sz="2400" i="1" dirty="0" err="1"/>
              <a:t>Mutationem</a:t>
            </a:r>
            <a:r>
              <a:rPr lang="cs-CZ" sz="2400" i="1" dirty="0"/>
              <a:t> </a:t>
            </a:r>
            <a:r>
              <a:rPr lang="cs-CZ" sz="2400" i="1" dirty="0" err="1"/>
              <a:t>motus</a:t>
            </a:r>
            <a:r>
              <a:rPr lang="cs-CZ" sz="2400" i="1" dirty="0"/>
              <a:t> </a:t>
            </a:r>
            <a:r>
              <a:rPr lang="cs-CZ" sz="2400" i="1" dirty="0" err="1"/>
              <a:t>proportionalem</a:t>
            </a:r>
            <a:r>
              <a:rPr lang="cs-CZ" sz="2400" i="1" dirty="0"/>
              <a:t> </a:t>
            </a:r>
            <a:r>
              <a:rPr lang="cs-CZ" sz="2400" i="1" dirty="0" err="1"/>
              <a:t>esse</a:t>
            </a:r>
            <a:r>
              <a:rPr lang="cs-CZ" sz="2400" i="1" dirty="0"/>
              <a:t> </a:t>
            </a:r>
            <a:r>
              <a:rPr lang="cs-CZ" sz="2400" i="1" dirty="0" err="1"/>
              <a:t>vi</a:t>
            </a:r>
            <a:r>
              <a:rPr lang="cs-CZ" sz="2400" i="1" dirty="0"/>
              <a:t> </a:t>
            </a:r>
            <a:r>
              <a:rPr lang="cs-CZ" sz="2400" i="1" dirty="0" err="1"/>
              <a:t>motrici</a:t>
            </a:r>
            <a:r>
              <a:rPr lang="cs-CZ" sz="2400" i="1" dirty="0"/>
              <a:t> </a:t>
            </a:r>
            <a:r>
              <a:rPr lang="cs-CZ" sz="2400" i="1" dirty="0" err="1"/>
              <a:t>impressae</a:t>
            </a:r>
            <a:r>
              <a:rPr lang="cs-CZ" sz="2400" i="1" dirty="0"/>
              <a:t> et </a:t>
            </a:r>
            <a:r>
              <a:rPr lang="cs-CZ" sz="2400" i="1" dirty="0" err="1"/>
              <a:t>fieri</a:t>
            </a:r>
            <a:r>
              <a:rPr lang="cs-CZ" sz="2400" i="1" dirty="0"/>
              <a:t> </a:t>
            </a:r>
            <a:r>
              <a:rPr lang="cs-CZ" sz="2400" i="1" dirty="0" err="1"/>
              <a:t>secundam</a:t>
            </a:r>
            <a:r>
              <a:rPr lang="cs-CZ" sz="2400" i="1" dirty="0"/>
              <a:t> </a:t>
            </a:r>
            <a:r>
              <a:rPr lang="cs-CZ" sz="2400" i="1" dirty="0" err="1"/>
              <a:t>lineam</a:t>
            </a:r>
            <a:r>
              <a:rPr lang="cs-CZ" sz="2400" i="1" dirty="0"/>
              <a:t> </a:t>
            </a:r>
            <a:r>
              <a:rPr lang="cs-CZ" sz="2400" i="1" dirty="0" err="1"/>
              <a:t>rectam</a:t>
            </a:r>
            <a:r>
              <a:rPr lang="cs-CZ" sz="2400" i="1" dirty="0"/>
              <a:t> </a:t>
            </a:r>
            <a:r>
              <a:rPr lang="cs-CZ" sz="2400" i="1" dirty="0" err="1"/>
              <a:t>qua</a:t>
            </a:r>
            <a:r>
              <a:rPr lang="cs-CZ" sz="2400" i="1" dirty="0"/>
              <a:t> vis </a:t>
            </a:r>
            <a:r>
              <a:rPr lang="cs-CZ" sz="2400" i="1" dirty="0" err="1"/>
              <a:t>illa</a:t>
            </a:r>
            <a:r>
              <a:rPr lang="cs-CZ" sz="2400" i="1" dirty="0"/>
              <a:t> </a:t>
            </a:r>
            <a:r>
              <a:rPr lang="cs-CZ" sz="2400" i="1" dirty="0" err="1"/>
              <a:t>imprimitur</a:t>
            </a:r>
            <a:r>
              <a:rPr lang="cs-CZ" sz="2400" i="1" dirty="0"/>
              <a:t>.</a:t>
            </a:r>
          </a:p>
          <a:p>
            <a:endParaRPr lang="cs-CZ" sz="2400" i="1" dirty="0"/>
          </a:p>
          <a:p>
            <a:r>
              <a:rPr lang="cs-CZ" sz="2400" i="1" dirty="0"/>
              <a:t>Jestliže na těleso působí síla, pak se těleso pohybuje se zrychlením, které je přímo úměrné působící síle a nepřímo úměrné hmotnosti tělesa.</a:t>
            </a:r>
          </a:p>
        </p:txBody>
      </p:sp>
    </p:spTree>
    <p:extLst>
      <p:ext uri="{BB962C8B-B14F-4D97-AF65-F5344CB8AC3E}">
        <p14:creationId xmlns:p14="http://schemas.microsoft.com/office/powerpoint/2010/main" val="19208041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3548" y="4553326"/>
            <a:ext cx="1800200" cy="914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14282" y="1120670"/>
            <a:ext cx="871543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Každá dvě tělesa na sebe vzájemně působí </a:t>
            </a:r>
            <a:br>
              <a:rPr lang="cs-CZ" sz="2800" b="1" dirty="0"/>
            </a:br>
            <a:r>
              <a:rPr lang="cs-CZ" sz="2800" b="1" dirty="0"/>
              <a:t>stejně velkými silami opačného směru. </a:t>
            </a:r>
            <a:br>
              <a:rPr lang="cs-CZ" sz="2800" dirty="0"/>
            </a:br>
            <a:r>
              <a:rPr lang="cs-CZ" sz="2400" dirty="0"/>
              <a:t>(Jedné síle se říká akce, druhé reakce). </a:t>
            </a:r>
            <a:br>
              <a:rPr lang="cs-CZ" sz="2400" dirty="0"/>
            </a:br>
            <a:r>
              <a:rPr lang="cs-CZ" sz="2800" dirty="0"/>
              <a:t>Tyto síly vznikají a zanikají současně. </a:t>
            </a:r>
          </a:p>
          <a:p>
            <a:pPr algn="ctr"/>
            <a:r>
              <a:rPr lang="cs-CZ" sz="2800" dirty="0"/>
              <a:t>Síly se navzájem neruší.</a:t>
            </a:r>
          </a:p>
          <a:p>
            <a:pPr algn="ctr"/>
            <a:endParaRPr lang="cs-CZ" sz="2400" dirty="0"/>
          </a:p>
          <a:p>
            <a:pPr algn="ctr"/>
            <a:endParaRPr lang="cs-CZ" sz="2800" dirty="0"/>
          </a:p>
          <a:p>
            <a:pPr algn="ctr"/>
            <a:endParaRPr lang="cs-CZ" sz="2800" dirty="0"/>
          </a:p>
          <a:p>
            <a:pPr algn="ctr"/>
            <a:endParaRPr lang="cs-CZ" sz="2800" dirty="0"/>
          </a:p>
          <a:p>
            <a:pPr algn="ctr"/>
            <a:endParaRPr lang="cs-CZ" sz="2800" dirty="0"/>
          </a:p>
          <a:p>
            <a:pPr algn="ctr"/>
            <a:endParaRPr lang="cs-CZ" sz="2800" dirty="0"/>
          </a:p>
          <a:p>
            <a:pPr algn="ctr">
              <a:tabLst>
                <a:tab pos="3048000" algn="l"/>
                <a:tab pos="6996113" algn="r"/>
              </a:tabLst>
            </a:pPr>
            <a:r>
              <a:rPr lang="cs-CZ" sz="2800" dirty="0"/>
              <a:t> 	 	</a:t>
            </a:r>
          </a:p>
        </p:txBody>
      </p:sp>
      <p:sp>
        <p:nvSpPr>
          <p:cNvPr id="14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95410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800" b="1" dirty="0">
                <a:solidFill>
                  <a:schemeClr val="bg1"/>
                </a:solidFill>
                <a:cs typeface="Arial" charset="0"/>
              </a:rPr>
              <a:t>3. 4.	3. NEWTONŮV POHYBOVÝ ZÁKON </a:t>
            </a:r>
            <a:br>
              <a:rPr lang="cs-CZ" sz="2800" b="1" dirty="0">
                <a:solidFill>
                  <a:schemeClr val="bg1"/>
                </a:solidFill>
                <a:cs typeface="Arial" charset="0"/>
              </a:rPr>
            </a:br>
            <a:r>
              <a:rPr lang="cs-CZ" sz="2800" b="1" dirty="0">
                <a:solidFill>
                  <a:schemeClr val="bg1"/>
                </a:solidFill>
                <a:cs typeface="Arial" charset="0"/>
              </a:rPr>
              <a:t>	</a:t>
            </a:r>
            <a:r>
              <a:rPr lang="pl-PL" sz="2800" b="1" dirty="0">
                <a:solidFill>
                  <a:srgbClr val="FFFF00"/>
                </a:solidFill>
                <a:cs typeface="Arial" charset="0"/>
              </a:rPr>
              <a:t>ZÁKON AKCE A REAKCE</a:t>
            </a:r>
            <a:endParaRPr lang="cs-CZ" sz="2800" b="1" dirty="0">
              <a:solidFill>
                <a:srgbClr val="FFFF00"/>
              </a:solidFill>
              <a:cs typeface="Arial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>
            <a:off x="107504" y="5445224"/>
            <a:ext cx="30963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Skupina 7"/>
          <p:cNvGrpSpPr/>
          <p:nvPr/>
        </p:nvGrpSpPr>
        <p:grpSpPr>
          <a:xfrm>
            <a:off x="1358646" y="5010325"/>
            <a:ext cx="144000" cy="1321098"/>
            <a:chOff x="4274970" y="4340150"/>
            <a:chExt cx="144000" cy="1321098"/>
          </a:xfrm>
        </p:grpSpPr>
        <p:cxnSp>
          <p:nvCxnSpPr>
            <p:cNvPr id="6" name="Přímá spojnice se šipkou 5"/>
            <p:cNvCxnSpPr/>
            <p:nvPr/>
          </p:nvCxnSpPr>
          <p:spPr>
            <a:xfrm>
              <a:off x="4346970" y="4408210"/>
              <a:ext cx="0" cy="1253038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ál 6"/>
            <p:cNvSpPr/>
            <p:nvPr/>
          </p:nvSpPr>
          <p:spPr>
            <a:xfrm>
              <a:off x="4274970" y="4340150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1358646" y="4243191"/>
            <a:ext cx="144000" cy="1325038"/>
            <a:chOff x="4274970" y="3573016"/>
            <a:chExt cx="144000" cy="1325038"/>
          </a:xfrm>
        </p:grpSpPr>
        <p:cxnSp>
          <p:nvCxnSpPr>
            <p:cNvPr id="12" name="Přímá spojnice se šipkou 11"/>
            <p:cNvCxnSpPr/>
            <p:nvPr/>
          </p:nvCxnSpPr>
          <p:spPr>
            <a:xfrm flipV="1">
              <a:off x="4346970" y="3573016"/>
              <a:ext cx="0" cy="12530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ál 14"/>
            <p:cNvSpPr/>
            <p:nvPr/>
          </p:nvSpPr>
          <p:spPr>
            <a:xfrm>
              <a:off x="4274970" y="4754054"/>
              <a:ext cx="144000" cy="14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130196"/>
              </p:ext>
            </p:extLst>
          </p:nvPr>
        </p:nvGraphicFramePr>
        <p:xfrm>
          <a:off x="928433" y="3841388"/>
          <a:ext cx="4302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64957" imgH="203024" progId="Equation.3">
                  <p:embed/>
                </p:oleObj>
              </mc:Choice>
              <mc:Fallback>
                <p:oleObj name="Rovnice" r:id="rId3" imgW="164957" imgH="203024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433" y="3841388"/>
                        <a:ext cx="430213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381544"/>
              </p:ext>
            </p:extLst>
          </p:nvPr>
        </p:nvGraphicFramePr>
        <p:xfrm>
          <a:off x="742864" y="5526338"/>
          <a:ext cx="53022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203040" imgH="253800" progId="Equation.3">
                  <p:embed/>
                </p:oleObj>
              </mc:Choice>
              <mc:Fallback>
                <p:oleObj name="Rovnice" r:id="rId5" imgW="203040" imgH="253800" progId="Equation.3">
                  <p:embed/>
                  <p:pic>
                    <p:nvPicPr>
                      <p:cNvPr id="18" name="Objek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864" y="5526338"/>
                        <a:ext cx="530225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9">
            <a:extLst>
              <a:ext uri="{FF2B5EF4-FFF2-40B4-BE49-F238E27FC236}">
                <a16:creationId xmlns:a16="http://schemas.microsoft.com/office/drawing/2014/main" id="{69393F0D-7BCE-4A07-A316-55F4D34A8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430" y="3690604"/>
            <a:ext cx="4990202" cy="245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71024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146591" y="526157"/>
            <a:ext cx="87154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Kamarádky na skatu se od sebe navzájem odrazí.</a:t>
            </a:r>
          </a:p>
          <a:p>
            <a:endParaRPr lang="cs-CZ" sz="900" dirty="0"/>
          </a:p>
          <a:p>
            <a:pPr marL="1166813"/>
            <a:r>
              <a:rPr lang="cs-CZ" sz="2800" dirty="0"/>
              <a:t>Na obě působí stejně velká síla, </a:t>
            </a:r>
          </a:p>
          <a:p>
            <a:pPr marL="1166813"/>
            <a:r>
              <a:rPr lang="cs-CZ" sz="2800" dirty="0"/>
              <a:t>ale těžší se bude pohybovat</a:t>
            </a:r>
          </a:p>
          <a:p>
            <a:pPr marL="1166813"/>
            <a:r>
              <a:rPr lang="cs-CZ" sz="2800" dirty="0"/>
              <a:t>pomaleji (s menším zrychlením) než hubená. </a:t>
            </a:r>
          </a:p>
        </p:txBody>
      </p:sp>
      <p:sp>
        <p:nvSpPr>
          <p:cNvPr id="4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4.	3. NPZ – ZÁKON </a:t>
            </a:r>
            <a:r>
              <a:rPr lang="pl-PL" sz="2400" b="1" dirty="0">
                <a:solidFill>
                  <a:schemeClr val="bg1"/>
                </a:solidFill>
                <a:cs typeface="Arial" charset="0"/>
              </a:rPr>
              <a:t>- ZÁKON AKCE A REAKCE</a:t>
            </a:r>
            <a:endParaRPr lang="cs-CZ" sz="2400" b="1" dirty="0">
              <a:solidFill>
                <a:schemeClr val="bg1"/>
              </a:solidFill>
              <a:cs typeface="Arial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1475656" y="2777231"/>
            <a:ext cx="2726460" cy="3369293"/>
            <a:chOff x="1474088" y="2777231"/>
            <a:chExt cx="2726460" cy="3369293"/>
          </a:xfrm>
        </p:grpSpPr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3176146" y="4003324"/>
              <a:ext cx="1024402" cy="576985"/>
            </a:xfrm>
            <a:custGeom>
              <a:avLst/>
              <a:gdLst>
                <a:gd name="T0" fmla="*/ 0 w 1050"/>
                <a:gd name="T1" fmla="*/ 60 h 480"/>
                <a:gd name="T2" fmla="*/ 900 w 1050"/>
                <a:gd name="T3" fmla="*/ 60 h 480"/>
                <a:gd name="T4" fmla="*/ 900 w 1050"/>
                <a:gd name="T5" fmla="*/ 420 h 480"/>
                <a:gd name="T6" fmla="*/ 540 w 1050"/>
                <a:gd name="T7" fmla="*/ 420 h 480"/>
                <a:gd name="T8" fmla="*/ 180 w 1050"/>
                <a:gd name="T9" fmla="*/ 42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0" h="480">
                  <a:moveTo>
                    <a:pt x="0" y="60"/>
                  </a:moveTo>
                  <a:cubicBezTo>
                    <a:pt x="375" y="30"/>
                    <a:pt x="750" y="0"/>
                    <a:pt x="900" y="60"/>
                  </a:cubicBezTo>
                  <a:cubicBezTo>
                    <a:pt x="1050" y="120"/>
                    <a:pt x="960" y="360"/>
                    <a:pt x="900" y="420"/>
                  </a:cubicBezTo>
                  <a:cubicBezTo>
                    <a:pt x="840" y="480"/>
                    <a:pt x="660" y="420"/>
                    <a:pt x="540" y="420"/>
                  </a:cubicBezTo>
                  <a:cubicBezTo>
                    <a:pt x="420" y="420"/>
                    <a:pt x="300" y="420"/>
                    <a:pt x="180" y="42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grpSp>
          <p:nvGrpSpPr>
            <p:cNvPr id="31" name="Group 31"/>
            <p:cNvGrpSpPr>
              <a:grpSpLocks/>
            </p:cNvGrpSpPr>
            <p:nvPr/>
          </p:nvGrpSpPr>
          <p:grpSpPr bwMode="auto">
            <a:xfrm>
              <a:off x="2034041" y="5554773"/>
              <a:ext cx="1960851" cy="288493"/>
              <a:chOff x="4670" y="14156"/>
              <a:chExt cx="1516" cy="180"/>
            </a:xfrm>
          </p:grpSpPr>
          <p:sp>
            <p:nvSpPr>
              <p:cNvPr id="43" name="Freeform 32"/>
              <p:cNvSpPr>
                <a:spLocks/>
              </p:cNvSpPr>
              <p:nvPr/>
            </p:nvSpPr>
            <p:spPr bwMode="auto">
              <a:xfrm>
                <a:off x="4670" y="14156"/>
                <a:ext cx="543" cy="180"/>
              </a:xfrm>
              <a:custGeom>
                <a:avLst/>
                <a:gdLst>
                  <a:gd name="T0" fmla="*/ 630 w 720"/>
                  <a:gd name="T1" fmla="*/ 30 h 240"/>
                  <a:gd name="T2" fmla="*/ 630 w 720"/>
                  <a:gd name="T3" fmla="*/ 210 h 240"/>
                  <a:gd name="T4" fmla="*/ 90 w 720"/>
                  <a:gd name="T5" fmla="*/ 210 h 240"/>
                  <a:gd name="T6" fmla="*/ 90 w 720"/>
                  <a:gd name="T7" fmla="*/ 30 h 240"/>
                  <a:gd name="T8" fmla="*/ 270 w 720"/>
                  <a:gd name="T9" fmla="*/ 30 h 240"/>
                  <a:gd name="T10" fmla="*/ 270 w 720"/>
                  <a:gd name="T11" fmla="*/ 21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0" h="240">
                    <a:moveTo>
                      <a:pt x="630" y="30"/>
                    </a:moveTo>
                    <a:cubicBezTo>
                      <a:pt x="675" y="105"/>
                      <a:pt x="720" y="180"/>
                      <a:pt x="630" y="210"/>
                    </a:cubicBezTo>
                    <a:cubicBezTo>
                      <a:pt x="540" y="240"/>
                      <a:pt x="180" y="240"/>
                      <a:pt x="90" y="210"/>
                    </a:cubicBezTo>
                    <a:cubicBezTo>
                      <a:pt x="0" y="180"/>
                      <a:pt x="60" y="60"/>
                      <a:pt x="90" y="30"/>
                    </a:cubicBezTo>
                    <a:cubicBezTo>
                      <a:pt x="120" y="0"/>
                      <a:pt x="240" y="0"/>
                      <a:pt x="270" y="30"/>
                    </a:cubicBezTo>
                    <a:cubicBezTo>
                      <a:pt x="300" y="60"/>
                      <a:pt x="270" y="180"/>
                      <a:pt x="270" y="21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44" name="Freeform 33"/>
              <p:cNvSpPr>
                <a:spLocks/>
              </p:cNvSpPr>
              <p:nvPr/>
            </p:nvSpPr>
            <p:spPr bwMode="auto">
              <a:xfrm>
                <a:off x="5462" y="14156"/>
                <a:ext cx="724" cy="180"/>
              </a:xfrm>
              <a:custGeom>
                <a:avLst/>
                <a:gdLst>
                  <a:gd name="T0" fmla="*/ 120 w 960"/>
                  <a:gd name="T1" fmla="*/ 30 h 240"/>
                  <a:gd name="T2" fmla="*/ 120 w 960"/>
                  <a:gd name="T3" fmla="*/ 210 h 240"/>
                  <a:gd name="T4" fmla="*/ 840 w 960"/>
                  <a:gd name="T5" fmla="*/ 210 h 240"/>
                  <a:gd name="T6" fmla="*/ 840 w 960"/>
                  <a:gd name="T7" fmla="*/ 30 h 240"/>
                  <a:gd name="T8" fmla="*/ 660 w 960"/>
                  <a:gd name="T9" fmla="*/ 30 h 240"/>
                  <a:gd name="T10" fmla="*/ 660 w 960"/>
                  <a:gd name="T11" fmla="*/ 21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0" h="240">
                    <a:moveTo>
                      <a:pt x="120" y="30"/>
                    </a:moveTo>
                    <a:cubicBezTo>
                      <a:pt x="60" y="105"/>
                      <a:pt x="0" y="180"/>
                      <a:pt x="120" y="210"/>
                    </a:cubicBezTo>
                    <a:cubicBezTo>
                      <a:pt x="240" y="240"/>
                      <a:pt x="720" y="240"/>
                      <a:pt x="840" y="210"/>
                    </a:cubicBezTo>
                    <a:cubicBezTo>
                      <a:pt x="960" y="180"/>
                      <a:pt x="870" y="60"/>
                      <a:pt x="840" y="30"/>
                    </a:cubicBezTo>
                    <a:cubicBezTo>
                      <a:pt x="810" y="0"/>
                      <a:pt x="690" y="0"/>
                      <a:pt x="660" y="30"/>
                    </a:cubicBezTo>
                    <a:cubicBezTo>
                      <a:pt x="630" y="60"/>
                      <a:pt x="645" y="135"/>
                      <a:pt x="660" y="21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grpSp>
          <p:nvGrpSpPr>
            <p:cNvPr id="3" name="Skupina 2"/>
            <p:cNvGrpSpPr/>
            <p:nvPr/>
          </p:nvGrpSpPr>
          <p:grpSpPr>
            <a:xfrm>
              <a:off x="1474088" y="2777231"/>
              <a:ext cx="2698430" cy="3369293"/>
              <a:chOff x="1474088" y="2777231"/>
              <a:chExt cx="2698430" cy="3369293"/>
            </a:xfrm>
          </p:grpSpPr>
          <p:grpSp>
            <p:nvGrpSpPr>
              <p:cNvPr id="29" name="Group 26"/>
              <p:cNvGrpSpPr>
                <a:grpSpLocks/>
              </p:cNvGrpSpPr>
              <p:nvPr/>
            </p:nvGrpSpPr>
            <p:grpSpPr bwMode="auto">
              <a:xfrm>
                <a:off x="2121995" y="2777231"/>
                <a:ext cx="1698283" cy="2812802"/>
                <a:chOff x="4738" y="12288"/>
                <a:chExt cx="1313" cy="1755"/>
              </a:xfrm>
            </p:grpSpPr>
            <p:sp>
              <p:nvSpPr>
                <p:cNvPr id="45" name="AutoShape 27"/>
                <p:cNvSpPr>
                  <a:spLocks noChangeArrowheads="1"/>
                </p:cNvSpPr>
                <p:nvPr/>
              </p:nvSpPr>
              <p:spPr bwMode="auto">
                <a:xfrm>
                  <a:off x="5009" y="12423"/>
                  <a:ext cx="816" cy="675"/>
                </a:xfrm>
                <a:prstGeom prst="smileyFace">
                  <a:avLst>
                    <a:gd name="adj" fmla="val 4653"/>
                  </a:avLst>
                </a:prstGeom>
                <a:solidFill>
                  <a:srgbClr val="FFFFFF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46" name="Freeform 28"/>
                <p:cNvSpPr>
                  <a:spLocks/>
                </p:cNvSpPr>
                <p:nvPr/>
              </p:nvSpPr>
              <p:spPr bwMode="auto">
                <a:xfrm>
                  <a:off x="4738" y="13098"/>
                  <a:ext cx="1313" cy="945"/>
                </a:xfrm>
                <a:custGeom>
                  <a:avLst/>
                  <a:gdLst>
                    <a:gd name="T0" fmla="*/ 690 w 1740"/>
                    <a:gd name="T1" fmla="*/ 0 h 1260"/>
                    <a:gd name="T2" fmla="*/ 150 w 1740"/>
                    <a:gd name="T3" fmla="*/ 1080 h 1260"/>
                    <a:gd name="T4" fmla="*/ 1590 w 1740"/>
                    <a:gd name="T5" fmla="*/ 1080 h 1260"/>
                    <a:gd name="T6" fmla="*/ 1050 w 1740"/>
                    <a:gd name="T7" fmla="*/ 0 h 1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40" h="1260">
                      <a:moveTo>
                        <a:pt x="690" y="0"/>
                      </a:moveTo>
                      <a:cubicBezTo>
                        <a:pt x="345" y="450"/>
                        <a:pt x="0" y="900"/>
                        <a:pt x="150" y="1080"/>
                      </a:cubicBezTo>
                      <a:cubicBezTo>
                        <a:pt x="300" y="1260"/>
                        <a:pt x="1440" y="1260"/>
                        <a:pt x="1590" y="1080"/>
                      </a:cubicBezTo>
                      <a:cubicBezTo>
                        <a:pt x="1740" y="900"/>
                        <a:pt x="1140" y="180"/>
                        <a:pt x="1050" y="0"/>
                      </a:cubicBezTo>
                    </a:path>
                  </a:pathLst>
                </a:custGeom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47" name="Freeform 29"/>
                <p:cNvSpPr>
                  <a:spLocks/>
                </p:cNvSpPr>
                <p:nvPr/>
              </p:nvSpPr>
              <p:spPr bwMode="auto">
                <a:xfrm>
                  <a:off x="4738" y="12288"/>
                  <a:ext cx="1267" cy="450"/>
                </a:xfrm>
                <a:custGeom>
                  <a:avLst/>
                  <a:gdLst>
                    <a:gd name="T0" fmla="*/ 30 w 1680"/>
                    <a:gd name="T1" fmla="*/ 390 h 600"/>
                    <a:gd name="T2" fmla="*/ 390 w 1680"/>
                    <a:gd name="T3" fmla="*/ 570 h 600"/>
                    <a:gd name="T4" fmla="*/ 390 w 1680"/>
                    <a:gd name="T5" fmla="*/ 390 h 600"/>
                    <a:gd name="T6" fmla="*/ 30 w 1680"/>
                    <a:gd name="T7" fmla="*/ 570 h 600"/>
                    <a:gd name="T8" fmla="*/ 210 w 1680"/>
                    <a:gd name="T9" fmla="*/ 210 h 600"/>
                    <a:gd name="T10" fmla="*/ 390 w 1680"/>
                    <a:gd name="T11" fmla="*/ 390 h 600"/>
                    <a:gd name="T12" fmla="*/ 570 w 1680"/>
                    <a:gd name="T13" fmla="*/ 210 h 600"/>
                    <a:gd name="T14" fmla="*/ 210 w 1680"/>
                    <a:gd name="T15" fmla="*/ 210 h 600"/>
                    <a:gd name="T16" fmla="*/ 390 w 1680"/>
                    <a:gd name="T17" fmla="*/ 30 h 600"/>
                    <a:gd name="T18" fmla="*/ 570 w 1680"/>
                    <a:gd name="T19" fmla="*/ 30 h 600"/>
                    <a:gd name="T20" fmla="*/ 570 w 1680"/>
                    <a:gd name="T21" fmla="*/ 210 h 600"/>
                    <a:gd name="T22" fmla="*/ 750 w 1680"/>
                    <a:gd name="T23" fmla="*/ 210 h 600"/>
                    <a:gd name="T24" fmla="*/ 930 w 1680"/>
                    <a:gd name="T25" fmla="*/ 30 h 600"/>
                    <a:gd name="T26" fmla="*/ 930 w 1680"/>
                    <a:gd name="T27" fmla="*/ 390 h 600"/>
                    <a:gd name="T28" fmla="*/ 570 w 1680"/>
                    <a:gd name="T29" fmla="*/ 390 h 600"/>
                    <a:gd name="T30" fmla="*/ 750 w 1680"/>
                    <a:gd name="T31" fmla="*/ 210 h 600"/>
                    <a:gd name="T32" fmla="*/ 930 w 1680"/>
                    <a:gd name="T33" fmla="*/ 210 h 600"/>
                    <a:gd name="T34" fmla="*/ 930 w 1680"/>
                    <a:gd name="T35" fmla="*/ 30 h 600"/>
                    <a:gd name="T36" fmla="*/ 1290 w 1680"/>
                    <a:gd name="T37" fmla="*/ 210 h 600"/>
                    <a:gd name="T38" fmla="*/ 1110 w 1680"/>
                    <a:gd name="T39" fmla="*/ 210 h 600"/>
                    <a:gd name="T40" fmla="*/ 1290 w 1680"/>
                    <a:gd name="T41" fmla="*/ 390 h 600"/>
                    <a:gd name="T42" fmla="*/ 1290 w 1680"/>
                    <a:gd name="T43" fmla="*/ 210 h 600"/>
                    <a:gd name="T44" fmla="*/ 1650 w 1680"/>
                    <a:gd name="T45" fmla="*/ 210 h 600"/>
                    <a:gd name="T46" fmla="*/ 1470 w 1680"/>
                    <a:gd name="T47" fmla="*/ 390 h 600"/>
                    <a:gd name="T48" fmla="*/ 1290 w 1680"/>
                    <a:gd name="T49" fmla="*/ 390 h 600"/>
                    <a:gd name="T50" fmla="*/ 1470 w 1680"/>
                    <a:gd name="T51" fmla="*/ 570 h 600"/>
                    <a:gd name="T52" fmla="*/ 1650 w 1680"/>
                    <a:gd name="T53" fmla="*/ 390 h 600"/>
                    <a:gd name="T54" fmla="*/ 1470 w 1680"/>
                    <a:gd name="T55" fmla="*/ 210 h 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680" h="600">
                      <a:moveTo>
                        <a:pt x="30" y="390"/>
                      </a:moveTo>
                      <a:cubicBezTo>
                        <a:pt x="180" y="480"/>
                        <a:pt x="330" y="570"/>
                        <a:pt x="390" y="570"/>
                      </a:cubicBezTo>
                      <a:cubicBezTo>
                        <a:pt x="450" y="570"/>
                        <a:pt x="450" y="390"/>
                        <a:pt x="390" y="390"/>
                      </a:cubicBezTo>
                      <a:cubicBezTo>
                        <a:pt x="330" y="390"/>
                        <a:pt x="60" y="600"/>
                        <a:pt x="30" y="570"/>
                      </a:cubicBezTo>
                      <a:cubicBezTo>
                        <a:pt x="0" y="540"/>
                        <a:pt x="150" y="240"/>
                        <a:pt x="210" y="210"/>
                      </a:cubicBezTo>
                      <a:cubicBezTo>
                        <a:pt x="270" y="180"/>
                        <a:pt x="330" y="390"/>
                        <a:pt x="390" y="390"/>
                      </a:cubicBezTo>
                      <a:cubicBezTo>
                        <a:pt x="450" y="390"/>
                        <a:pt x="600" y="240"/>
                        <a:pt x="570" y="210"/>
                      </a:cubicBezTo>
                      <a:cubicBezTo>
                        <a:pt x="540" y="180"/>
                        <a:pt x="240" y="240"/>
                        <a:pt x="210" y="210"/>
                      </a:cubicBezTo>
                      <a:cubicBezTo>
                        <a:pt x="180" y="180"/>
                        <a:pt x="330" y="60"/>
                        <a:pt x="390" y="30"/>
                      </a:cubicBezTo>
                      <a:cubicBezTo>
                        <a:pt x="450" y="0"/>
                        <a:pt x="540" y="0"/>
                        <a:pt x="570" y="30"/>
                      </a:cubicBezTo>
                      <a:cubicBezTo>
                        <a:pt x="600" y="60"/>
                        <a:pt x="540" y="180"/>
                        <a:pt x="570" y="210"/>
                      </a:cubicBezTo>
                      <a:cubicBezTo>
                        <a:pt x="600" y="240"/>
                        <a:pt x="690" y="240"/>
                        <a:pt x="750" y="210"/>
                      </a:cubicBezTo>
                      <a:cubicBezTo>
                        <a:pt x="810" y="180"/>
                        <a:pt x="900" y="0"/>
                        <a:pt x="930" y="30"/>
                      </a:cubicBezTo>
                      <a:cubicBezTo>
                        <a:pt x="960" y="60"/>
                        <a:pt x="990" y="330"/>
                        <a:pt x="930" y="390"/>
                      </a:cubicBezTo>
                      <a:cubicBezTo>
                        <a:pt x="870" y="450"/>
                        <a:pt x="600" y="420"/>
                        <a:pt x="570" y="390"/>
                      </a:cubicBezTo>
                      <a:cubicBezTo>
                        <a:pt x="540" y="360"/>
                        <a:pt x="690" y="240"/>
                        <a:pt x="750" y="210"/>
                      </a:cubicBezTo>
                      <a:cubicBezTo>
                        <a:pt x="810" y="180"/>
                        <a:pt x="900" y="240"/>
                        <a:pt x="930" y="210"/>
                      </a:cubicBezTo>
                      <a:cubicBezTo>
                        <a:pt x="960" y="180"/>
                        <a:pt x="870" y="30"/>
                        <a:pt x="930" y="30"/>
                      </a:cubicBezTo>
                      <a:cubicBezTo>
                        <a:pt x="990" y="30"/>
                        <a:pt x="1260" y="180"/>
                        <a:pt x="1290" y="210"/>
                      </a:cubicBezTo>
                      <a:cubicBezTo>
                        <a:pt x="1320" y="240"/>
                        <a:pt x="1110" y="180"/>
                        <a:pt x="1110" y="210"/>
                      </a:cubicBezTo>
                      <a:cubicBezTo>
                        <a:pt x="1110" y="240"/>
                        <a:pt x="1260" y="390"/>
                        <a:pt x="1290" y="390"/>
                      </a:cubicBezTo>
                      <a:cubicBezTo>
                        <a:pt x="1320" y="390"/>
                        <a:pt x="1230" y="240"/>
                        <a:pt x="1290" y="210"/>
                      </a:cubicBezTo>
                      <a:cubicBezTo>
                        <a:pt x="1350" y="180"/>
                        <a:pt x="1620" y="180"/>
                        <a:pt x="1650" y="210"/>
                      </a:cubicBezTo>
                      <a:cubicBezTo>
                        <a:pt x="1680" y="240"/>
                        <a:pt x="1530" y="360"/>
                        <a:pt x="1470" y="390"/>
                      </a:cubicBezTo>
                      <a:cubicBezTo>
                        <a:pt x="1410" y="420"/>
                        <a:pt x="1290" y="360"/>
                        <a:pt x="1290" y="390"/>
                      </a:cubicBezTo>
                      <a:cubicBezTo>
                        <a:pt x="1290" y="420"/>
                        <a:pt x="1410" y="570"/>
                        <a:pt x="1470" y="570"/>
                      </a:cubicBezTo>
                      <a:cubicBezTo>
                        <a:pt x="1530" y="570"/>
                        <a:pt x="1650" y="450"/>
                        <a:pt x="1650" y="390"/>
                      </a:cubicBezTo>
                      <a:cubicBezTo>
                        <a:pt x="1650" y="330"/>
                        <a:pt x="1500" y="240"/>
                        <a:pt x="1470" y="210"/>
                      </a:cubicBezTo>
                    </a:path>
                  </a:pathLst>
                </a:custGeom>
                <a:solidFill>
                  <a:srgbClr val="FFFFFF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27" name="Freeform 45"/>
              <p:cNvSpPr>
                <a:spLocks/>
              </p:cNvSpPr>
              <p:nvPr/>
            </p:nvSpPr>
            <p:spPr bwMode="auto">
              <a:xfrm>
                <a:off x="1915993" y="3967263"/>
                <a:ext cx="907309" cy="973662"/>
              </a:xfrm>
              <a:custGeom>
                <a:avLst/>
                <a:gdLst>
                  <a:gd name="T0" fmla="*/ 930 w 930"/>
                  <a:gd name="T1" fmla="*/ 90 h 810"/>
                  <a:gd name="T2" fmla="*/ 570 w 930"/>
                  <a:gd name="T3" fmla="*/ 90 h 810"/>
                  <a:gd name="T4" fmla="*/ 30 w 930"/>
                  <a:gd name="T5" fmla="*/ 630 h 810"/>
                  <a:gd name="T6" fmla="*/ 390 w 930"/>
                  <a:gd name="T7" fmla="*/ 810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30" h="810">
                    <a:moveTo>
                      <a:pt x="930" y="90"/>
                    </a:moveTo>
                    <a:cubicBezTo>
                      <a:pt x="825" y="45"/>
                      <a:pt x="720" y="0"/>
                      <a:pt x="570" y="90"/>
                    </a:cubicBezTo>
                    <a:cubicBezTo>
                      <a:pt x="420" y="180"/>
                      <a:pt x="60" y="510"/>
                      <a:pt x="30" y="630"/>
                    </a:cubicBezTo>
                    <a:cubicBezTo>
                      <a:pt x="0" y="750"/>
                      <a:pt x="195" y="780"/>
                      <a:pt x="390" y="81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50" name="Volný tvar 49"/>
              <p:cNvSpPr/>
              <p:nvPr/>
            </p:nvSpPr>
            <p:spPr>
              <a:xfrm>
                <a:off x="1474088" y="5594340"/>
                <a:ext cx="2698430" cy="285750"/>
              </a:xfrm>
              <a:custGeom>
                <a:avLst/>
                <a:gdLst>
                  <a:gd name="connsiteX0" fmla="*/ 2621673 w 2698430"/>
                  <a:gd name="connsiteY0" fmla="*/ 57150 h 285750"/>
                  <a:gd name="connsiteX1" fmla="*/ 2421648 w 2698430"/>
                  <a:gd name="connsiteY1" fmla="*/ 285750 h 285750"/>
                  <a:gd name="connsiteX2" fmla="*/ 364248 w 2698430"/>
                  <a:gd name="connsiteY2" fmla="*/ 266700 h 285750"/>
                  <a:gd name="connsiteX3" fmla="*/ 11823 w 2698430"/>
                  <a:gd name="connsiteY3" fmla="*/ 0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98430" h="285750">
                    <a:moveTo>
                      <a:pt x="2621673" y="57150"/>
                    </a:moveTo>
                    <a:cubicBezTo>
                      <a:pt x="2709779" y="153987"/>
                      <a:pt x="2797886" y="250825"/>
                      <a:pt x="2421648" y="285750"/>
                    </a:cubicBezTo>
                    <a:cubicBezTo>
                      <a:pt x="2045410" y="320675"/>
                      <a:pt x="765885" y="314325"/>
                      <a:pt x="364248" y="266700"/>
                    </a:cubicBezTo>
                    <a:cubicBezTo>
                      <a:pt x="-37389" y="219075"/>
                      <a:pt x="-12783" y="109537"/>
                      <a:pt x="11823" y="0"/>
                    </a:cubicBezTo>
                  </a:path>
                </a:pathLst>
              </a:cu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2" name="Ovál 51"/>
              <p:cNvSpPr/>
              <p:nvPr/>
            </p:nvSpPr>
            <p:spPr>
              <a:xfrm>
                <a:off x="2033065" y="5911845"/>
                <a:ext cx="234679" cy="234679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3" name="Ovál 52"/>
              <p:cNvSpPr/>
              <p:nvPr/>
            </p:nvSpPr>
            <p:spPr>
              <a:xfrm>
                <a:off x="3503652" y="5911845"/>
                <a:ext cx="234679" cy="234679"/>
              </a:xfrm>
              <a:prstGeom prst="ellipse">
                <a:avLst/>
              </a:prstGeom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2" name="Skupina 1"/>
          <p:cNvGrpSpPr/>
          <p:nvPr/>
        </p:nvGrpSpPr>
        <p:grpSpPr>
          <a:xfrm>
            <a:off x="4152691" y="2886217"/>
            <a:ext cx="2830150" cy="3260307"/>
            <a:chOff x="4152691" y="2886217"/>
            <a:chExt cx="2830150" cy="3260307"/>
          </a:xfrm>
        </p:grpSpPr>
        <p:grpSp>
          <p:nvGrpSpPr>
            <p:cNvPr id="32" name="Group 34"/>
            <p:cNvGrpSpPr>
              <a:grpSpLocks/>
            </p:cNvGrpSpPr>
            <p:nvPr/>
          </p:nvGrpSpPr>
          <p:grpSpPr bwMode="auto">
            <a:xfrm>
              <a:off x="4152691" y="2886217"/>
              <a:ext cx="1879365" cy="2992309"/>
              <a:chOff x="6308" y="12491"/>
              <a:chExt cx="1453" cy="1867"/>
            </a:xfrm>
          </p:grpSpPr>
          <p:grpSp>
            <p:nvGrpSpPr>
              <p:cNvPr id="34" name="Group 35"/>
              <p:cNvGrpSpPr>
                <a:grpSpLocks/>
              </p:cNvGrpSpPr>
              <p:nvPr/>
            </p:nvGrpSpPr>
            <p:grpSpPr bwMode="auto">
              <a:xfrm>
                <a:off x="6594" y="12491"/>
                <a:ext cx="1041" cy="1665"/>
                <a:chOff x="6594" y="12491"/>
                <a:chExt cx="1041" cy="1665"/>
              </a:xfrm>
            </p:grpSpPr>
            <p:sp>
              <p:nvSpPr>
                <p:cNvPr id="39" name="AutoShape 36"/>
                <p:cNvSpPr>
                  <a:spLocks noChangeArrowheads="1"/>
                </p:cNvSpPr>
                <p:nvPr/>
              </p:nvSpPr>
              <p:spPr bwMode="auto">
                <a:xfrm>
                  <a:off x="6775" y="12693"/>
                  <a:ext cx="679" cy="540"/>
                </a:xfrm>
                <a:prstGeom prst="smileyFace">
                  <a:avLst>
                    <a:gd name="adj" fmla="val -4653"/>
                  </a:avLst>
                </a:prstGeom>
                <a:solidFill>
                  <a:srgbClr val="FFFFFF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40" name="Freeform 37"/>
                <p:cNvSpPr>
                  <a:spLocks/>
                </p:cNvSpPr>
                <p:nvPr/>
              </p:nvSpPr>
              <p:spPr bwMode="auto">
                <a:xfrm>
                  <a:off x="6639" y="12536"/>
                  <a:ext cx="452" cy="472"/>
                </a:xfrm>
                <a:custGeom>
                  <a:avLst/>
                  <a:gdLst>
                    <a:gd name="T0" fmla="*/ 180 w 600"/>
                    <a:gd name="T1" fmla="*/ 390 h 630"/>
                    <a:gd name="T2" fmla="*/ 180 w 600"/>
                    <a:gd name="T3" fmla="*/ 570 h 630"/>
                    <a:gd name="T4" fmla="*/ 0 w 600"/>
                    <a:gd name="T5" fmla="*/ 570 h 630"/>
                    <a:gd name="T6" fmla="*/ 180 w 600"/>
                    <a:gd name="T7" fmla="*/ 210 h 630"/>
                    <a:gd name="T8" fmla="*/ 360 w 600"/>
                    <a:gd name="T9" fmla="*/ 390 h 630"/>
                    <a:gd name="T10" fmla="*/ 360 w 600"/>
                    <a:gd name="T11" fmla="*/ 30 h 630"/>
                    <a:gd name="T12" fmla="*/ 540 w 600"/>
                    <a:gd name="T13" fmla="*/ 210 h 630"/>
                    <a:gd name="T14" fmla="*/ 540 w 600"/>
                    <a:gd name="T15" fmla="*/ 390 h 630"/>
                    <a:gd name="T16" fmla="*/ 180 w 600"/>
                    <a:gd name="T17" fmla="*/ 390 h 6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0" h="630">
                      <a:moveTo>
                        <a:pt x="180" y="390"/>
                      </a:moveTo>
                      <a:cubicBezTo>
                        <a:pt x="120" y="420"/>
                        <a:pt x="210" y="540"/>
                        <a:pt x="180" y="570"/>
                      </a:cubicBezTo>
                      <a:cubicBezTo>
                        <a:pt x="150" y="600"/>
                        <a:pt x="0" y="630"/>
                        <a:pt x="0" y="570"/>
                      </a:cubicBezTo>
                      <a:cubicBezTo>
                        <a:pt x="0" y="510"/>
                        <a:pt x="120" y="240"/>
                        <a:pt x="180" y="210"/>
                      </a:cubicBezTo>
                      <a:cubicBezTo>
                        <a:pt x="240" y="180"/>
                        <a:pt x="330" y="420"/>
                        <a:pt x="360" y="390"/>
                      </a:cubicBezTo>
                      <a:cubicBezTo>
                        <a:pt x="390" y="360"/>
                        <a:pt x="330" y="60"/>
                        <a:pt x="360" y="30"/>
                      </a:cubicBezTo>
                      <a:cubicBezTo>
                        <a:pt x="390" y="0"/>
                        <a:pt x="510" y="150"/>
                        <a:pt x="540" y="210"/>
                      </a:cubicBezTo>
                      <a:cubicBezTo>
                        <a:pt x="570" y="270"/>
                        <a:pt x="600" y="360"/>
                        <a:pt x="540" y="390"/>
                      </a:cubicBezTo>
                      <a:cubicBezTo>
                        <a:pt x="480" y="420"/>
                        <a:pt x="240" y="360"/>
                        <a:pt x="180" y="39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41" name="Freeform 38"/>
                <p:cNvSpPr>
                  <a:spLocks/>
                </p:cNvSpPr>
                <p:nvPr/>
              </p:nvSpPr>
              <p:spPr bwMode="auto">
                <a:xfrm>
                  <a:off x="6594" y="12491"/>
                  <a:ext cx="1041" cy="607"/>
                </a:xfrm>
                <a:custGeom>
                  <a:avLst/>
                  <a:gdLst>
                    <a:gd name="T0" fmla="*/ 1140 w 1380"/>
                    <a:gd name="T1" fmla="*/ 630 h 810"/>
                    <a:gd name="T2" fmla="*/ 1320 w 1380"/>
                    <a:gd name="T3" fmla="*/ 810 h 810"/>
                    <a:gd name="T4" fmla="*/ 1320 w 1380"/>
                    <a:gd name="T5" fmla="*/ 630 h 810"/>
                    <a:gd name="T6" fmla="*/ 960 w 1380"/>
                    <a:gd name="T7" fmla="*/ 630 h 810"/>
                    <a:gd name="T8" fmla="*/ 960 w 1380"/>
                    <a:gd name="T9" fmla="*/ 270 h 810"/>
                    <a:gd name="T10" fmla="*/ 1140 w 1380"/>
                    <a:gd name="T11" fmla="*/ 450 h 810"/>
                    <a:gd name="T12" fmla="*/ 960 w 1380"/>
                    <a:gd name="T13" fmla="*/ 630 h 810"/>
                    <a:gd name="T14" fmla="*/ 1140 w 1380"/>
                    <a:gd name="T15" fmla="*/ 90 h 810"/>
                    <a:gd name="T16" fmla="*/ 600 w 1380"/>
                    <a:gd name="T17" fmla="*/ 90 h 810"/>
                    <a:gd name="T18" fmla="*/ 780 w 1380"/>
                    <a:gd name="T19" fmla="*/ 450 h 810"/>
                    <a:gd name="T20" fmla="*/ 960 w 1380"/>
                    <a:gd name="T21" fmla="*/ 90 h 810"/>
                    <a:gd name="T22" fmla="*/ 420 w 1380"/>
                    <a:gd name="T23" fmla="*/ 90 h 810"/>
                    <a:gd name="T24" fmla="*/ 420 w 1380"/>
                    <a:gd name="T25" fmla="*/ 270 h 810"/>
                    <a:gd name="T26" fmla="*/ 240 w 1380"/>
                    <a:gd name="T27" fmla="*/ 90 h 810"/>
                    <a:gd name="T28" fmla="*/ 600 w 1380"/>
                    <a:gd name="T29" fmla="*/ 90 h 810"/>
                    <a:gd name="T30" fmla="*/ 60 w 1380"/>
                    <a:gd name="T31" fmla="*/ 450 h 810"/>
                    <a:gd name="T32" fmla="*/ 240 w 1380"/>
                    <a:gd name="T33" fmla="*/ 630 h 810"/>
                    <a:gd name="T34" fmla="*/ 240 w 1380"/>
                    <a:gd name="T35" fmla="*/ 90 h 8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380" h="810">
                      <a:moveTo>
                        <a:pt x="1140" y="630"/>
                      </a:moveTo>
                      <a:cubicBezTo>
                        <a:pt x="1215" y="720"/>
                        <a:pt x="1290" y="810"/>
                        <a:pt x="1320" y="810"/>
                      </a:cubicBezTo>
                      <a:cubicBezTo>
                        <a:pt x="1350" y="810"/>
                        <a:pt x="1380" y="660"/>
                        <a:pt x="1320" y="630"/>
                      </a:cubicBezTo>
                      <a:cubicBezTo>
                        <a:pt x="1260" y="600"/>
                        <a:pt x="1020" y="690"/>
                        <a:pt x="960" y="630"/>
                      </a:cubicBezTo>
                      <a:cubicBezTo>
                        <a:pt x="900" y="570"/>
                        <a:pt x="930" y="300"/>
                        <a:pt x="960" y="270"/>
                      </a:cubicBezTo>
                      <a:cubicBezTo>
                        <a:pt x="990" y="240"/>
                        <a:pt x="1140" y="390"/>
                        <a:pt x="1140" y="450"/>
                      </a:cubicBezTo>
                      <a:cubicBezTo>
                        <a:pt x="1140" y="510"/>
                        <a:pt x="960" y="690"/>
                        <a:pt x="960" y="630"/>
                      </a:cubicBezTo>
                      <a:cubicBezTo>
                        <a:pt x="960" y="570"/>
                        <a:pt x="1200" y="180"/>
                        <a:pt x="1140" y="90"/>
                      </a:cubicBezTo>
                      <a:cubicBezTo>
                        <a:pt x="1080" y="0"/>
                        <a:pt x="660" y="30"/>
                        <a:pt x="600" y="90"/>
                      </a:cubicBezTo>
                      <a:cubicBezTo>
                        <a:pt x="540" y="150"/>
                        <a:pt x="720" y="450"/>
                        <a:pt x="780" y="450"/>
                      </a:cubicBezTo>
                      <a:cubicBezTo>
                        <a:pt x="840" y="450"/>
                        <a:pt x="1020" y="150"/>
                        <a:pt x="960" y="90"/>
                      </a:cubicBezTo>
                      <a:cubicBezTo>
                        <a:pt x="900" y="30"/>
                        <a:pt x="510" y="60"/>
                        <a:pt x="420" y="90"/>
                      </a:cubicBezTo>
                      <a:cubicBezTo>
                        <a:pt x="330" y="120"/>
                        <a:pt x="450" y="270"/>
                        <a:pt x="420" y="270"/>
                      </a:cubicBezTo>
                      <a:cubicBezTo>
                        <a:pt x="390" y="270"/>
                        <a:pt x="210" y="120"/>
                        <a:pt x="240" y="90"/>
                      </a:cubicBezTo>
                      <a:cubicBezTo>
                        <a:pt x="270" y="60"/>
                        <a:pt x="630" y="30"/>
                        <a:pt x="600" y="90"/>
                      </a:cubicBezTo>
                      <a:cubicBezTo>
                        <a:pt x="570" y="150"/>
                        <a:pt x="120" y="360"/>
                        <a:pt x="60" y="450"/>
                      </a:cubicBezTo>
                      <a:cubicBezTo>
                        <a:pt x="0" y="540"/>
                        <a:pt x="210" y="690"/>
                        <a:pt x="240" y="630"/>
                      </a:cubicBezTo>
                      <a:cubicBezTo>
                        <a:pt x="270" y="570"/>
                        <a:pt x="255" y="330"/>
                        <a:pt x="240" y="90"/>
                      </a:cubicBezTo>
                    </a:path>
                  </a:pathLst>
                </a:custGeom>
                <a:solidFill>
                  <a:srgbClr val="FFFFFF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42" name="Freeform 39"/>
                <p:cNvSpPr>
                  <a:spLocks/>
                </p:cNvSpPr>
                <p:nvPr/>
              </p:nvSpPr>
              <p:spPr bwMode="auto">
                <a:xfrm>
                  <a:off x="6609" y="13233"/>
                  <a:ext cx="1026" cy="923"/>
                </a:xfrm>
                <a:custGeom>
                  <a:avLst/>
                  <a:gdLst>
                    <a:gd name="T0" fmla="*/ 510 w 1560"/>
                    <a:gd name="T1" fmla="*/ 0 h 1230"/>
                    <a:gd name="T2" fmla="*/ 150 w 1560"/>
                    <a:gd name="T3" fmla="*/ 900 h 1230"/>
                    <a:gd name="T4" fmla="*/ 1410 w 1560"/>
                    <a:gd name="T5" fmla="*/ 1080 h 1230"/>
                    <a:gd name="T6" fmla="*/ 1050 w 1560"/>
                    <a:gd name="T7" fmla="*/ 0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60" h="1230">
                      <a:moveTo>
                        <a:pt x="510" y="0"/>
                      </a:moveTo>
                      <a:cubicBezTo>
                        <a:pt x="255" y="360"/>
                        <a:pt x="0" y="720"/>
                        <a:pt x="150" y="900"/>
                      </a:cubicBezTo>
                      <a:cubicBezTo>
                        <a:pt x="300" y="1080"/>
                        <a:pt x="1260" y="1230"/>
                        <a:pt x="1410" y="1080"/>
                      </a:cubicBezTo>
                      <a:cubicBezTo>
                        <a:pt x="1560" y="930"/>
                        <a:pt x="1110" y="180"/>
                        <a:pt x="1050" y="0"/>
                      </a:cubicBezTo>
                    </a:path>
                  </a:pathLst>
                </a:custGeom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35" name="Freeform 40"/>
              <p:cNvSpPr>
                <a:spLocks/>
              </p:cNvSpPr>
              <p:nvPr/>
            </p:nvSpPr>
            <p:spPr bwMode="auto">
              <a:xfrm>
                <a:off x="6308" y="13207"/>
                <a:ext cx="602" cy="253"/>
              </a:xfrm>
              <a:custGeom>
                <a:avLst/>
                <a:gdLst>
                  <a:gd name="T0" fmla="*/ 840 w 840"/>
                  <a:gd name="T1" fmla="*/ 60 h 480"/>
                  <a:gd name="T2" fmla="*/ 120 w 840"/>
                  <a:gd name="T3" fmla="*/ 60 h 480"/>
                  <a:gd name="T4" fmla="*/ 120 w 840"/>
                  <a:gd name="T5" fmla="*/ 420 h 480"/>
                  <a:gd name="T6" fmla="*/ 660 w 840"/>
                  <a:gd name="T7" fmla="*/ 420 h 480"/>
                  <a:gd name="connsiteX0" fmla="*/ 9514 w 9514"/>
                  <a:gd name="connsiteY0" fmla="*/ 722 h 8943"/>
                  <a:gd name="connsiteX1" fmla="*/ 943 w 9514"/>
                  <a:gd name="connsiteY1" fmla="*/ 722 h 8943"/>
                  <a:gd name="connsiteX2" fmla="*/ 943 w 9514"/>
                  <a:gd name="connsiteY2" fmla="*/ 8222 h 8943"/>
                  <a:gd name="connsiteX3" fmla="*/ 6208 w 9514"/>
                  <a:gd name="connsiteY3" fmla="*/ 8222 h 8943"/>
                  <a:gd name="connsiteX0" fmla="*/ 10000 w 10000"/>
                  <a:gd name="connsiteY0" fmla="*/ 807 h 9638"/>
                  <a:gd name="connsiteX1" fmla="*/ 991 w 10000"/>
                  <a:gd name="connsiteY1" fmla="*/ 807 h 9638"/>
                  <a:gd name="connsiteX2" fmla="*/ 991 w 10000"/>
                  <a:gd name="connsiteY2" fmla="*/ 9194 h 9638"/>
                  <a:gd name="connsiteX3" fmla="*/ 8482 w 10000"/>
                  <a:gd name="connsiteY3" fmla="*/ 7606 h 9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00" h="9638">
                    <a:moveTo>
                      <a:pt x="10000" y="807"/>
                    </a:moveTo>
                    <a:cubicBezTo>
                      <a:pt x="6247" y="108"/>
                      <a:pt x="2492" y="-590"/>
                      <a:pt x="991" y="807"/>
                    </a:cubicBezTo>
                    <a:cubicBezTo>
                      <a:pt x="-511" y="2205"/>
                      <a:pt x="-136" y="7796"/>
                      <a:pt x="991" y="9194"/>
                    </a:cubicBezTo>
                    <a:cubicBezTo>
                      <a:pt x="2117" y="10592"/>
                      <a:pt x="5667" y="8305"/>
                      <a:pt x="8482" y="7606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36" name="Freeform 41"/>
              <p:cNvSpPr>
                <a:spLocks/>
              </p:cNvSpPr>
              <p:nvPr/>
            </p:nvSpPr>
            <p:spPr bwMode="auto">
              <a:xfrm rot="277646">
                <a:off x="7260" y="13166"/>
                <a:ext cx="430" cy="607"/>
              </a:xfrm>
              <a:custGeom>
                <a:avLst/>
                <a:gdLst>
                  <a:gd name="T0" fmla="*/ 0 w 570"/>
                  <a:gd name="T1" fmla="*/ 90 h 810"/>
                  <a:gd name="T2" fmla="*/ 180 w 570"/>
                  <a:gd name="T3" fmla="*/ 90 h 810"/>
                  <a:gd name="T4" fmla="*/ 540 w 570"/>
                  <a:gd name="T5" fmla="*/ 630 h 810"/>
                  <a:gd name="T6" fmla="*/ 360 w 570"/>
                  <a:gd name="T7" fmla="*/ 810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0" h="810">
                    <a:moveTo>
                      <a:pt x="0" y="90"/>
                    </a:moveTo>
                    <a:cubicBezTo>
                      <a:pt x="45" y="45"/>
                      <a:pt x="90" y="0"/>
                      <a:pt x="180" y="90"/>
                    </a:cubicBezTo>
                    <a:cubicBezTo>
                      <a:pt x="270" y="180"/>
                      <a:pt x="510" y="510"/>
                      <a:pt x="540" y="630"/>
                    </a:cubicBezTo>
                    <a:cubicBezTo>
                      <a:pt x="570" y="750"/>
                      <a:pt x="390" y="780"/>
                      <a:pt x="360" y="81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37" name="Freeform 42"/>
              <p:cNvSpPr>
                <a:spLocks/>
              </p:cNvSpPr>
              <p:nvPr/>
            </p:nvSpPr>
            <p:spPr bwMode="auto">
              <a:xfrm>
                <a:off x="6571" y="14043"/>
                <a:ext cx="543" cy="315"/>
              </a:xfrm>
              <a:custGeom>
                <a:avLst/>
                <a:gdLst>
                  <a:gd name="T0" fmla="*/ 630 w 720"/>
                  <a:gd name="T1" fmla="*/ 0 h 420"/>
                  <a:gd name="T2" fmla="*/ 630 w 720"/>
                  <a:gd name="T3" fmla="*/ 360 h 420"/>
                  <a:gd name="T4" fmla="*/ 90 w 720"/>
                  <a:gd name="T5" fmla="*/ 360 h 420"/>
                  <a:gd name="T6" fmla="*/ 90 w 720"/>
                  <a:gd name="T7" fmla="*/ 180 h 420"/>
                  <a:gd name="T8" fmla="*/ 270 w 720"/>
                  <a:gd name="T9" fmla="*/ 180 h 420"/>
                  <a:gd name="T10" fmla="*/ 270 w 720"/>
                  <a:gd name="T11" fmla="*/ 36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0" h="420">
                    <a:moveTo>
                      <a:pt x="630" y="0"/>
                    </a:moveTo>
                    <a:cubicBezTo>
                      <a:pt x="675" y="150"/>
                      <a:pt x="720" y="300"/>
                      <a:pt x="630" y="360"/>
                    </a:cubicBezTo>
                    <a:cubicBezTo>
                      <a:pt x="540" y="420"/>
                      <a:pt x="180" y="390"/>
                      <a:pt x="90" y="360"/>
                    </a:cubicBezTo>
                    <a:cubicBezTo>
                      <a:pt x="0" y="330"/>
                      <a:pt x="60" y="210"/>
                      <a:pt x="90" y="180"/>
                    </a:cubicBezTo>
                    <a:cubicBezTo>
                      <a:pt x="120" y="150"/>
                      <a:pt x="240" y="150"/>
                      <a:pt x="270" y="180"/>
                    </a:cubicBezTo>
                    <a:cubicBezTo>
                      <a:pt x="300" y="210"/>
                      <a:pt x="285" y="285"/>
                      <a:pt x="270" y="36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38" name="Freeform 43"/>
              <p:cNvSpPr>
                <a:spLocks/>
              </p:cNvSpPr>
              <p:nvPr/>
            </p:nvSpPr>
            <p:spPr bwMode="auto">
              <a:xfrm>
                <a:off x="7271" y="14085"/>
                <a:ext cx="490" cy="251"/>
              </a:xfrm>
              <a:custGeom>
                <a:avLst/>
                <a:gdLst>
                  <a:gd name="T0" fmla="*/ 90 w 720"/>
                  <a:gd name="T1" fmla="*/ 0 h 420"/>
                  <a:gd name="T2" fmla="*/ 90 w 720"/>
                  <a:gd name="T3" fmla="*/ 360 h 420"/>
                  <a:gd name="T4" fmla="*/ 630 w 720"/>
                  <a:gd name="T5" fmla="*/ 360 h 420"/>
                  <a:gd name="T6" fmla="*/ 630 w 720"/>
                  <a:gd name="T7" fmla="*/ 180 h 420"/>
                  <a:gd name="T8" fmla="*/ 450 w 720"/>
                  <a:gd name="T9" fmla="*/ 180 h 420"/>
                  <a:gd name="T10" fmla="*/ 450 w 720"/>
                  <a:gd name="T11" fmla="*/ 360 h 420"/>
                  <a:gd name="connsiteX0" fmla="*/ 586 w 9017"/>
                  <a:gd name="connsiteY0" fmla="*/ 0 h 7982"/>
                  <a:gd name="connsiteX1" fmla="*/ 857 w 9017"/>
                  <a:gd name="connsiteY1" fmla="*/ 7250 h 7982"/>
                  <a:gd name="connsiteX2" fmla="*/ 8357 w 9017"/>
                  <a:gd name="connsiteY2" fmla="*/ 7250 h 7982"/>
                  <a:gd name="connsiteX3" fmla="*/ 8357 w 9017"/>
                  <a:gd name="connsiteY3" fmla="*/ 2965 h 7982"/>
                  <a:gd name="connsiteX4" fmla="*/ 5857 w 9017"/>
                  <a:gd name="connsiteY4" fmla="*/ 2965 h 7982"/>
                  <a:gd name="connsiteX5" fmla="*/ 5857 w 9017"/>
                  <a:gd name="connsiteY5" fmla="*/ 7250 h 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17" h="7982">
                    <a:moveTo>
                      <a:pt x="586" y="0"/>
                    </a:moveTo>
                    <a:cubicBezTo>
                      <a:pt x="-39" y="3571"/>
                      <a:pt x="-438" y="6042"/>
                      <a:pt x="857" y="7250"/>
                    </a:cubicBezTo>
                    <a:cubicBezTo>
                      <a:pt x="2152" y="8458"/>
                      <a:pt x="7107" y="7965"/>
                      <a:pt x="8357" y="7250"/>
                    </a:cubicBezTo>
                    <a:cubicBezTo>
                      <a:pt x="9607" y="6536"/>
                      <a:pt x="8774" y="3679"/>
                      <a:pt x="8357" y="2965"/>
                    </a:cubicBezTo>
                    <a:cubicBezTo>
                      <a:pt x="7940" y="2250"/>
                      <a:pt x="6274" y="2250"/>
                      <a:pt x="5857" y="2965"/>
                    </a:cubicBezTo>
                    <a:cubicBezTo>
                      <a:pt x="5440" y="3679"/>
                      <a:pt x="5649" y="5465"/>
                      <a:pt x="5857" y="725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51" name="Volný tvar 50"/>
            <p:cNvSpPr/>
            <p:nvPr/>
          </p:nvSpPr>
          <p:spPr>
            <a:xfrm>
              <a:off x="4284411" y="5626095"/>
              <a:ext cx="2698430" cy="285750"/>
            </a:xfrm>
            <a:custGeom>
              <a:avLst/>
              <a:gdLst>
                <a:gd name="connsiteX0" fmla="*/ 2621673 w 2698430"/>
                <a:gd name="connsiteY0" fmla="*/ 57150 h 285750"/>
                <a:gd name="connsiteX1" fmla="*/ 2421648 w 2698430"/>
                <a:gd name="connsiteY1" fmla="*/ 285750 h 285750"/>
                <a:gd name="connsiteX2" fmla="*/ 364248 w 2698430"/>
                <a:gd name="connsiteY2" fmla="*/ 266700 h 285750"/>
                <a:gd name="connsiteX3" fmla="*/ 11823 w 2698430"/>
                <a:gd name="connsiteY3" fmla="*/ 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98430" h="285750">
                  <a:moveTo>
                    <a:pt x="2621673" y="57150"/>
                  </a:moveTo>
                  <a:cubicBezTo>
                    <a:pt x="2709779" y="153987"/>
                    <a:pt x="2797886" y="250825"/>
                    <a:pt x="2421648" y="285750"/>
                  </a:cubicBezTo>
                  <a:cubicBezTo>
                    <a:pt x="2045410" y="320675"/>
                    <a:pt x="765885" y="314325"/>
                    <a:pt x="364248" y="266700"/>
                  </a:cubicBezTo>
                  <a:cubicBezTo>
                    <a:pt x="-37389" y="219075"/>
                    <a:pt x="-12783" y="109537"/>
                    <a:pt x="11823" y="0"/>
                  </a:cubicBezTo>
                </a:path>
              </a:pathLst>
            </a:cu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Ovál 53"/>
            <p:cNvSpPr/>
            <p:nvPr/>
          </p:nvSpPr>
          <p:spPr>
            <a:xfrm>
              <a:off x="4695389" y="5911845"/>
              <a:ext cx="234679" cy="234679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5" name="Ovál 54"/>
            <p:cNvSpPr/>
            <p:nvPr/>
          </p:nvSpPr>
          <p:spPr>
            <a:xfrm>
              <a:off x="6072056" y="5911845"/>
              <a:ext cx="234679" cy="234679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57" name="Přímá spojnice se šipkou 56"/>
          <p:cNvCxnSpPr/>
          <p:nvPr/>
        </p:nvCxnSpPr>
        <p:spPr>
          <a:xfrm>
            <a:off x="4152691" y="4228805"/>
            <a:ext cx="604035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H="1">
            <a:off x="3535917" y="4228805"/>
            <a:ext cx="604035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878078"/>
              </p:ext>
            </p:extLst>
          </p:nvPr>
        </p:nvGraphicFramePr>
        <p:xfrm>
          <a:off x="3626370" y="4454494"/>
          <a:ext cx="429632" cy="486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64880" imgH="203040" progId="Equation.3">
                  <p:embed/>
                </p:oleObj>
              </mc:Choice>
              <mc:Fallback>
                <p:oleObj name="Rovnice" r:id="rId3" imgW="164880" imgH="20304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6370" y="4454494"/>
                        <a:ext cx="429632" cy="4864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k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363475"/>
              </p:ext>
            </p:extLst>
          </p:nvPr>
        </p:nvGraphicFramePr>
        <p:xfrm>
          <a:off x="4058872" y="4482951"/>
          <a:ext cx="693237" cy="486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266400" imgH="203040" progId="Equation.3">
                  <p:embed/>
                </p:oleObj>
              </mc:Choice>
              <mc:Fallback>
                <p:oleObj name="Rovnice" r:id="rId5" imgW="266400" imgH="203040" progId="Equation.3">
                  <p:embed/>
                  <p:pic>
                    <p:nvPicPr>
                      <p:cNvPr id="48" name="Objek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8872" y="4482951"/>
                        <a:ext cx="693237" cy="4864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485776"/>
              </p:ext>
            </p:extLst>
          </p:nvPr>
        </p:nvGraphicFramePr>
        <p:xfrm>
          <a:off x="2370024" y="4015799"/>
          <a:ext cx="1400934" cy="1041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533160" imgH="431640" progId="Equation.3">
                  <p:embed/>
                </p:oleObj>
              </mc:Choice>
              <mc:Fallback>
                <p:oleObj name="Rovnice" r:id="rId7" imgW="533160" imgH="4316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024" y="4015799"/>
                        <a:ext cx="1400934" cy="104153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k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961274"/>
              </p:ext>
            </p:extLst>
          </p:nvPr>
        </p:nvGraphicFramePr>
        <p:xfrm>
          <a:off x="2327919" y="2624392"/>
          <a:ext cx="1443038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507960" imgH="431640" progId="Equation.3">
                  <p:embed/>
                </p:oleObj>
              </mc:Choice>
              <mc:Fallback>
                <p:oleObj name="Rovnice" r:id="rId9" imgW="507960" imgH="431640" progId="Equation.3">
                  <p:embed/>
                  <p:pic>
                    <p:nvPicPr>
                      <p:cNvPr id="49" name="Objek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7919" y="2624392"/>
                        <a:ext cx="1443038" cy="1127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jekt 55"/>
              <p:cNvSpPr txBox="1"/>
              <p:nvPr/>
            </p:nvSpPr>
            <p:spPr bwMode="auto">
              <a:xfrm>
                <a:off x="242078" y="2583522"/>
                <a:ext cx="1618408" cy="72123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br>
                  <a:rPr lang="cs-CZ" sz="28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endParaRPr lang="cs-CZ" sz="2800" dirty="0"/>
              </a:p>
            </p:txBody>
          </p:sp>
        </mc:Choice>
        <mc:Fallback xmlns="">
          <p:sp>
            <p:nvSpPr>
              <p:cNvPr id="56" name="Objekt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2078" y="2583522"/>
                <a:ext cx="1618408" cy="7212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Objekt 58"/>
              <p:cNvSpPr txBox="1"/>
              <p:nvPr/>
            </p:nvSpPr>
            <p:spPr bwMode="auto">
              <a:xfrm>
                <a:off x="6460660" y="2576356"/>
                <a:ext cx="2454554" cy="104775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br>
                  <a:rPr lang="cs-CZ" sz="28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cs-CZ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sz="28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800" i="1" dirty="0"/>
                  <a:t>F</a:t>
                </a:r>
              </a:p>
            </p:txBody>
          </p:sp>
        </mc:Choice>
        <mc:Fallback xmlns="">
          <p:sp>
            <p:nvSpPr>
              <p:cNvPr id="59" name="Objekt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60660" y="2576356"/>
                <a:ext cx="2454554" cy="1047750"/>
              </a:xfrm>
              <a:prstGeom prst="rect">
                <a:avLst/>
              </a:prstGeom>
              <a:blipFill>
                <a:blip r:embed="rId13"/>
                <a:stretch>
                  <a:fillRect r="-4715" b="-10983"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Objekt 58">
                <a:extLst>
                  <a:ext uri="{FF2B5EF4-FFF2-40B4-BE49-F238E27FC236}">
                    <a16:creationId xmlns:a16="http://schemas.microsoft.com/office/drawing/2014/main" id="{734D9B2C-B586-4D8D-B034-738D082E3B35}"/>
                  </a:ext>
                </a:extLst>
              </p:cNvPr>
              <p:cNvSpPr txBox="1"/>
              <p:nvPr/>
            </p:nvSpPr>
            <p:spPr bwMode="auto">
              <a:xfrm>
                <a:off x="6514920" y="3884945"/>
                <a:ext cx="2454554" cy="653114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61" name="Objekt 58">
                <a:extLst>
                  <a:ext uri="{FF2B5EF4-FFF2-40B4-BE49-F238E27FC236}">
                    <a16:creationId xmlns:a16="http://schemas.microsoft.com/office/drawing/2014/main" id="{734D9B2C-B586-4D8D-B034-738D082E3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4920" y="3884945"/>
                <a:ext cx="2454554" cy="65311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Objekt 61">
                <a:extLst>
                  <a:ext uri="{FF2B5EF4-FFF2-40B4-BE49-F238E27FC236}">
                    <a16:creationId xmlns:a16="http://schemas.microsoft.com/office/drawing/2014/main" id="{75CBF5CE-A928-44FF-A1E0-A13E16601332}"/>
                  </a:ext>
                </a:extLst>
              </p:cNvPr>
              <p:cNvSpPr txBox="1"/>
              <p:nvPr/>
            </p:nvSpPr>
            <p:spPr bwMode="auto">
              <a:xfrm>
                <a:off x="6919571" y="4790490"/>
                <a:ext cx="1645252" cy="9706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cs-CZ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62" name="Objekt 61">
                <a:extLst>
                  <a:ext uri="{FF2B5EF4-FFF2-40B4-BE49-F238E27FC236}">
                    <a16:creationId xmlns:a16="http://schemas.microsoft.com/office/drawing/2014/main" id="{75CBF5CE-A928-44FF-A1E0-A13E16601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19571" y="4790490"/>
                <a:ext cx="1645252" cy="97068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Objekt 63">
                <a:extLst>
                  <a:ext uri="{FF2B5EF4-FFF2-40B4-BE49-F238E27FC236}">
                    <a16:creationId xmlns:a16="http://schemas.microsoft.com/office/drawing/2014/main" id="{1C0713A4-94D3-465B-ABB8-E185ED58645C}"/>
                  </a:ext>
                </a:extLst>
              </p:cNvPr>
              <p:cNvSpPr txBox="1"/>
              <p:nvPr/>
            </p:nvSpPr>
            <p:spPr bwMode="auto">
              <a:xfrm>
                <a:off x="4062848" y="2886216"/>
                <a:ext cx="1887198" cy="68013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cs-CZ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64" name="Objekt 63">
                <a:extLst>
                  <a:ext uri="{FF2B5EF4-FFF2-40B4-BE49-F238E27FC236}">
                    <a16:creationId xmlns:a16="http://schemas.microsoft.com/office/drawing/2014/main" id="{1C0713A4-94D3-465B-ABB8-E185ED586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2848" y="2886216"/>
                <a:ext cx="1887198" cy="68013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Objekt 63">
                <a:extLst>
                  <a:ext uri="{FF2B5EF4-FFF2-40B4-BE49-F238E27FC236}">
                    <a16:creationId xmlns:a16="http://schemas.microsoft.com/office/drawing/2014/main" id="{45728C21-B824-4EF5-8668-C1024C865A1F}"/>
                  </a:ext>
                </a:extLst>
              </p:cNvPr>
              <p:cNvSpPr txBox="1"/>
              <p:nvPr/>
            </p:nvSpPr>
            <p:spPr bwMode="auto">
              <a:xfrm>
                <a:off x="4077488" y="4182708"/>
                <a:ext cx="1872558" cy="60720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cs-CZ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cs-CZ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65" name="Objekt 63">
                <a:extLst>
                  <a:ext uri="{FF2B5EF4-FFF2-40B4-BE49-F238E27FC236}">
                    <a16:creationId xmlns:a16="http://schemas.microsoft.com/office/drawing/2014/main" id="{45728C21-B824-4EF5-8668-C1024C865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77488" y="4182708"/>
                <a:ext cx="1872558" cy="60720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Objekt 55">
                <a:extLst>
                  <a:ext uri="{FF2B5EF4-FFF2-40B4-BE49-F238E27FC236}">
                    <a16:creationId xmlns:a16="http://schemas.microsoft.com/office/drawing/2014/main" id="{A612F517-639A-4260-9065-16C53D006400}"/>
                  </a:ext>
                </a:extLst>
              </p:cNvPr>
              <p:cNvSpPr txBox="1"/>
              <p:nvPr/>
            </p:nvSpPr>
            <p:spPr bwMode="auto">
              <a:xfrm>
                <a:off x="295165" y="3420240"/>
                <a:ext cx="1450570" cy="589183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66" name="Objekt 55">
                <a:extLst>
                  <a:ext uri="{FF2B5EF4-FFF2-40B4-BE49-F238E27FC236}">
                    <a16:creationId xmlns:a16="http://schemas.microsoft.com/office/drawing/2014/main" id="{A612F517-639A-4260-9065-16C53D0064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5165" y="3420240"/>
                <a:ext cx="1450570" cy="58918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54778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0.68646 -0.0011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23" y="-69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-0.66875 0.00695 " pathEditMode="relative" rAng="0" ptsTypes="AA">
                                      <p:cBhvr>
                                        <p:cTn id="4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437" y="347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9" grpId="0" animBg="1"/>
      <p:bldP spid="61" grpId="0" animBg="1"/>
      <p:bldP spid="62" grpId="0" animBg="1"/>
      <p:bldP spid="64" grpId="0" animBg="1"/>
      <p:bldP spid="65" grpId="0" animBg="1"/>
      <p:bldP spid="6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6272" y="652071"/>
            <a:ext cx="87062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i="1" dirty="0"/>
              <a:t>Zákon akce a reakce.</a:t>
            </a:r>
          </a:p>
          <a:p>
            <a:r>
              <a:rPr lang="cs-CZ" sz="3200" i="1" dirty="0" err="1"/>
              <a:t>Actioni</a:t>
            </a:r>
            <a:r>
              <a:rPr lang="cs-CZ" sz="3200" i="1" dirty="0"/>
              <a:t> </a:t>
            </a:r>
            <a:r>
              <a:rPr lang="cs-CZ" sz="3200" i="1" dirty="0" err="1"/>
              <a:t>contrariam</a:t>
            </a:r>
            <a:r>
              <a:rPr lang="cs-CZ" sz="3200" i="1" dirty="0"/>
              <a:t> </a:t>
            </a:r>
            <a:r>
              <a:rPr lang="cs-CZ" sz="3200" i="1" dirty="0" err="1"/>
              <a:t>semper</a:t>
            </a:r>
            <a:r>
              <a:rPr lang="cs-CZ" sz="3200" i="1" dirty="0"/>
              <a:t> et </a:t>
            </a:r>
            <a:r>
              <a:rPr lang="cs-CZ" sz="3200" i="1" dirty="0" err="1"/>
              <a:t>aequalem</a:t>
            </a:r>
            <a:r>
              <a:rPr lang="cs-CZ" sz="3200" i="1" dirty="0"/>
              <a:t> </a:t>
            </a:r>
            <a:r>
              <a:rPr lang="cs-CZ" sz="3200" i="1" dirty="0" err="1"/>
              <a:t>esse</a:t>
            </a:r>
            <a:r>
              <a:rPr lang="cs-CZ" sz="3200" i="1" dirty="0"/>
              <a:t> </a:t>
            </a:r>
            <a:r>
              <a:rPr lang="cs-CZ" sz="3200" i="1" dirty="0" err="1"/>
              <a:t>reactionem</a:t>
            </a:r>
            <a:r>
              <a:rPr lang="cs-CZ" sz="3200" i="1" dirty="0"/>
              <a:t>; </a:t>
            </a:r>
            <a:r>
              <a:rPr lang="cs-CZ" sz="3200" i="1" dirty="0" err="1"/>
              <a:t>sive</a:t>
            </a:r>
            <a:r>
              <a:rPr lang="cs-CZ" sz="3200" i="1" dirty="0"/>
              <a:t>: </a:t>
            </a:r>
            <a:r>
              <a:rPr lang="cs-CZ" sz="3200" i="1" dirty="0" err="1"/>
              <a:t>corporum</a:t>
            </a:r>
            <a:r>
              <a:rPr lang="cs-CZ" sz="3200" i="1" dirty="0"/>
              <a:t> </a:t>
            </a:r>
            <a:r>
              <a:rPr lang="cs-CZ" sz="3200" i="1" dirty="0" err="1"/>
              <a:t>duorum</a:t>
            </a:r>
            <a:r>
              <a:rPr lang="cs-CZ" sz="3200" i="1" dirty="0"/>
              <a:t> </a:t>
            </a:r>
            <a:r>
              <a:rPr lang="cs-CZ" sz="3200" i="1" dirty="0" err="1"/>
              <a:t>actiones</a:t>
            </a:r>
            <a:r>
              <a:rPr lang="cs-CZ" sz="3200" i="1" dirty="0"/>
              <a:t> in se </a:t>
            </a:r>
            <a:r>
              <a:rPr lang="cs-CZ" sz="3200" i="1" dirty="0" err="1"/>
              <a:t>mutuo</a:t>
            </a:r>
            <a:r>
              <a:rPr lang="cs-CZ" sz="3200" i="1" dirty="0"/>
              <a:t> </a:t>
            </a:r>
            <a:r>
              <a:rPr lang="cs-CZ" sz="3200" i="1" dirty="0" err="1"/>
              <a:t>semper</a:t>
            </a:r>
            <a:r>
              <a:rPr lang="cs-CZ" sz="3200" i="1" dirty="0"/>
              <a:t> </a:t>
            </a:r>
            <a:r>
              <a:rPr lang="cs-CZ" sz="3200" i="1" dirty="0" err="1"/>
              <a:t>esse</a:t>
            </a:r>
            <a:r>
              <a:rPr lang="cs-CZ" sz="3200" i="1" dirty="0"/>
              <a:t> </a:t>
            </a:r>
            <a:r>
              <a:rPr lang="cs-CZ" sz="3200" i="1" dirty="0" err="1"/>
              <a:t>aequales</a:t>
            </a:r>
            <a:r>
              <a:rPr lang="cs-CZ" sz="3200" i="1" dirty="0"/>
              <a:t> et in partes </a:t>
            </a:r>
            <a:r>
              <a:rPr lang="cs-CZ" sz="3200" i="1" dirty="0" err="1"/>
              <a:t>contrarias</a:t>
            </a:r>
            <a:r>
              <a:rPr lang="cs-CZ" sz="3200" i="1" dirty="0"/>
              <a:t> </a:t>
            </a:r>
            <a:r>
              <a:rPr lang="cs-CZ" sz="3200" i="1" dirty="0" err="1"/>
              <a:t>dirigi</a:t>
            </a:r>
            <a:r>
              <a:rPr lang="cs-CZ" sz="3200" i="1" dirty="0"/>
              <a:t>.</a:t>
            </a:r>
          </a:p>
          <a:p>
            <a:endParaRPr lang="cs-CZ" sz="3200" i="1" dirty="0"/>
          </a:p>
          <a:p>
            <a:r>
              <a:rPr lang="cs-CZ" sz="3200" i="1" dirty="0"/>
              <a:t>Proti každé akci vždy působí stejná reakce; jinak: vzájemná působení dvou těles jsou vždy stejně velká a míří na opačné strany.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4.	3. NPZ – ZÁKON </a:t>
            </a:r>
            <a:r>
              <a:rPr lang="pl-PL" sz="2400" b="1" dirty="0">
                <a:solidFill>
                  <a:schemeClr val="bg1"/>
                </a:solidFill>
                <a:cs typeface="Arial" charset="0"/>
              </a:rPr>
              <a:t>- ZÁKON AKCE A REAKCE</a:t>
            </a:r>
            <a:endParaRPr lang="cs-CZ" sz="2400" b="1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79621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783144"/>
            <a:ext cx="8715436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je vektorová fyzikální veličina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součin hmotnosti a okamžité rychlosti tělesa</a:t>
            </a:r>
          </a:p>
          <a:p>
            <a:pPr lvl="0"/>
            <a:br>
              <a:rPr lang="cs-CZ" sz="2400" dirty="0"/>
            </a:br>
            <a:br>
              <a:rPr lang="cs-CZ" sz="2400" dirty="0"/>
            </a:br>
            <a:endParaRPr lang="cs-CZ" sz="24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jednotka</a:t>
            </a:r>
            <a:br>
              <a:rPr lang="cs-CZ" sz="2800" dirty="0"/>
            </a:br>
            <a:endParaRPr lang="cs-CZ" sz="2800" dirty="0"/>
          </a:p>
          <a:p>
            <a:pPr marL="457200" lvl="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800" dirty="0"/>
              <a:t>směr je totožný se směrem vektoru okamžité rychlosti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charakterizuje pohybový stav tělesa v dané vztažné soustavě 	 	</a:t>
            </a:r>
          </a:p>
        </p:txBody>
      </p:sp>
      <p:sp>
        <p:nvSpPr>
          <p:cNvPr id="14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5232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800" b="1" dirty="0">
                <a:solidFill>
                  <a:schemeClr val="bg1"/>
                </a:solidFill>
                <a:cs typeface="Arial" charset="0"/>
              </a:rPr>
              <a:t>3. 5.	HYBNOST TĚLESA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jekt 1"/>
              <p:cNvSpPr txBox="1"/>
              <p:nvPr/>
            </p:nvSpPr>
            <p:spPr bwMode="auto">
              <a:xfrm>
                <a:off x="2675109" y="1730402"/>
                <a:ext cx="2231975" cy="68444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cs-CZ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cs-CZ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⃗"/>
                          <m:ctrlPr>
                            <a:rPr lang="cs-CZ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br>
                  <a:rPr lang="cs-CZ" sz="24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endParaRPr lang="cs-CZ" sz="2400" dirty="0"/>
              </a:p>
            </p:txBody>
          </p:sp>
        </mc:Choice>
        <mc:Fallback xmlns="">
          <p:sp>
            <p:nvSpPr>
              <p:cNvPr id="2" name="Objekt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75109" y="1730402"/>
                <a:ext cx="2231975" cy="6844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Přímá spojnice 3"/>
          <p:cNvCxnSpPr/>
          <p:nvPr/>
        </p:nvCxnSpPr>
        <p:spPr>
          <a:xfrm>
            <a:off x="-468560" y="6525344"/>
            <a:ext cx="1087320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Skupina 6"/>
          <p:cNvGrpSpPr/>
          <p:nvPr/>
        </p:nvGrpSpPr>
        <p:grpSpPr>
          <a:xfrm>
            <a:off x="1002472" y="5454692"/>
            <a:ext cx="3106608" cy="1070652"/>
            <a:chOff x="971600" y="3582484"/>
            <a:chExt cx="3106608" cy="1070652"/>
          </a:xfrm>
        </p:grpSpPr>
        <p:sp>
          <p:nvSpPr>
            <p:cNvPr id="5" name="Obdélník 4"/>
            <p:cNvSpPr/>
            <p:nvPr/>
          </p:nvSpPr>
          <p:spPr>
            <a:xfrm>
              <a:off x="971600" y="3752159"/>
              <a:ext cx="1440160" cy="9009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3600" dirty="0"/>
                <a:t>m</a:t>
              </a:r>
            </a:p>
          </p:txBody>
        </p:sp>
        <p:cxnSp>
          <p:nvCxnSpPr>
            <p:cNvPr id="9" name="AutoShape 6"/>
            <p:cNvCxnSpPr>
              <a:cxnSpLocks noChangeShapeType="1"/>
            </p:cNvCxnSpPr>
            <p:nvPr/>
          </p:nvCxnSpPr>
          <p:spPr bwMode="auto">
            <a:xfrm>
              <a:off x="2411760" y="4202647"/>
              <a:ext cx="1666448" cy="0"/>
            </a:xfrm>
            <a:prstGeom prst="straightConnector1">
              <a:avLst/>
            </a:prstGeom>
            <a:noFill/>
            <a:ln w="76200">
              <a:solidFill>
                <a:srgbClr val="005A9E"/>
              </a:solidFill>
              <a:round/>
              <a:headEnd/>
              <a:tailEnd type="triangle" w="med" len="med"/>
            </a:ln>
          </p:spPr>
        </p:cxnSp>
        <p:graphicFrame>
          <p:nvGraphicFramePr>
            <p:cNvPr id="6" name="Objek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0685724"/>
                </p:ext>
              </p:extLst>
            </p:nvPr>
          </p:nvGraphicFramePr>
          <p:xfrm>
            <a:off x="2972935" y="3582484"/>
            <a:ext cx="387350" cy="534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ovnice" r:id="rId5" imgW="126720" imgH="177480" progId="Equation.3">
                    <p:embed/>
                  </p:oleObj>
                </mc:Choice>
                <mc:Fallback>
                  <p:oleObj name="Rovnice" r:id="rId5" imgW="126720" imgH="177480" progId="Equation.3">
                    <p:embed/>
                    <p:pic>
                      <p:nvPicPr>
                        <p:cNvPr id="6" name="Objek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2935" y="3582484"/>
                          <a:ext cx="387350" cy="53498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635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kt 1">
                <a:extLst>
                  <a:ext uri="{FF2B5EF4-FFF2-40B4-BE49-F238E27FC236}">
                    <a16:creationId xmlns:a16="http://schemas.microsoft.com/office/drawing/2014/main" id="{26241357-BE37-47FA-82E2-1FC13FA28E14}"/>
                  </a:ext>
                </a:extLst>
              </p:cNvPr>
              <p:cNvSpPr txBox="1"/>
              <p:nvPr/>
            </p:nvSpPr>
            <p:spPr bwMode="auto">
              <a:xfrm>
                <a:off x="2450916" y="2636832"/>
                <a:ext cx="3316328" cy="68444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2" name="Objekt 1">
                <a:extLst>
                  <a:ext uri="{FF2B5EF4-FFF2-40B4-BE49-F238E27FC236}">
                    <a16:creationId xmlns:a16="http://schemas.microsoft.com/office/drawing/2014/main" id="{26241357-BE37-47FA-82E2-1FC13FA28E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50916" y="2636832"/>
                <a:ext cx="3316328" cy="6844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jekt 1">
                <a:extLst>
                  <a:ext uri="{FF2B5EF4-FFF2-40B4-BE49-F238E27FC236}">
                    <a16:creationId xmlns:a16="http://schemas.microsoft.com/office/drawing/2014/main" id="{D2FB52CD-4A29-4582-B25A-4572687C4EB3}"/>
                  </a:ext>
                </a:extLst>
              </p:cNvPr>
              <p:cNvSpPr txBox="1"/>
              <p:nvPr/>
            </p:nvSpPr>
            <p:spPr bwMode="auto">
              <a:xfrm>
                <a:off x="140303" y="620688"/>
                <a:ext cx="504056" cy="70247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</m:oMath>
                  </m:oMathPara>
                </a14:m>
                <a:br>
                  <a:rPr lang="cs-CZ" sz="24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endParaRPr lang="cs-CZ" sz="2400" dirty="0"/>
              </a:p>
            </p:txBody>
          </p:sp>
        </mc:Choice>
        <mc:Fallback xmlns="">
          <p:sp>
            <p:nvSpPr>
              <p:cNvPr id="15" name="Objekt 1">
                <a:extLst>
                  <a:ext uri="{FF2B5EF4-FFF2-40B4-BE49-F238E27FC236}">
                    <a16:creationId xmlns:a16="http://schemas.microsoft.com/office/drawing/2014/main" id="{D2FB52CD-4A29-4582-B25A-4572687C4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0303" y="620688"/>
                <a:ext cx="504056" cy="7024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72387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0.99566 3.7037E-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2058"/>
          <p:cNvSpPr txBox="1">
            <a:spLocks noChangeArrowheads="1"/>
          </p:cNvSpPr>
          <p:nvPr/>
        </p:nvSpPr>
        <p:spPr bwMode="auto">
          <a:xfrm>
            <a:off x="6640513" y="41687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ovéPole 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cs-CZ"/>
            </a:defPPr>
            <a:lvl1pPr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cs typeface="Arial" charset="0"/>
              </a:defRPr>
            </a:lvl1pPr>
          </a:lstStyle>
          <a:p>
            <a:r>
              <a:rPr lang="cs-CZ" dirty="0"/>
              <a:t>3. DYNAMIKA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55576" y="1268760"/>
            <a:ext cx="6438252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cs-CZ" sz="2800" dirty="0">
                <a:solidFill>
                  <a:prstClr val="black"/>
                </a:solidFill>
              </a:rPr>
              <a:t>3.1.	vzájemné působení těles</a:t>
            </a:r>
          </a:p>
          <a:p>
            <a:pPr marL="342900" lvl="0" indent="-342900">
              <a:spcAft>
                <a:spcPts val="600"/>
              </a:spcAft>
              <a:defRPr/>
            </a:pPr>
            <a:r>
              <a:rPr lang="cs-CZ" sz="2800" dirty="0">
                <a:solidFill>
                  <a:prstClr val="black"/>
                </a:solidFill>
              </a:rPr>
              <a:t>3.2.	I. Newtonův pohybový zákon</a:t>
            </a:r>
          </a:p>
          <a:p>
            <a:pPr marL="342900" lvl="0" indent="-342900">
              <a:spcAft>
                <a:spcPts val="600"/>
              </a:spcAft>
              <a:defRPr/>
            </a:pPr>
            <a:r>
              <a:rPr lang="cs-CZ" sz="2800" dirty="0">
                <a:solidFill>
                  <a:prstClr val="black"/>
                </a:solidFill>
              </a:rPr>
              <a:t>3.3.	II. Newtonův pohybový zákon</a:t>
            </a:r>
          </a:p>
          <a:p>
            <a:pPr marL="342900" lvl="0" indent="-342900">
              <a:spcAft>
                <a:spcPts val="600"/>
              </a:spcAft>
              <a:defRPr/>
            </a:pPr>
            <a:r>
              <a:rPr lang="cs-CZ" sz="2800" dirty="0">
                <a:solidFill>
                  <a:prstClr val="black"/>
                </a:solidFill>
              </a:rPr>
              <a:t>3.4.	hybnost HB, změna hybnosti</a:t>
            </a:r>
          </a:p>
          <a:p>
            <a:pPr marL="342900" lvl="0" indent="-342900">
              <a:spcAft>
                <a:spcPts val="600"/>
              </a:spcAft>
              <a:defRPr/>
            </a:pPr>
            <a:r>
              <a:rPr lang="cs-CZ" sz="2800" dirty="0">
                <a:solidFill>
                  <a:prstClr val="black"/>
                </a:solidFill>
              </a:rPr>
              <a:t>3.5.	III. Newtonův pohybový zákon</a:t>
            </a:r>
          </a:p>
          <a:p>
            <a:pPr marL="342900" lvl="0" indent="-342900">
              <a:spcAft>
                <a:spcPts val="600"/>
              </a:spcAft>
              <a:defRPr/>
            </a:pPr>
            <a:r>
              <a:rPr lang="cs-CZ" sz="2800" dirty="0">
                <a:solidFill>
                  <a:prstClr val="black"/>
                </a:solidFill>
              </a:rPr>
              <a:t>3.6.	ZZ hybnosti</a:t>
            </a:r>
          </a:p>
        </p:txBody>
      </p:sp>
    </p:spTree>
    <p:extLst>
      <p:ext uri="{BB962C8B-B14F-4D97-AF65-F5344CB8AC3E}">
        <p14:creationId xmlns:p14="http://schemas.microsoft.com/office/powerpoint/2010/main" val="6274531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476672"/>
            <a:ext cx="87154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Změna hybnosti</a:t>
            </a:r>
            <a:endParaRPr lang="cs-CZ" sz="2800" dirty="0"/>
          </a:p>
          <a:p>
            <a:pPr lvl="0"/>
            <a:r>
              <a:rPr lang="cs-CZ" sz="2800" dirty="0"/>
              <a:t>m – je konstantní</a:t>
            </a:r>
          </a:p>
          <a:p>
            <a:pPr lvl="0"/>
            <a:r>
              <a:rPr lang="cs-CZ" sz="2800" dirty="0"/>
              <a:t>∆p – změna hybnosti způsobená silou F</a:t>
            </a:r>
          </a:p>
          <a:p>
            <a:pPr lvl="0"/>
            <a:r>
              <a:rPr lang="cs-CZ" sz="2800" dirty="0"/>
              <a:t>v</a:t>
            </a:r>
            <a:r>
              <a:rPr lang="cs-CZ" sz="2800" baseline="-25000" dirty="0"/>
              <a:t>1</a:t>
            </a:r>
            <a:r>
              <a:rPr lang="cs-CZ" sz="2800" dirty="0"/>
              <a:t> – původní rychlost tělesa</a:t>
            </a:r>
          </a:p>
          <a:p>
            <a:pPr lvl="0"/>
            <a:r>
              <a:rPr lang="cs-CZ" sz="2800" dirty="0"/>
              <a:t>v</a:t>
            </a:r>
            <a:r>
              <a:rPr lang="cs-CZ" sz="2800" baseline="-25000" dirty="0"/>
              <a:t>2</a:t>
            </a:r>
            <a:r>
              <a:rPr lang="cs-CZ" sz="2800" dirty="0"/>
              <a:t> – nová rychlost tělesa</a:t>
            </a:r>
          </a:p>
          <a:p>
            <a:pPr lvl="0"/>
            <a:endParaRPr lang="cs-CZ" sz="2800" dirty="0"/>
          </a:p>
          <a:p>
            <a:r>
              <a:rPr lang="cs-CZ" sz="2800" dirty="0"/>
              <a:t>vyjádříme-li sílu z 2NPZ  →</a:t>
            </a:r>
          </a:p>
          <a:p>
            <a:pPr lvl="0"/>
            <a:endParaRPr lang="cs-CZ" sz="2800" dirty="0"/>
          </a:p>
          <a:p>
            <a:pPr marL="811213" lvl="0"/>
            <a:r>
              <a:rPr lang="cs-CZ" sz="2800" b="1" dirty="0"/>
              <a:t>Časová změna hybnosti </a:t>
            </a:r>
            <a:br>
              <a:rPr lang="cs-CZ" sz="2800" b="1" dirty="0"/>
            </a:br>
            <a:r>
              <a:rPr lang="cs-CZ" sz="2800" b="1" dirty="0"/>
              <a:t>se rovná působící síle. </a:t>
            </a:r>
          </a:p>
          <a:p>
            <a:r>
              <a:rPr lang="cs-CZ" sz="2800" dirty="0"/>
              <a:t> </a:t>
            </a:r>
          </a:p>
          <a:p>
            <a:r>
              <a:rPr lang="cs-CZ" sz="2800" dirty="0"/>
              <a:t>Takto zapsaný 2NPZ je obecnější, lze ho použít i pro popis dějů, v nichž se mění hmotnost těles.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5.	HYBNOST TĚLESA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3156670"/>
              </p:ext>
            </p:extLst>
          </p:nvPr>
        </p:nvGraphicFramePr>
        <p:xfrm>
          <a:off x="6451089" y="836712"/>
          <a:ext cx="2443163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015920" imgH="431640" progId="Equation.3">
                  <p:embed/>
                </p:oleObj>
              </mc:Choice>
              <mc:Fallback>
                <p:oleObj name="Rovnice" r:id="rId3" imgW="1015920" imgH="4316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1089" y="836712"/>
                        <a:ext cx="2443163" cy="938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740854"/>
              </p:ext>
            </p:extLst>
          </p:nvPr>
        </p:nvGraphicFramePr>
        <p:xfrm>
          <a:off x="5940152" y="3933056"/>
          <a:ext cx="1222626" cy="910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507960" imgH="393480" progId="Equation.3">
                  <p:embed/>
                </p:oleObj>
              </mc:Choice>
              <mc:Fallback>
                <p:oleObj name="Rovnice" r:id="rId5" imgW="507960" imgH="39348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3933056"/>
                        <a:ext cx="1222626" cy="91025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937733"/>
              </p:ext>
            </p:extLst>
          </p:nvPr>
        </p:nvGraphicFramePr>
        <p:xfrm>
          <a:off x="4283968" y="3074367"/>
          <a:ext cx="14668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609480" imgH="215640" progId="Equation.3">
                  <p:embed/>
                </p:oleObj>
              </mc:Choice>
              <mc:Fallback>
                <p:oleObj name="Rovnice" r:id="rId7" imgW="609480" imgH="21564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3074367"/>
                        <a:ext cx="1466850" cy="498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956561"/>
              </p:ext>
            </p:extLst>
          </p:nvPr>
        </p:nvGraphicFramePr>
        <p:xfrm>
          <a:off x="5940152" y="2868786"/>
          <a:ext cx="1741487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723600" imgH="393480" progId="Equation.3">
                  <p:embed/>
                </p:oleObj>
              </mc:Choice>
              <mc:Fallback>
                <p:oleObj name="Rovnice" r:id="rId9" imgW="723600" imgH="393480" progId="Equation.3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868786"/>
                        <a:ext cx="1741487" cy="9096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04170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785794"/>
            <a:ext cx="87154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Změna hybnosti může být způsobena i změnou hmotnosti.</a:t>
            </a:r>
          </a:p>
          <a:p>
            <a:endParaRPr lang="cs-CZ" sz="2800" dirty="0"/>
          </a:p>
          <a:p>
            <a:r>
              <a:rPr lang="cs-CZ" sz="2800" i="1" dirty="0"/>
              <a:t>Uveďte příklad…</a:t>
            </a:r>
          </a:p>
          <a:p>
            <a:endParaRPr lang="cs-CZ" sz="2800" i="1" dirty="0"/>
          </a:p>
          <a:p>
            <a:r>
              <a:rPr lang="cs-CZ" sz="2800" i="1" dirty="0"/>
              <a:t>Změna hmotnosti </a:t>
            </a:r>
          </a:p>
          <a:p>
            <a:endParaRPr lang="cs-CZ" sz="2800" i="1" dirty="0"/>
          </a:p>
          <a:p>
            <a:pPr marL="457200" indent="-457200">
              <a:buFont typeface="Arial" pitchFamily="34" charset="0"/>
              <a:buChar char="•"/>
            </a:pPr>
            <a:r>
              <a:rPr lang="cs-CZ" sz="2800" i="1" dirty="0"/>
              <a:t>dopravních prostředků spotřebou paliva;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i="1" dirty="0"/>
              <a:t>u raket, z níž unikají plyny při raketovém pohonu; 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i="1" dirty="0"/>
              <a:t>sekačky na trávu, která posekanou trávu sbírá; … 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5.	HYBNOST TĚLESA</a:t>
            </a:r>
          </a:p>
        </p:txBody>
      </p:sp>
    </p:spTree>
    <p:extLst>
      <p:ext uri="{BB962C8B-B14F-4D97-AF65-F5344CB8AC3E}">
        <p14:creationId xmlns:p14="http://schemas.microsoft.com/office/powerpoint/2010/main" val="14490921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0" y="1196752"/>
            <a:ext cx="839016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impuls síly</a:t>
            </a:r>
            <a:endParaRPr lang="cs-CZ" sz="28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je součin síly a doby, </a:t>
            </a:r>
            <a:br>
              <a:rPr lang="cs-CZ" sz="2800" dirty="0"/>
            </a:br>
            <a:r>
              <a:rPr lang="cs-CZ" sz="2800" dirty="0"/>
              <a:t>po kterou síla působila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cs-CZ" sz="2800" dirty="0"/>
          </a:p>
          <a:p>
            <a:pPr lvl="0" algn="ctr"/>
            <a:r>
              <a:rPr lang="cs-CZ" sz="2800" dirty="0"/>
              <a:t>Abychom uvedli HB do pohybu, je třeba působit</a:t>
            </a:r>
          </a:p>
          <a:p>
            <a:pPr lvl="0" algn="ctr"/>
            <a:r>
              <a:rPr lang="cs-CZ" sz="2800" dirty="0"/>
              <a:t>                    malou silou po dlouhý čas </a:t>
            </a:r>
            <a:r>
              <a:rPr lang="cs-CZ" sz="2800" b="1" dirty="0"/>
              <a:t>nebo</a:t>
            </a:r>
            <a:r>
              <a:rPr lang="cs-CZ" sz="2800" dirty="0"/>
              <a:t> </a:t>
            </a:r>
          </a:p>
          <a:p>
            <a:pPr lvl="0" algn="ctr"/>
            <a:r>
              <a:rPr lang="cs-CZ" sz="2800" dirty="0"/>
              <a:t>kratší čas větší silou. </a:t>
            </a:r>
          </a:p>
          <a:p>
            <a:pPr lvl="0"/>
            <a:endParaRPr lang="cs-CZ" sz="28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je rovný změně hybnosti hmotného bodu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má stejný směr jako změna hybnosti </a:t>
            </a:r>
          </a:p>
          <a:p>
            <a:pPr marL="457200" lvl="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/>
              <a:t>vyjadřuje časový účinek síly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pro výpočty: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5.	HYBNOST TĚLESA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kt 2"/>
              <p:cNvSpPr txBox="1"/>
              <p:nvPr/>
            </p:nvSpPr>
            <p:spPr bwMode="auto">
              <a:xfrm>
                <a:off x="2597650" y="6032595"/>
                <a:ext cx="2880121" cy="58102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cs-CZ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cs-CZ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cs-CZ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" name="Objek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97650" y="6032595"/>
                <a:ext cx="2880121" cy="5810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kt 5">
                <a:extLst>
                  <a:ext uri="{FF2B5EF4-FFF2-40B4-BE49-F238E27FC236}">
                    <a16:creationId xmlns:a16="http://schemas.microsoft.com/office/drawing/2014/main" id="{DAC3ED71-F455-4D31-94FB-33FA3933F165}"/>
                  </a:ext>
                </a:extLst>
              </p:cNvPr>
              <p:cNvSpPr txBox="1"/>
              <p:nvPr/>
            </p:nvSpPr>
            <p:spPr bwMode="auto">
              <a:xfrm>
                <a:off x="6939204" y="1736221"/>
                <a:ext cx="2088232" cy="661599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6" name="Objekt 5">
                <a:extLst>
                  <a:ext uri="{FF2B5EF4-FFF2-40B4-BE49-F238E27FC236}">
                    <a16:creationId xmlns:a16="http://schemas.microsoft.com/office/drawing/2014/main" id="{DAC3ED71-F455-4D31-94FB-33FA3933F1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39204" y="1736221"/>
                <a:ext cx="2088232" cy="6615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Objekt 9">
            <a:extLst>
              <a:ext uri="{FF2B5EF4-FFF2-40B4-BE49-F238E27FC236}">
                <a16:creationId xmlns:a16="http://schemas.microsoft.com/office/drawing/2014/main" id="{AAF69343-8479-44DE-8763-533E9CD8E9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217509"/>
              </p:ext>
            </p:extLst>
          </p:nvPr>
        </p:nvGraphicFramePr>
        <p:xfrm>
          <a:off x="4465499" y="500378"/>
          <a:ext cx="1222626" cy="910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507960" imgH="393480" progId="Equation.3">
                  <p:embed/>
                </p:oleObj>
              </mc:Choice>
              <mc:Fallback>
                <p:oleObj name="Rovnice" r:id="rId6" imgW="507960" imgH="393480" progId="Equation.3">
                  <p:embed/>
                  <p:pic>
                    <p:nvPicPr>
                      <p:cNvPr id="10" name="Objekt 9">
                        <a:extLst>
                          <a:ext uri="{FF2B5EF4-FFF2-40B4-BE49-F238E27FC236}">
                            <a16:creationId xmlns:a16="http://schemas.microsoft.com/office/drawing/2014/main" id="{AAF69343-8479-44DE-8763-533E9CD8E9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5499" y="500378"/>
                        <a:ext cx="1222626" cy="91025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kt 2">
                <a:extLst>
                  <a:ext uri="{FF2B5EF4-FFF2-40B4-BE49-F238E27FC236}">
                    <a16:creationId xmlns:a16="http://schemas.microsoft.com/office/drawing/2014/main" id="{0A139456-37EB-4BCD-8D36-F7A162577AE0}"/>
                  </a:ext>
                </a:extLst>
              </p:cNvPr>
              <p:cNvSpPr txBox="1"/>
              <p:nvPr/>
            </p:nvSpPr>
            <p:spPr bwMode="auto">
              <a:xfrm>
                <a:off x="4361647" y="1776509"/>
                <a:ext cx="2232248" cy="581025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cs-CZ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cs-CZ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4" name="Objekt 2">
                <a:extLst>
                  <a:ext uri="{FF2B5EF4-FFF2-40B4-BE49-F238E27FC236}">
                    <a16:creationId xmlns:a16="http://schemas.microsoft.com/office/drawing/2014/main" id="{0A139456-37EB-4BCD-8D36-F7A162577A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61647" y="1776509"/>
                <a:ext cx="2232248" cy="5810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9507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3" grpId="0" animBg="1"/>
      <p:bldP spid="6" grpId="0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C38671-441C-4BFE-BD2B-526531FA03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188640"/>
            <a:ext cx="892971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6575" indent="-536575">
              <a:buFont typeface="+mj-lt"/>
              <a:buAutoNum type="arabicPeriod"/>
            </a:pPr>
            <a:r>
              <a:rPr lang="cs-CZ" sz="2400" dirty="0"/>
              <a:t>Jak mohou na sebe tělesa vzájemně působit?</a:t>
            </a:r>
          </a:p>
          <a:p>
            <a:pPr marL="536575" indent="-536575">
              <a:buFont typeface="+mj-lt"/>
              <a:buAutoNum type="arabicPeriod"/>
            </a:pPr>
            <a:r>
              <a:rPr lang="cs-CZ" sz="2400" dirty="0"/>
              <a:t>Jaké mohou být účinky síly?</a:t>
            </a:r>
          </a:p>
          <a:p>
            <a:pPr marL="536575" indent="-536575">
              <a:buFont typeface="+mj-lt"/>
              <a:buAutoNum type="arabicPeriod"/>
            </a:pPr>
            <a:r>
              <a:rPr lang="cs-CZ" sz="2400" dirty="0"/>
              <a:t>Co je to izolované těleso?</a:t>
            </a:r>
          </a:p>
          <a:p>
            <a:pPr marL="536575" indent="-536575">
              <a:buFont typeface="+mj-lt"/>
              <a:buAutoNum type="arabicPeriod"/>
            </a:pPr>
            <a:r>
              <a:rPr lang="cs-CZ" sz="2400" dirty="0"/>
              <a:t>Co je to model izolovaného tělesa?</a:t>
            </a:r>
            <a:br>
              <a:rPr lang="cs-CZ" sz="2400" dirty="0"/>
            </a:br>
            <a:endParaRPr lang="cs-CZ" sz="2400" dirty="0"/>
          </a:p>
          <a:p>
            <a:pPr marL="536575" indent="-536575">
              <a:buFont typeface="+mj-lt"/>
              <a:buAutoNum type="arabicPeriod"/>
            </a:pPr>
            <a:r>
              <a:rPr lang="cs-CZ" sz="2400" dirty="0"/>
              <a:t>Vyslovte 1. NPZ. Pojmenujte jej.</a:t>
            </a:r>
          </a:p>
          <a:p>
            <a:pPr marL="536575" indent="-536575">
              <a:buFont typeface="+mj-lt"/>
              <a:buAutoNum type="arabicPeriod"/>
            </a:pPr>
            <a:r>
              <a:rPr lang="cs-CZ" sz="2400" dirty="0"/>
              <a:t>Uveďte příklad setrvačnosti v klidu.</a:t>
            </a:r>
          </a:p>
          <a:p>
            <a:pPr marL="536575" indent="-536575">
              <a:buFont typeface="+mj-lt"/>
              <a:buAutoNum type="arabicPeriod"/>
            </a:pPr>
            <a:r>
              <a:rPr lang="cs-CZ" sz="2400" dirty="0"/>
              <a:t>Uveďte příklad setrvačnosti v pohybu.</a:t>
            </a:r>
          </a:p>
          <a:p>
            <a:pPr marL="536575" indent="-536575">
              <a:buFont typeface="+mj-lt"/>
              <a:buAutoNum type="arabicPeriod"/>
            </a:pPr>
            <a:r>
              <a:rPr lang="cs-CZ" sz="2400" dirty="0"/>
              <a:t>Co je to inerciální vztažná soustava?</a:t>
            </a:r>
          </a:p>
          <a:p>
            <a:pPr marL="536575" indent="-536575">
              <a:buFont typeface="+mj-lt"/>
              <a:buAutoNum type="arabicPeriod"/>
            </a:pPr>
            <a:r>
              <a:rPr lang="cs-CZ" sz="2400" dirty="0"/>
              <a:t>Co je to neinerciální vztažná soustava?</a:t>
            </a:r>
            <a:br>
              <a:rPr lang="cs-CZ" sz="2400" dirty="0"/>
            </a:br>
            <a:endParaRPr lang="cs-CZ" sz="2400" dirty="0"/>
          </a:p>
          <a:p>
            <a:pPr marL="536575" indent="-536575">
              <a:buFont typeface="+mj-lt"/>
              <a:buAutoNum type="arabicPeriod"/>
            </a:pPr>
            <a:r>
              <a:rPr lang="cs-CZ" sz="2400" dirty="0"/>
              <a:t>Formulujte 2. NPZ. Pojmenujte jej.</a:t>
            </a:r>
          </a:p>
          <a:p>
            <a:pPr marL="536575" indent="-536575">
              <a:buFont typeface="+mj-lt"/>
              <a:buAutoNum type="arabicPeriod"/>
            </a:pPr>
            <a:r>
              <a:rPr lang="cs-CZ" sz="2400" dirty="0"/>
              <a:t>Co znamená dynamické měření hmotnosti?</a:t>
            </a:r>
          </a:p>
          <a:p>
            <a:pPr marL="536575" indent="-536575">
              <a:buFont typeface="+mj-lt"/>
              <a:buAutoNum type="arabicPeriod"/>
            </a:pPr>
            <a:r>
              <a:rPr lang="cs-CZ" sz="2400" dirty="0"/>
              <a:t>Jak je definován 1newton?</a:t>
            </a:r>
            <a:br>
              <a:rPr lang="cs-CZ" sz="2400" dirty="0"/>
            </a:br>
            <a:endParaRPr lang="cs-CZ" sz="2400" dirty="0"/>
          </a:p>
          <a:p>
            <a:pPr marL="536575" indent="-536575">
              <a:buFont typeface="+mj-lt"/>
              <a:buAutoNum type="arabicPeriod"/>
            </a:pPr>
            <a:r>
              <a:rPr lang="cs-CZ" sz="2400" dirty="0"/>
              <a:t>Formulujte 3. NPZ. Pojmenujte jej.</a:t>
            </a:r>
          </a:p>
          <a:p>
            <a:pPr marL="536575" indent="-536575">
              <a:buFont typeface="+mj-lt"/>
              <a:buAutoNum type="arabicPeriod"/>
            </a:pPr>
            <a:r>
              <a:rPr lang="cs-CZ" sz="2400" dirty="0"/>
              <a:t>Uveďte příklad.</a:t>
            </a:r>
          </a:p>
          <a:p>
            <a:pPr marL="536575" indent="-536575">
              <a:buFont typeface="+mj-lt"/>
              <a:buAutoNum type="arabicPeriod"/>
            </a:pP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48264" y="188640"/>
            <a:ext cx="18002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>
                <a:latin typeface="Blackadder ITC" panose="04020505051007020D02" pitchFamily="82" charset="0"/>
              </a:rPr>
              <a:t>O</a:t>
            </a:r>
          </a:p>
          <a:p>
            <a:pPr algn="ctr"/>
            <a:r>
              <a:rPr lang="cs-CZ" sz="6000" dirty="0">
                <a:latin typeface="Blackadder ITC" panose="04020505051007020D02" pitchFamily="82" charset="0"/>
              </a:rPr>
              <a:t>T</a:t>
            </a:r>
          </a:p>
          <a:p>
            <a:pPr algn="ctr"/>
            <a:r>
              <a:rPr lang="cs-CZ" sz="6000" dirty="0">
                <a:latin typeface="Blackadder ITC" panose="04020505051007020D02" pitchFamily="82" charset="0"/>
              </a:rPr>
              <a:t>Á</a:t>
            </a:r>
          </a:p>
          <a:p>
            <a:pPr algn="ctr"/>
            <a:r>
              <a:rPr lang="cs-CZ" sz="6000" dirty="0">
                <a:latin typeface="Blackadder ITC" panose="04020505051007020D02" pitchFamily="82" charset="0"/>
              </a:rPr>
              <a:t>Z</a:t>
            </a:r>
          </a:p>
          <a:p>
            <a:pPr algn="ctr"/>
            <a:r>
              <a:rPr lang="cs-CZ" sz="6000" dirty="0">
                <a:latin typeface="Blackadder ITC" panose="04020505051007020D02" pitchFamily="82" charset="0"/>
              </a:rPr>
              <a:t>K</a:t>
            </a:r>
          </a:p>
          <a:p>
            <a:pPr algn="ctr"/>
            <a:r>
              <a:rPr lang="cs-CZ" sz="6000" dirty="0">
                <a:latin typeface="Blackadder ITC" panose="04020505051007020D02" pitchFamily="82" charset="0"/>
              </a:rPr>
              <a:t>Y</a:t>
            </a:r>
          </a:p>
          <a:p>
            <a:pPr algn="ctr"/>
            <a:r>
              <a:rPr lang="cs-CZ" sz="6000" dirty="0">
                <a:latin typeface="Blackadder ITC" panose="04020505051007020D02" pitchFamily="8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8472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7083" y="-540"/>
            <a:ext cx="87154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Přes kladku je vedena nit a na každém konci je zavěšeno těleso. Hmotnosti těles jsou m</a:t>
            </a:r>
            <a:r>
              <a:rPr lang="cs-CZ" sz="2400" baseline="-25000" dirty="0"/>
              <a:t>1</a:t>
            </a:r>
            <a:r>
              <a:rPr lang="cs-CZ" sz="2400" dirty="0"/>
              <a:t> a m</a:t>
            </a:r>
            <a:r>
              <a:rPr lang="cs-CZ" sz="2400" baseline="-25000" dirty="0"/>
              <a:t>2. </a:t>
            </a:r>
          </a:p>
          <a:p>
            <a:r>
              <a:rPr lang="cs-CZ" sz="2400" dirty="0"/>
              <a:t>Určete jakou silou je nit napínána a jaké je zrychlení těles.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pPr>
              <a:tabLst>
                <a:tab pos="3048000" algn="l"/>
                <a:tab pos="6996113" algn="r"/>
              </a:tabLst>
            </a:pPr>
            <a:r>
              <a:rPr lang="cs-CZ" sz="2400" dirty="0"/>
              <a:t> 	 	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6552220" y="2240868"/>
            <a:ext cx="0" cy="19082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7681597" y="2240868"/>
            <a:ext cx="0" cy="19082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ál 1"/>
          <p:cNvSpPr/>
          <p:nvPr/>
        </p:nvSpPr>
        <p:spPr>
          <a:xfrm>
            <a:off x="6552220" y="1700808"/>
            <a:ext cx="111612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156176" y="4149080"/>
            <a:ext cx="792088" cy="11373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</a:t>
            </a:r>
            <a:r>
              <a:rPr lang="cs-CZ" sz="2400" baseline="-25000" dirty="0"/>
              <a:t>1</a:t>
            </a:r>
          </a:p>
          <a:p>
            <a:pPr algn="ctr"/>
            <a:endParaRPr lang="cs-CZ" sz="2400" dirty="0"/>
          </a:p>
        </p:txBody>
      </p:sp>
      <p:sp>
        <p:nvSpPr>
          <p:cNvPr id="11" name="Obdélník 10"/>
          <p:cNvSpPr/>
          <p:nvPr/>
        </p:nvSpPr>
        <p:spPr>
          <a:xfrm>
            <a:off x="7393565" y="4149080"/>
            <a:ext cx="5760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</a:t>
            </a:r>
            <a:r>
              <a:rPr lang="cs-CZ" sz="2400" baseline="-25000" dirty="0"/>
              <a:t>2</a:t>
            </a:r>
            <a:br>
              <a:rPr lang="cs-CZ" sz="2400" baseline="-25000" dirty="0"/>
            </a:br>
            <a:endParaRPr lang="cs-CZ" sz="2400" baseline="-25000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 flipV="1">
            <a:off x="6552220" y="3429000"/>
            <a:ext cx="0" cy="72008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7681597" y="3429000"/>
            <a:ext cx="0" cy="72008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612647"/>
              </p:ext>
            </p:extLst>
          </p:nvPr>
        </p:nvGraphicFramePr>
        <p:xfrm>
          <a:off x="5922020" y="3453904"/>
          <a:ext cx="46831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64880" imgH="203040" progId="Equation.3">
                  <p:embed/>
                </p:oleObj>
              </mc:Choice>
              <mc:Fallback>
                <p:oleObj name="Rovnice" r:id="rId3" imgW="164880" imgH="20304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2020" y="3453904"/>
                        <a:ext cx="468312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949756"/>
              </p:ext>
            </p:extLst>
          </p:nvPr>
        </p:nvGraphicFramePr>
        <p:xfrm>
          <a:off x="7777163" y="3446463"/>
          <a:ext cx="53975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90440" imgH="203040" progId="Equation.3">
                  <p:embed/>
                </p:oleObj>
              </mc:Choice>
              <mc:Fallback>
                <p:oleObj name="Rovnice" r:id="rId5" imgW="190440" imgH="203040" progId="Equation.3">
                  <p:embed/>
                  <p:pic>
                    <p:nvPicPr>
                      <p:cNvPr id="16" name="Objek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7163" y="3446463"/>
                        <a:ext cx="53975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258735"/>
              </p:ext>
            </p:extLst>
          </p:nvPr>
        </p:nvGraphicFramePr>
        <p:xfrm>
          <a:off x="5813425" y="5324475"/>
          <a:ext cx="684213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241200" imgH="253800" progId="Equation.3">
                  <p:embed/>
                </p:oleObj>
              </mc:Choice>
              <mc:Fallback>
                <p:oleObj name="Rovnice" r:id="rId7" imgW="241200" imgH="253800" progId="Equation.3">
                  <p:embed/>
                  <p:pic>
                    <p:nvPicPr>
                      <p:cNvPr id="17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3425" y="5324475"/>
                        <a:ext cx="684213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487237"/>
              </p:ext>
            </p:extLst>
          </p:nvPr>
        </p:nvGraphicFramePr>
        <p:xfrm>
          <a:off x="7951788" y="5324475"/>
          <a:ext cx="7207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253800" imgH="253800" progId="Equation.3">
                  <p:embed/>
                </p:oleObj>
              </mc:Choice>
              <mc:Fallback>
                <p:oleObj name="Rovnice" r:id="rId9" imgW="253800" imgH="253800" progId="Equation.3">
                  <p:embed/>
                  <p:pic>
                    <p:nvPicPr>
                      <p:cNvPr id="18" name="Objek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1788" y="5324475"/>
                        <a:ext cx="72072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Přímá spojnice se šipkou 18"/>
          <p:cNvCxnSpPr/>
          <p:nvPr/>
        </p:nvCxnSpPr>
        <p:spPr>
          <a:xfrm>
            <a:off x="6534218" y="4797152"/>
            <a:ext cx="0" cy="14456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7681597" y="4653136"/>
            <a:ext cx="0" cy="72284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58993"/>
              </p:ext>
            </p:extLst>
          </p:nvPr>
        </p:nvGraphicFramePr>
        <p:xfrm>
          <a:off x="268257" y="1658992"/>
          <a:ext cx="1678013" cy="487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723600" imgH="228600" progId="Equation.3">
                  <p:embed/>
                </p:oleObj>
              </mc:Choice>
              <mc:Fallback>
                <p:oleObj name="Rovnice" r:id="rId11" imgW="723600" imgH="228600" progId="Equation.3">
                  <p:embed/>
                  <p:pic>
                    <p:nvPicPr>
                      <p:cNvPr id="22" name="Objek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57" y="1658992"/>
                        <a:ext cx="1678013" cy="4872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k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078398"/>
              </p:ext>
            </p:extLst>
          </p:nvPr>
        </p:nvGraphicFramePr>
        <p:xfrm>
          <a:off x="214282" y="2204864"/>
          <a:ext cx="1764829" cy="487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761760" imgH="228600" progId="Equation.3">
                  <p:embed/>
                </p:oleObj>
              </mc:Choice>
              <mc:Fallback>
                <p:oleObj name="Rovnice" r:id="rId13" imgW="761760" imgH="228600" progId="Equation.3">
                  <p:embed/>
                  <p:pic>
                    <p:nvPicPr>
                      <p:cNvPr id="24" name="Objek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2204864"/>
                        <a:ext cx="1764829" cy="4872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248789"/>
              </p:ext>
            </p:extLst>
          </p:nvPr>
        </p:nvGraphicFramePr>
        <p:xfrm>
          <a:off x="2940472" y="1700808"/>
          <a:ext cx="154940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545760" imgH="304560" progId="Equation.3">
                  <p:embed/>
                </p:oleObj>
              </mc:Choice>
              <mc:Fallback>
                <p:oleObj name="Rovnice" r:id="rId15" imgW="545760" imgH="304560" progId="Equation.3">
                  <p:embed/>
                  <p:pic>
                    <p:nvPicPr>
                      <p:cNvPr id="25" name="Objek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472" y="1700808"/>
                        <a:ext cx="1549400" cy="7953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k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833234"/>
              </p:ext>
            </p:extLst>
          </p:nvPr>
        </p:nvGraphicFramePr>
        <p:xfrm>
          <a:off x="421481" y="2803600"/>
          <a:ext cx="2214563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825480" imgH="228600" progId="Equation.3">
                  <p:embed/>
                </p:oleObj>
              </mc:Choice>
              <mc:Fallback>
                <p:oleObj name="Rovnice" r:id="rId17" imgW="825480" imgH="228600" progId="Equation.3">
                  <p:embed/>
                  <p:pic>
                    <p:nvPicPr>
                      <p:cNvPr id="26" name="Objek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" y="2803600"/>
                        <a:ext cx="2214563" cy="563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k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415307"/>
              </p:ext>
            </p:extLst>
          </p:nvPr>
        </p:nvGraphicFramePr>
        <p:xfrm>
          <a:off x="3087123" y="2814719"/>
          <a:ext cx="217805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9" imgW="812520" imgH="228600" progId="Equation.3">
                  <p:embed/>
                </p:oleObj>
              </mc:Choice>
              <mc:Fallback>
                <p:oleObj name="Rovnice" r:id="rId19" imgW="812520" imgH="228600" progId="Equation.3">
                  <p:embed/>
                  <p:pic>
                    <p:nvPicPr>
                      <p:cNvPr id="27" name="Objek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7123" y="2814719"/>
                        <a:ext cx="2178050" cy="563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k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726572"/>
              </p:ext>
            </p:extLst>
          </p:nvPr>
        </p:nvGraphicFramePr>
        <p:xfrm>
          <a:off x="892175" y="4005064"/>
          <a:ext cx="3759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1" imgW="1498320" imgH="215640" progId="Equation.3">
                  <p:embed/>
                </p:oleObj>
              </mc:Choice>
              <mc:Fallback>
                <p:oleObj name="Rovnice" r:id="rId21" imgW="1498320" imgH="215640" progId="Equation.3">
                  <p:embed/>
                  <p:pic>
                    <p:nvPicPr>
                      <p:cNvPr id="29" name="Objek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175" y="4005064"/>
                        <a:ext cx="3759200" cy="498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k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13965"/>
              </p:ext>
            </p:extLst>
          </p:nvPr>
        </p:nvGraphicFramePr>
        <p:xfrm>
          <a:off x="173038" y="5718175"/>
          <a:ext cx="2141537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3" imgW="901440" imgH="457200" progId="Equation.3">
                  <p:embed/>
                </p:oleObj>
              </mc:Choice>
              <mc:Fallback>
                <p:oleObj name="Rovnice" r:id="rId23" imgW="901440" imgH="457200" progId="Equation.3">
                  <p:embed/>
                  <p:pic>
                    <p:nvPicPr>
                      <p:cNvPr id="30" name="Objek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8" y="5718175"/>
                        <a:ext cx="2141537" cy="996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k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049655"/>
              </p:ext>
            </p:extLst>
          </p:nvPr>
        </p:nvGraphicFramePr>
        <p:xfrm>
          <a:off x="3486150" y="5743575"/>
          <a:ext cx="217170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5" imgW="914400" imgH="457200" progId="Equation.3">
                  <p:embed/>
                </p:oleObj>
              </mc:Choice>
              <mc:Fallback>
                <p:oleObj name="Rovnice" r:id="rId25" imgW="914400" imgH="457200" progId="Equation.3">
                  <p:embed/>
                  <p:pic>
                    <p:nvPicPr>
                      <p:cNvPr id="31" name="Objek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50" y="5743575"/>
                        <a:ext cx="2171700" cy="9985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ovéPole 22"/>
          <p:cNvSpPr txBox="1"/>
          <p:nvPr/>
        </p:nvSpPr>
        <p:spPr>
          <a:xfrm>
            <a:off x="2339752" y="587727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nebo</a:t>
            </a:r>
          </a:p>
        </p:txBody>
      </p:sp>
      <p:cxnSp>
        <p:nvCxnSpPr>
          <p:cNvPr id="28" name="Přímá spojnice 27"/>
          <p:cNvCxnSpPr/>
          <p:nvPr/>
        </p:nvCxnSpPr>
        <p:spPr>
          <a:xfrm flipV="1">
            <a:off x="7110282" y="1124744"/>
            <a:ext cx="0" cy="11161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715113"/>
              </p:ext>
            </p:extLst>
          </p:nvPr>
        </p:nvGraphicFramePr>
        <p:xfrm>
          <a:off x="145505" y="3411850"/>
          <a:ext cx="2554287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7" imgW="952200" imgH="215640" progId="Equation.3">
                  <p:embed/>
                </p:oleObj>
              </mc:Choice>
              <mc:Fallback>
                <p:oleObj name="Rovnice" r:id="rId27" imgW="952200" imgH="215640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05" y="3411850"/>
                        <a:ext cx="2554287" cy="5318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k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222425"/>
              </p:ext>
            </p:extLst>
          </p:nvPr>
        </p:nvGraphicFramePr>
        <p:xfrm>
          <a:off x="2843808" y="3411850"/>
          <a:ext cx="26225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9" imgW="977760" imgH="215640" progId="Equation.3">
                  <p:embed/>
                </p:oleObj>
              </mc:Choice>
              <mc:Fallback>
                <p:oleObj name="Rovnice" r:id="rId29" imgW="977760" imgH="215640" progId="Equation.3">
                  <p:embed/>
                  <p:pic>
                    <p:nvPicPr>
                      <p:cNvPr id="32" name="Objek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411850"/>
                        <a:ext cx="2622550" cy="533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k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813706"/>
              </p:ext>
            </p:extLst>
          </p:nvPr>
        </p:nvGraphicFramePr>
        <p:xfrm>
          <a:off x="1528763" y="4581128"/>
          <a:ext cx="24860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1" imgW="990360" imgH="444240" progId="Equation.3">
                  <p:embed/>
                </p:oleObj>
              </mc:Choice>
              <mc:Fallback>
                <p:oleObj name="Rovnice" r:id="rId31" imgW="990360" imgH="444240" progId="Equation.3">
                  <p:embed/>
                  <p:pic>
                    <p:nvPicPr>
                      <p:cNvPr id="33" name="Objek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763" y="4581128"/>
                        <a:ext cx="2486025" cy="1025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bdélník 4"/>
          <p:cNvSpPr/>
          <p:nvPr/>
        </p:nvSpPr>
        <p:spPr>
          <a:xfrm>
            <a:off x="8312150" y="44624"/>
            <a:ext cx="71365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b="1" dirty="0"/>
              <a:t>2.106</a:t>
            </a:r>
          </a:p>
        </p:txBody>
      </p:sp>
      <p:cxnSp>
        <p:nvCxnSpPr>
          <p:cNvPr id="34" name="Přímá spojnice se šipkou 33">
            <a:extLst>
              <a:ext uri="{FF2B5EF4-FFF2-40B4-BE49-F238E27FC236}">
                <a16:creationId xmlns:a16="http://schemas.microsoft.com/office/drawing/2014/main" id="{DD82E7DC-9F96-4FA9-9058-FD6AAF02E785}"/>
              </a:ext>
            </a:extLst>
          </p:cNvPr>
          <p:cNvCxnSpPr>
            <a:cxnSpLocks/>
          </p:cNvCxnSpPr>
          <p:nvPr/>
        </p:nvCxnSpPr>
        <p:spPr>
          <a:xfrm>
            <a:off x="6534218" y="4797152"/>
            <a:ext cx="116" cy="712757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jekt 35">
                <a:extLst>
                  <a:ext uri="{FF2B5EF4-FFF2-40B4-BE49-F238E27FC236}">
                    <a16:creationId xmlns:a16="http://schemas.microsoft.com/office/drawing/2014/main" id="{6ED10885-95E1-4DED-9647-366F6902752B}"/>
                  </a:ext>
                </a:extLst>
              </p:cNvPr>
              <p:cNvSpPr txBox="1"/>
              <p:nvPr/>
            </p:nvSpPr>
            <p:spPr bwMode="auto">
              <a:xfrm>
                <a:off x="6497638" y="4668652"/>
                <a:ext cx="684213" cy="6635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6" name="Objekt 35">
                <a:extLst>
                  <a:ext uri="{FF2B5EF4-FFF2-40B4-BE49-F238E27FC236}">
                    <a16:creationId xmlns:a16="http://schemas.microsoft.com/office/drawing/2014/main" id="{6ED10885-95E1-4DED-9647-366F69027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97638" y="4668652"/>
                <a:ext cx="684213" cy="663575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DD45FE3D-0CF9-4AD0-B647-BB9047003D51}"/>
              </a:ext>
            </a:extLst>
          </p:cNvPr>
          <p:cNvCxnSpPr>
            <a:cxnSpLocks/>
          </p:cNvCxnSpPr>
          <p:nvPr/>
        </p:nvCxnSpPr>
        <p:spPr>
          <a:xfrm flipV="1">
            <a:off x="7682924" y="3837781"/>
            <a:ext cx="0" cy="308697"/>
          </a:xfrm>
          <a:prstGeom prst="straightConnector1">
            <a:avLst/>
          </a:prstGeom>
          <a:ln w="381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bjekt 35">
                <a:extLst>
                  <a:ext uri="{FF2B5EF4-FFF2-40B4-BE49-F238E27FC236}">
                    <a16:creationId xmlns:a16="http://schemas.microsoft.com/office/drawing/2014/main" id="{DDDD2E49-5BEC-4CBB-9C87-5D14ECE6A309}"/>
                  </a:ext>
                </a:extLst>
              </p:cNvPr>
              <p:cNvSpPr txBox="1"/>
              <p:nvPr/>
            </p:nvSpPr>
            <p:spPr bwMode="auto">
              <a:xfrm>
                <a:off x="7104674" y="3505993"/>
                <a:ext cx="684213" cy="6635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0" name="Objekt 35">
                <a:extLst>
                  <a:ext uri="{FF2B5EF4-FFF2-40B4-BE49-F238E27FC236}">
                    <a16:creationId xmlns:a16="http://schemas.microsoft.com/office/drawing/2014/main" id="{DDDD2E49-5BEC-4CBB-9C87-5D14ECE6A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04674" y="3505993"/>
                <a:ext cx="684213" cy="663575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ovéPole 40">
            <a:extLst>
              <a:ext uri="{FF2B5EF4-FFF2-40B4-BE49-F238E27FC236}">
                <a16:creationId xmlns:a16="http://schemas.microsoft.com/office/drawing/2014/main" id="{DD915329-BE6B-411B-B932-705AEA8D084C}"/>
              </a:ext>
            </a:extLst>
          </p:cNvPr>
          <p:cNvSpPr txBox="1"/>
          <p:nvPr/>
        </p:nvSpPr>
        <p:spPr>
          <a:xfrm>
            <a:off x="4657755" y="3955540"/>
            <a:ext cx="1327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sečteme rovnice</a:t>
            </a:r>
          </a:p>
        </p:txBody>
      </p:sp>
    </p:spTree>
    <p:extLst>
      <p:ext uri="{BB962C8B-B14F-4D97-AF65-F5344CB8AC3E}">
        <p14:creationId xmlns:p14="http://schemas.microsoft.com/office/powerpoint/2010/main" val="35864740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" grpId="0" animBg="1"/>
      <p:bldP spid="36" grpId="0"/>
      <p:bldP spid="40" grpId="0"/>
      <p:bldP spid="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Přímá spojnice 24"/>
          <p:cNvCxnSpPr/>
          <p:nvPr/>
        </p:nvCxnSpPr>
        <p:spPr>
          <a:xfrm flipH="1">
            <a:off x="5580112" y="2188751"/>
            <a:ext cx="21424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4644008" y="1772816"/>
            <a:ext cx="1116124" cy="831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14282" y="188640"/>
            <a:ext cx="87154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Těleso o hmotnosti m</a:t>
            </a:r>
            <a:r>
              <a:rPr lang="cs-CZ" sz="2400" baseline="-25000" dirty="0"/>
              <a:t>1</a:t>
            </a:r>
            <a:r>
              <a:rPr lang="cs-CZ" sz="2400" dirty="0"/>
              <a:t> leží na podložce a je taženo nití vedenou přes kladku. Na druhém konci nitě visí těleso o hmotnosti m</a:t>
            </a:r>
            <a:r>
              <a:rPr lang="cs-CZ" sz="2400" baseline="-25000" dirty="0"/>
              <a:t>2. </a:t>
            </a:r>
            <a:r>
              <a:rPr lang="cs-CZ" sz="2400" dirty="0"/>
              <a:t>Určete jakou silou je nit napínána a jaké je zrychlení těles. Tření zanedbejte.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pPr>
              <a:tabLst>
                <a:tab pos="3048000" algn="l"/>
                <a:tab pos="6996113" algn="r"/>
              </a:tabLst>
            </a:pPr>
            <a:r>
              <a:rPr lang="cs-CZ" sz="2400" dirty="0"/>
              <a:t> 	 	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3995936" y="2604686"/>
            <a:ext cx="352839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7524328" y="2604686"/>
            <a:ext cx="0" cy="30565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7524328" y="2204864"/>
            <a:ext cx="471830" cy="4718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7524328" y="2420888"/>
            <a:ext cx="216024" cy="183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8010595" y="2397147"/>
            <a:ext cx="0" cy="19082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7722563" y="4305359"/>
            <a:ext cx="5760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</a:t>
            </a:r>
            <a:r>
              <a:rPr lang="cs-CZ" sz="2400" baseline="-25000" dirty="0"/>
              <a:t>2</a:t>
            </a:r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7997342" y="3585279"/>
            <a:ext cx="0" cy="72008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233941"/>
              </p:ext>
            </p:extLst>
          </p:nvPr>
        </p:nvGraphicFramePr>
        <p:xfrm>
          <a:off x="8106161" y="3602742"/>
          <a:ext cx="53975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90440" imgH="203040" progId="Equation.3">
                  <p:embed/>
                </p:oleObj>
              </mc:Choice>
              <mc:Fallback>
                <p:oleObj name="Rovnice" r:id="rId3" imgW="190440" imgH="203040" progId="Equation.3">
                  <p:embed/>
                  <p:pic>
                    <p:nvPicPr>
                      <p:cNvPr id="17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6161" y="3602742"/>
                        <a:ext cx="53975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954649"/>
              </p:ext>
            </p:extLst>
          </p:nvPr>
        </p:nvGraphicFramePr>
        <p:xfrm>
          <a:off x="8280786" y="5480754"/>
          <a:ext cx="7207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253800" imgH="253800" progId="Equation.3">
                  <p:embed/>
                </p:oleObj>
              </mc:Choice>
              <mc:Fallback>
                <p:oleObj name="Rovnice" r:id="rId5" imgW="253800" imgH="253800" progId="Equation.3">
                  <p:embed/>
                  <p:pic>
                    <p:nvPicPr>
                      <p:cNvPr id="18" name="Objek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0786" y="5480754"/>
                        <a:ext cx="72072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Přímá spojnice se šipkou 18"/>
          <p:cNvCxnSpPr/>
          <p:nvPr/>
        </p:nvCxnSpPr>
        <p:spPr>
          <a:xfrm>
            <a:off x="8010595" y="4941168"/>
            <a:ext cx="0" cy="15719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rot="5400000" flipH="1" flipV="1">
            <a:off x="6120172" y="1828711"/>
            <a:ext cx="0" cy="72008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849164"/>
              </p:ext>
            </p:extLst>
          </p:nvPr>
        </p:nvGraphicFramePr>
        <p:xfrm>
          <a:off x="5886016" y="1507703"/>
          <a:ext cx="46831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64880" imgH="203040" progId="Equation.3">
                  <p:embed/>
                </p:oleObj>
              </mc:Choice>
              <mc:Fallback>
                <p:oleObj name="Rovnice" r:id="rId7" imgW="164880" imgH="203040" progId="Equation.3">
                  <p:embed/>
                  <p:pic>
                    <p:nvPicPr>
                      <p:cNvPr id="22" name="Objek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6016" y="1507703"/>
                        <a:ext cx="468312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k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939966"/>
              </p:ext>
            </p:extLst>
          </p:nvPr>
        </p:nvGraphicFramePr>
        <p:xfrm>
          <a:off x="234950" y="1747838"/>
          <a:ext cx="1855788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799920" imgH="228600" progId="Equation.3">
                  <p:embed/>
                </p:oleObj>
              </mc:Choice>
              <mc:Fallback>
                <p:oleObj name="Rovnice" r:id="rId9" imgW="799920" imgH="228600" progId="Equation.3">
                  <p:embed/>
                  <p:pic>
                    <p:nvPicPr>
                      <p:cNvPr id="28" name="Objek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" y="1747838"/>
                        <a:ext cx="1855788" cy="4873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k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514898"/>
              </p:ext>
            </p:extLst>
          </p:nvPr>
        </p:nvGraphicFramePr>
        <p:xfrm>
          <a:off x="2339752" y="1601810"/>
          <a:ext cx="154940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545760" imgH="304560" progId="Equation.3">
                  <p:embed/>
                </p:oleObj>
              </mc:Choice>
              <mc:Fallback>
                <p:oleObj name="Rovnice" r:id="rId11" imgW="545760" imgH="304560" progId="Equation.3">
                  <p:embed/>
                  <p:pic>
                    <p:nvPicPr>
                      <p:cNvPr id="30" name="Objek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601810"/>
                        <a:ext cx="1549400" cy="7953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k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773149"/>
              </p:ext>
            </p:extLst>
          </p:nvPr>
        </p:nvGraphicFramePr>
        <p:xfrm>
          <a:off x="323528" y="2900509"/>
          <a:ext cx="1258887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469800" imgH="215640" progId="Equation.3">
                  <p:embed/>
                </p:oleObj>
              </mc:Choice>
              <mc:Fallback>
                <p:oleObj name="Rovnice" r:id="rId13" imgW="469800" imgH="215640" progId="Equation.3">
                  <p:embed/>
                  <p:pic>
                    <p:nvPicPr>
                      <p:cNvPr id="31" name="Objek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900509"/>
                        <a:ext cx="1258887" cy="5318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k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57826"/>
              </p:ext>
            </p:extLst>
          </p:nvPr>
        </p:nvGraphicFramePr>
        <p:xfrm>
          <a:off x="1907704" y="2900509"/>
          <a:ext cx="2382838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888840" imgH="228600" progId="Equation.3">
                  <p:embed/>
                </p:oleObj>
              </mc:Choice>
              <mc:Fallback>
                <p:oleObj name="Rovnice" r:id="rId15" imgW="888840" imgH="228600" progId="Equation.3">
                  <p:embed/>
                  <p:pic>
                    <p:nvPicPr>
                      <p:cNvPr id="32" name="Objek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900509"/>
                        <a:ext cx="2382838" cy="563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k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341465"/>
              </p:ext>
            </p:extLst>
          </p:nvPr>
        </p:nvGraphicFramePr>
        <p:xfrm>
          <a:off x="1238250" y="5407025"/>
          <a:ext cx="20066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799920" imgH="444240" progId="Equation.3">
                  <p:embed/>
                </p:oleObj>
              </mc:Choice>
              <mc:Fallback>
                <p:oleObj name="Rovnice" r:id="rId17" imgW="799920" imgH="444240" progId="Equation.3">
                  <p:embed/>
                  <p:pic>
                    <p:nvPicPr>
                      <p:cNvPr id="33" name="Objek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5407025"/>
                        <a:ext cx="2006600" cy="1025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k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236531"/>
              </p:ext>
            </p:extLst>
          </p:nvPr>
        </p:nvGraphicFramePr>
        <p:xfrm>
          <a:off x="5126719" y="3351253"/>
          <a:ext cx="126682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9" imgW="533160" imgH="457200" progId="Equation.3">
                  <p:embed/>
                </p:oleObj>
              </mc:Choice>
              <mc:Fallback>
                <p:oleObj name="Rovnice" r:id="rId19" imgW="533160" imgH="457200" progId="Equation.3">
                  <p:embed/>
                  <p:pic>
                    <p:nvPicPr>
                      <p:cNvPr id="34" name="Objek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719" y="3351253"/>
                        <a:ext cx="1266825" cy="996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k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390163"/>
              </p:ext>
            </p:extLst>
          </p:nvPr>
        </p:nvGraphicFramePr>
        <p:xfrm>
          <a:off x="4716492" y="5169455"/>
          <a:ext cx="2110944" cy="99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1" imgW="888840" imgH="457200" progId="Equation.3">
                  <p:embed/>
                </p:oleObj>
              </mc:Choice>
              <mc:Fallback>
                <p:oleObj name="Rovnice" r:id="rId21" imgW="888840" imgH="457200" progId="Equation.3">
                  <p:embed/>
                  <p:pic>
                    <p:nvPicPr>
                      <p:cNvPr id="35" name="Objek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92" y="5169455"/>
                        <a:ext cx="2110944" cy="9978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ovéPole 35"/>
          <p:cNvSpPr txBox="1"/>
          <p:nvPr/>
        </p:nvSpPr>
        <p:spPr>
          <a:xfrm>
            <a:off x="5267908" y="461480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nebo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8167261" y="1417144"/>
            <a:ext cx="75212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b="1" dirty="0"/>
              <a:t>2/108</a:t>
            </a:r>
          </a:p>
        </p:txBody>
      </p:sp>
      <p:graphicFrame>
        <p:nvGraphicFramePr>
          <p:cNvPr id="29" name="Objek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592386"/>
              </p:ext>
            </p:extLst>
          </p:nvPr>
        </p:nvGraphicFramePr>
        <p:xfrm>
          <a:off x="107504" y="3530972"/>
          <a:ext cx="14986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3" imgW="558720" imgH="215640" progId="Equation.3">
                  <p:embed/>
                </p:oleObj>
              </mc:Choice>
              <mc:Fallback>
                <p:oleObj name="Rovnice" r:id="rId23" imgW="558720" imgH="215640" progId="Equation.3">
                  <p:embed/>
                  <p:pic>
                    <p:nvPicPr>
                      <p:cNvPr id="29" name="Objek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3530972"/>
                        <a:ext cx="1498600" cy="5318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054880"/>
              </p:ext>
            </p:extLst>
          </p:nvPr>
        </p:nvGraphicFramePr>
        <p:xfrm>
          <a:off x="1691680" y="3543672"/>
          <a:ext cx="26225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5" imgW="977760" imgH="215640" progId="Equation.3">
                  <p:embed/>
                </p:oleObj>
              </mc:Choice>
              <mc:Fallback>
                <p:oleObj name="Rovnice" r:id="rId25" imgW="977760" imgH="215640" progId="Equation.3">
                  <p:embed/>
                  <p:pic>
                    <p:nvPicPr>
                      <p:cNvPr id="37" name="Objek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543672"/>
                        <a:ext cx="2622550" cy="533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4124895"/>
              </p:ext>
            </p:extLst>
          </p:nvPr>
        </p:nvGraphicFramePr>
        <p:xfrm>
          <a:off x="827584" y="4627180"/>
          <a:ext cx="27717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7" imgW="1104840" imgH="215640" progId="Equation.3">
                  <p:embed/>
                </p:oleObj>
              </mc:Choice>
              <mc:Fallback>
                <p:oleObj name="Rovnice" r:id="rId27" imgW="1104840" imgH="215640" progId="Equation.3">
                  <p:embed/>
                  <p:pic>
                    <p:nvPicPr>
                      <p:cNvPr id="39" name="Objek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627180"/>
                        <a:ext cx="2771775" cy="498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06927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14282" y="188640"/>
            <a:ext cx="89297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Těleso o hmotnosti m</a:t>
            </a:r>
            <a:r>
              <a:rPr lang="cs-CZ" sz="2400" baseline="-25000" dirty="0"/>
              <a:t>1</a:t>
            </a:r>
            <a:r>
              <a:rPr lang="cs-CZ" sz="2400" dirty="0"/>
              <a:t> leží na nakloněné rovině a je taženo nití vedenou přes kladku. Na druhém konci nitě visí těleso o hmotnosti m</a:t>
            </a:r>
            <a:r>
              <a:rPr lang="cs-CZ" sz="2400" baseline="-25000" dirty="0"/>
              <a:t>2. </a:t>
            </a:r>
            <a:r>
              <a:rPr lang="cs-CZ" sz="2400" dirty="0"/>
              <a:t>Určete jakou silou je nit napínána a jaké je zrychlení těles. Tření zanedbejte. Nakloněná rovina svírá s vodorovnou rovinou úhel </a:t>
            </a:r>
            <a:r>
              <a:rPr lang="el-GR" sz="2400" dirty="0"/>
              <a:t>α</a:t>
            </a:r>
            <a:r>
              <a:rPr lang="cs-CZ" sz="2400" dirty="0"/>
              <a:t>. </a:t>
            </a:r>
          </a:p>
        </p:txBody>
      </p:sp>
      <p:sp>
        <p:nvSpPr>
          <p:cNvPr id="2" name="Pravoúhlý trojúhelník 1"/>
          <p:cNvSpPr/>
          <p:nvPr/>
        </p:nvSpPr>
        <p:spPr>
          <a:xfrm>
            <a:off x="1260004" y="2596233"/>
            <a:ext cx="3816424" cy="4104456"/>
          </a:xfrm>
          <a:prstGeom prst="rtTriangle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>
            <a:endCxn id="8" idx="5"/>
          </p:cNvCxnSpPr>
          <p:nvPr/>
        </p:nvCxnSpPr>
        <p:spPr>
          <a:xfrm flipH="1" flipV="1">
            <a:off x="1237523" y="2209966"/>
            <a:ext cx="1088657" cy="11238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/>
          <p:cNvGrpSpPr/>
          <p:nvPr/>
        </p:nvGrpSpPr>
        <p:grpSpPr>
          <a:xfrm rot="16035578">
            <a:off x="816842" y="2144595"/>
            <a:ext cx="503059" cy="503059"/>
            <a:chOff x="125293" y="2204864"/>
            <a:chExt cx="471830" cy="471830"/>
          </a:xfrm>
        </p:grpSpPr>
        <p:sp>
          <p:nvSpPr>
            <p:cNvPr id="8" name="Ovál 7"/>
            <p:cNvSpPr/>
            <p:nvPr/>
          </p:nvSpPr>
          <p:spPr>
            <a:xfrm>
              <a:off x="125293" y="2204864"/>
              <a:ext cx="471830" cy="471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9" name="Přímá spojnice 8"/>
            <p:cNvCxnSpPr/>
            <p:nvPr/>
          </p:nvCxnSpPr>
          <p:spPr>
            <a:xfrm flipV="1">
              <a:off x="125293" y="2420888"/>
              <a:ext cx="216024" cy="1837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Přímá spojnice 9"/>
          <p:cNvCxnSpPr/>
          <p:nvPr/>
        </p:nvCxnSpPr>
        <p:spPr>
          <a:xfrm>
            <a:off x="827584" y="2397147"/>
            <a:ext cx="0" cy="19082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539552" y="4305359"/>
            <a:ext cx="5760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aseline="-25000" dirty="0"/>
              <a:t> </a:t>
            </a:r>
            <a:br>
              <a:rPr lang="cs-CZ" sz="2400" baseline="-25000" dirty="0"/>
            </a:br>
            <a:endParaRPr lang="cs-CZ" sz="2400" baseline="-25000" dirty="0"/>
          </a:p>
        </p:txBody>
      </p:sp>
      <p:cxnSp>
        <p:nvCxnSpPr>
          <p:cNvPr id="12" name="Přímá spojnice se šipkou 11"/>
          <p:cNvCxnSpPr/>
          <p:nvPr/>
        </p:nvCxnSpPr>
        <p:spPr>
          <a:xfrm flipH="1" flipV="1">
            <a:off x="827584" y="3033096"/>
            <a:ext cx="0" cy="1260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903956"/>
              </p:ext>
            </p:extLst>
          </p:nvPr>
        </p:nvGraphicFramePr>
        <p:xfrm>
          <a:off x="287834" y="3501008"/>
          <a:ext cx="53975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90440" imgH="203040" progId="Equation.3">
                  <p:embed/>
                </p:oleObj>
              </mc:Choice>
              <mc:Fallback>
                <p:oleObj name="Rovnice" r:id="rId3" imgW="190440" imgH="203040" progId="Equation.3">
                  <p:embed/>
                  <p:pic>
                    <p:nvPicPr>
                      <p:cNvPr id="14" name="Objek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834" y="3501008"/>
                        <a:ext cx="53975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703398"/>
              </p:ext>
            </p:extLst>
          </p:nvPr>
        </p:nvGraphicFramePr>
        <p:xfrm>
          <a:off x="118960" y="5291836"/>
          <a:ext cx="7207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253800" imgH="253800" progId="Equation.3">
                  <p:embed/>
                </p:oleObj>
              </mc:Choice>
              <mc:Fallback>
                <p:oleObj name="Rovnice" r:id="rId5" imgW="253800" imgH="253800" progId="Equation.3">
                  <p:embed/>
                  <p:pic>
                    <p:nvPicPr>
                      <p:cNvPr id="15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60" y="5291836"/>
                        <a:ext cx="72072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Přímá spojnice se šipkou 15"/>
          <p:cNvCxnSpPr/>
          <p:nvPr/>
        </p:nvCxnSpPr>
        <p:spPr>
          <a:xfrm flipH="1">
            <a:off x="805103" y="4797152"/>
            <a:ext cx="22481" cy="19888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 flipV="1">
            <a:off x="1473200" y="2438400"/>
            <a:ext cx="843612" cy="88450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155461"/>
              </p:ext>
            </p:extLst>
          </p:nvPr>
        </p:nvGraphicFramePr>
        <p:xfrm>
          <a:off x="2028009" y="2396124"/>
          <a:ext cx="4699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64880" imgH="203040" progId="Equation.3">
                  <p:embed/>
                </p:oleObj>
              </mc:Choice>
              <mc:Fallback>
                <p:oleObj name="Rovnice" r:id="rId7" imgW="164880" imgH="203040" progId="Equation.3">
                  <p:embed/>
                  <p:pic>
                    <p:nvPicPr>
                      <p:cNvPr id="18" name="Objek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009" y="2396124"/>
                        <a:ext cx="4699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bdélník 18"/>
          <p:cNvSpPr/>
          <p:nvPr/>
        </p:nvSpPr>
        <p:spPr>
          <a:xfrm rot="2818403">
            <a:off x="2107333" y="3393277"/>
            <a:ext cx="1152128" cy="606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6" name="Objek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384643"/>
              </p:ext>
            </p:extLst>
          </p:nvPr>
        </p:nvGraphicFramePr>
        <p:xfrm>
          <a:off x="2068513" y="4162425"/>
          <a:ext cx="6858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241200" imgH="253800" progId="Equation.3">
                  <p:embed/>
                </p:oleObj>
              </mc:Choice>
              <mc:Fallback>
                <p:oleObj name="Rovnice" r:id="rId9" imgW="241200" imgH="253800" progId="Equation.3">
                  <p:embed/>
                  <p:pic>
                    <p:nvPicPr>
                      <p:cNvPr id="26" name="Objek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513" y="4162425"/>
                        <a:ext cx="68580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Přímá spojnice 26"/>
          <p:cNvCxnSpPr>
            <a:endCxn id="19" idx="1"/>
          </p:cNvCxnSpPr>
          <p:nvPr/>
        </p:nvCxnSpPr>
        <p:spPr>
          <a:xfrm flipH="1" flipV="1">
            <a:off x="2290326" y="3275617"/>
            <a:ext cx="1849626" cy="18938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endCxn id="19" idx="0"/>
          </p:cNvCxnSpPr>
          <p:nvPr/>
        </p:nvCxnSpPr>
        <p:spPr>
          <a:xfrm flipV="1">
            <a:off x="1475656" y="3489676"/>
            <a:ext cx="1429584" cy="14195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2275756" y="4293488"/>
            <a:ext cx="1429584" cy="14195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>
            <a:off x="2683397" y="3696740"/>
            <a:ext cx="808483" cy="812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H="1">
            <a:off x="1907704" y="3696740"/>
            <a:ext cx="792088" cy="797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k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369916"/>
              </p:ext>
            </p:extLst>
          </p:nvPr>
        </p:nvGraphicFramePr>
        <p:xfrm>
          <a:off x="1660525" y="3571875"/>
          <a:ext cx="5397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190440" imgH="253800" progId="Equation.3">
                  <p:embed/>
                </p:oleObj>
              </mc:Choice>
              <mc:Fallback>
                <p:oleObj name="Rovnice" r:id="rId11" imgW="190440" imgH="253800" progId="Equation.3">
                  <p:embed/>
                  <p:pic>
                    <p:nvPicPr>
                      <p:cNvPr id="45" name="Objek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3571875"/>
                        <a:ext cx="5397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k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374098"/>
              </p:ext>
            </p:extLst>
          </p:nvPr>
        </p:nvGraphicFramePr>
        <p:xfrm>
          <a:off x="3262313" y="3657600"/>
          <a:ext cx="53975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190440" imgH="241200" progId="Equation.3">
                  <p:embed/>
                </p:oleObj>
              </mc:Choice>
              <mc:Fallback>
                <p:oleObj name="Rovnice" r:id="rId13" imgW="190440" imgH="241200" progId="Equation.3">
                  <p:embed/>
                  <p:pic>
                    <p:nvPicPr>
                      <p:cNvPr id="46" name="Objek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2313" y="3657600"/>
                        <a:ext cx="539750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k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95739"/>
              </p:ext>
            </p:extLst>
          </p:nvPr>
        </p:nvGraphicFramePr>
        <p:xfrm>
          <a:off x="1811119" y="1708229"/>
          <a:ext cx="1463798" cy="425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723600" imgH="228600" progId="Equation.3">
                  <p:embed/>
                </p:oleObj>
              </mc:Choice>
              <mc:Fallback>
                <p:oleObj name="Rovnice" r:id="rId15" imgW="723600" imgH="228600" progId="Equation.3">
                  <p:embed/>
                  <p:pic>
                    <p:nvPicPr>
                      <p:cNvPr id="47" name="Objek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119" y="1708229"/>
                        <a:ext cx="1463798" cy="42501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k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050357"/>
              </p:ext>
            </p:extLst>
          </p:nvPr>
        </p:nvGraphicFramePr>
        <p:xfrm>
          <a:off x="3491880" y="1707846"/>
          <a:ext cx="1539531" cy="425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761760" imgH="228600" progId="Equation.3">
                  <p:embed/>
                </p:oleObj>
              </mc:Choice>
              <mc:Fallback>
                <p:oleObj name="Rovnice" r:id="rId17" imgW="761760" imgH="228600" progId="Equation.3">
                  <p:embed/>
                  <p:pic>
                    <p:nvPicPr>
                      <p:cNvPr id="48" name="Objek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707846"/>
                        <a:ext cx="1539531" cy="42501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k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365294"/>
              </p:ext>
            </p:extLst>
          </p:nvPr>
        </p:nvGraphicFramePr>
        <p:xfrm>
          <a:off x="5580112" y="1708106"/>
          <a:ext cx="1036070" cy="531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9" imgW="545760" imgH="304560" progId="Equation.3">
                  <p:embed/>
                </p:oleObj>
              </mc:Choice>
              <mc:Fallback>
                <p:oleObj name="Rovnice" r:id="rId19" imgW="545760" imgH="304560" progId="Equation.3">
                  <p:embed/>
                  <p:pic>
                    <p:nvPicPr>
                      <p:cNvPr id="49" name="Objek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708106"/>
                        <a:ext cx="1036070" cy="53183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k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694341"/>
              </p:ext>
            </p:extLst>
          </p:nvPr>
        </p:nvGraphicFramePr>
        <p:xfrm>
          <a:off x="6395343" y="2528666"/>
          <a:ext cx="2497137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1" imgW="1269720" imgH="215640" progId="Equation.3">
                  <p:embed/>
                </p:oleObj>
              </mc:Choice>
              <mc:Fallback>
                <p:oleObj name="Rovnice" r:id="rId21" imgW="1269720" imgH="215640" progId="Equation.3">
                  <p:embed/>
                  <p:pic>
                    <p:nvPicPr>
                      <p:cNvPr id="50" name="Objek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5343" y="2528666"/>
                        <a:ext cx="2497137" cy="390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k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241235"/>
              </p:ext>
            </p:extLst>
          </p:nvPr>
        </p:nvGraphicFramePr>
        <p:xfrm>
          <a:off x="5353050" y="4321150"/>
          <a:ext cx="29083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3" imgW="1307880" imgH="444240" progId="Equation.3">
                  <p:embed/>
                </p:oleObj>
              </mc:Choice>
              <mc:Fallback>
                <p:oleObj name="Rovnice" r:id="rId23" imgW="1307880" imgH="444240" progId="Equation.3">
                  <p:embed/>
                  <p:pic>
                    <p:nvPicPr>
                      <p:cNvPr id="52" name="Objek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3050" y="4321150"/>
                        <a:ext cx="2908300" cy="908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k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63312"/>
              </p:ext>
            </p:extLst>
          </p:nvPr>
        </p:nvGraphicFramePr>
        <p:xfrm>
          <a:off x="6012160" y="5702695"/>
          <a:ext cx="1858963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5" imgW="914400" imgH="457200" progId="Equation.3">
                  <p:embed/>
                </p:oleObj>
              </mc:Choice>
              <mc:Fallback>
                <p:oleObj name="Rovnice" r:id="rId25" imgW="914400" imgH="457200" progId="Equation.3">
                  <p:embed/>
                  <p:pic>
                    <p:nvPicPr>
                      <p:cNvPr id="54" name="Objek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5702695"/>
                        <a:ext cx="1858963" cy="8556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k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107365"/>
              </p:ext>
            </p:extLst>
          </p:nvPr>
        </p:nvGraphicFramePr>
        <p:xfrm>
          <a:off x="2938959" y="2323921"/>
          <a:ext cx="1753740" cy="1165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7" imgW="914400" imgH="660240" progId="Equation.3">
                  <p:embed/>
                </p:oleObj>
              </mc:Choice>
              <mc:Fallback>
                <p:oleObj name="Rovnice" r:id="rId27" imgW="914400" imgH="660240" progId="Equation.3">
                  <p:embed/>
                  <p:pic>
                    <p:nvPicPr>
                      <p:cNvPr id="56" name="Objek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8959" y="2323921"/>
                        <a:ext cx="1753740" cy="116575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Oblouk 56"/>
          <p:cNvSpPr/>
          <p:nvPr/>
        </p:nvSpPr>
        <p:spPr>
          <a:xfrm rot="16200000">
            <a:off x="3870487" y="5383796"/>
            <a:ext cx="2376266" cy="2669424"/>
          </a:xfrm>
          <a:prstGeom prst="arc">
            <a:avLst>
              <a:gd name="adj1" fmla="val 16200000"/>
              <a:gd name="adj2" fmla="val 18998691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8" name="Oblouk 57"/>
          <p:cNvSpPr/>
          <p:nvPr/>
        </p:nvSpPr>
        <p:spPr>
          <a:xfrm>
            <a:off x="2165788" y="4763273"/>
            <a:ext cx="1068008" cy="990214"/>
          </a:xfrm>
          <a:prstGeom prst="arc">
            <a:avLst>
              <a:gd name="adj1" fmla="val 16200000"/>
              <a:gd name="adj2" fmla="val 18998691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5" name="Přímá spojnice se šipkou 24"/>
          <p:cNvCxnSpPr/>
          <p:nvPr/>
        </p:nvCxnSpPr>
        <p:spPr>
          <a:xfrm flipH="1">
            <a:off x="2699792" y="3696740"/>
            <a:ext cx="0" cy="15942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H="1" flipV="1">
            <a:off x="1547664" y="4088155"/>
            <a:ext cx="1750647" cy="17891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Objek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332031"/>
              </p:ext>
            </p:extLst>
          </p:nvPr>
        </p:nvGraphicFramePr>
        <p:xfrm>
          <a:off x="6804248" y="3065737"/>
          <a:ext cx="198913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9" imgW="977760" imgH="215640" progId="Equation.3">
                  <p:embed/>
                </p:oleObj>
              </mc:Choice>
              <mc:Fallback>
                <p:oleObj name="Rovnice" r:id="rId29" imgW="977760" imgH="215640" progId="Equation.3">
                  <p:embed/>
                  <p:pic>
                    <p:nvPicPr>
                      <p:cNvPr id="59" name="Objek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3065737"/>
                        <a:ext cx="1989138" cy="4048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961782"/>
              </p:ext>
            </p:extLst>
          </p:nvPr>
        </p:nvGraphicFramePr>
        <p:xfrm>
          <a:off x="4811167" y="2539552"/>
          <a:ext cx="14732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1" imgW="749160" imgH="215640" progId="Equation.3">
                  <p:embed/>
                </p:oleObj>
              </mc:Choice>
              <mc:Fallback>
                <p:oleObj name="Rovnice" r:id="rId31" imgW="749160" imgH="215640" progId="Equation.3">
                  <p:embed/>
                  <p:pic>
                    <p:nvPicPr>
                      <p:cNvPr id="38" name="Objek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167" y="2539552"/>
                        <a:ext cx="1473200" cy="390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483487"/>
              </p:ext>
            </p:extLst>
          </p:nvPr>
        </p:nvGraphicFramePr>
        <p:xfrm>
          <a:off x="4788024" y="3045753"/>
          <a:ext cx="18081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3" imgW="888840" imgH="228600" progId="Equation.3">
                  <p:embed/>
                </p:oleObj>
              </mc:Choice>
              <mc:Fallback>
                <p:oleObj name="Rovnice" r:id="rId33" imgW="888840" imgH="228600" progId="Equation.3">
                  <p:embed/>
                  <p:pic>
                    <p:nvPicPr>
                      <p:cNvPr id="40" name="Objek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3045753"/>
                        <a:ext cx="1808163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Obdélník 40"/>
          <p:cNvSpPr/>
          <p:nvPr/>
        </p:nvSpPr>
        <p:spPr>
          <a:xfrm>
            <a:off x="8261350" y="188640"/>
            <a:ext cx="75212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b="1" dirty="0"/>
              <a:t>2/110</a:t>
            </a:r>
          </a:p>
        </p:txBody>
      </p:sp>
      <p:graphicFrame>
        <p:nvGraphicFramePr>
          <p:cNvPr id="43" name="Objek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804318"/>
              </p:ext>
            </p:extLst>
          </p:nvPr>
        </p:nvGraphicFramePr>
        <p:xfrm>
          <a:off x="4789488" y="3645024"/>
          <a:ext cx="40386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5" imgW="1815840" imgH="215640" progId="Equation.3">
                  <p:embed/>
                </p:oleObj>
              </mc:Choice>
              <mc:Fallback>
                <p:oleObj name="Rovnice" r:id="rId35" imgW="1815840" imgH="215640" progId="Equation.3">
                  <p:embed/>
                  <p:pic>
                    <p:nvPicPr>
                      <p:cNvPr id="43" name="Objek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9488" y="3645024"/>
                        <a:ext cx="4038600" cy="442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4" name="Objekt 43">
                <a:extLst>
                  <a:ext uri="{FF2B5EF4-FFF2-40B4-BE49-F238E27FC236}">
                    <a16:creationId xmlns:a16="http://schemas.microsoft.com/office/drawing/2014/main" id="{EDB46C01-719E-4C63-990F-977392687D3C}"/>
                  </a:ext>
                </a:extLst>
              </p:cNvPr>
              <p:cNvSpPr txBox="1"/>
              <p:nvPr/>
            </p:nvSpPr>
            <p:spPr bwMode="auto">
              <a:xfrm>
                <a:off x="2117212" y="3326448"/>
                <a:ext cx="677019" cy="477837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4" name="Objekt 43">
                <a:extLst>
                  <a:ext uri="{FF2B5EF4-FFF2-40B4-BE49-F238E27FC236}">
                    <a16:creationId xmlns:a16="http://schemas.microsoft.com/office/drawing/2014/main" id="{EDB46C01-719E-4C63-990F-977392687D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17212" y="3326448"/>
                <a:ext cx="677019" cy="477837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  <a:ln w="635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Objekt 43">
                <a:extLst>
                  <a:ext uri="{FF2B5EF4-FFF2-40B4-BE49-F238E27FC236}">
                    <a16:creationId xmlns:a16="http://schemas.microsoft.com/office/drawing/2014/main" id="{4ABFB33D-D66D-423C-8CAE-1F0A0DE20D38}"/>
                  </a:ext>
                </a:extLst>
              </p:cNvPr>
              <p:cNvSpPr txBox="1"/>
              <p:nvPr/>
            </p:nvSpPr>
            <p:spPr bwMode="auto">
              <a:xfrm>
                <a:off x="593190" y="4278393"/>
                <a:ext cx="677019" cy="477837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51" name="Objekt 43">
                <a:extLst>
                  <a:ext uri="{FF2B5EF4-FFF2-40B4-BE49-F238E27FC236}">
                    <a16:creationId xmlns:a16="http://schemas.microsoft.com/office/drawing/2014/main" id="{4ABFB33D-D66D-423C-8CAE-1F0A0DE20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3190" y="4278393"/>
                <a:ext cx="677019" cy="477837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  <a:ln w="635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Objekt 43">
                <a:extLst>
                  <a:ext uri="{FF2B5EF4-FFF2-40B4-BE49-F238E27FC236}">
                    <a16:creationId xmlns:a16="http://schemas.microsoft.com/office/drawing/2014/main" id="{5519C2AC-097F-4114-8CAA-735C66CC52EC}"/>
                  </a:ext>
                </a:extLst>
              </p:cNvPr>
              <p:cNvSpPr txBox="1"/>
              <p:nvPr/>
            </p:nvSpPr>
            <p:spPr bwMode="auto">
              <a:xfrm>
                <a:off x="4002122" y="6081189"/>
                <a:ext cx="677019" cy="477837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53" name="Objekt 43">
                <a:extLst>
                  <a:ext uri="{FF2B5EF4-FFF2-40B4-BE49-F238E27FC236}">
                    <a16:creationId xmlns:a16="http://schemas.microsoft.com/office/drawing/2014/main" id="{5519C2AC-097F-4114-8CAA-735C66CC5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2122" y="6081189"/>
                <a:ext cx="677019" cy="477837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  <a:ln w="635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Objekt 43">
                <a:extLst>
                  <a:ext uri="{FF2B5EF4-FFF2-40B4-BE49-F238E27FC236}">
                    <a16:creationId xmlns:a16="http://schemas.microsoft.com/office/drawing/2014/main" id="{97ECBE66-603B-4F62-876B-27ECEF35B6D4}"/>
                  </a:ext>
                </a:extLst>
              </p:cNvPr>
              <p:cNvSpPr txBox="1"/>
              <p:nvPr/>
            </p:nvSpPr>
            <p:spPr bwMode="auto">
              <a:xfrm>
                <a:off x="2653122" y="4668648"/>
                <a:ext cx="677019" cy="477837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5" name="Objekt 43">
                <a:extLst>
                  <a:ext uri="{FF2B5EF4-FFF2-40B4-BE49-F238E27FC236}">
                    <a16:creationId xmlns:a16="http://schemas.microsoft.com/office/drawing/2014/main" id="{97ECBE66-603B-4F62-876B-27ECEF35B6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53122" y="4668648"/>
                <a:ext cx="677019" cy="477837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  <a:ln w="635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9709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41" grpId="0" animBg="1"/>
      <p:bldP spid="5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92696"/>
            <a:ext cx="87154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Izolovaná soustava</a:t>
            </a:r>
            <a:r>
              <a:rPr lang="cs-CZ" sz="2800" dirty="0"/>
              <a:t> je soustava, na kterou nepůsobí žádné vnější síly, nebo v níž výslednice všech vnějších sil působících na soustavu je nulová.</a:t>
            </a:r>
          </a:p>
          <a:p>
            <a:endParaRPr lang="cs-CZ" sz="2800" dirty="0"/>
          </a:p>
          <a:p>
            <a:r>
              <a:rPr lang="cs-CZ" sz="2800" b="1" dirty="0"/>
              <a:t>Př.: </a:t>
            </a:r>
            <a:r>
              <a:rPr lang="cs-CZ" sz="2800" dirty="0"/>
              <a:t>Dvě tělesa na sebe působí akcí a reakcí, ale nic jiného 	→ tvoří izolovanou soustavu těles.</a:t>
            </a:r>
          </a:p>
          <a:p>
            <a:endParaRPr lang="cs-CZ" sz="2800" dirty="0"/>
          </a:p>
          <a:p>
            <a:r>
              <a:rPr lang="cs-CZ" sz="2800" dirty="0"/>
              <a:t>	2 vozíky na kolejích: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pPr>
              <a:tabLst>
                <a:tab pos="3048000" algn="l"/>
                <a:tab pos="6996113" algn="r"/>
              </a:tabLst>
            </a:pPr>
            <a:r>
              <a:rPr lang="cs-CZ" sz="2800" dirty="0"/>
              <a:t> 	 	</a:t>
            </a:r>
          </a:p>
        </p:txBody>
      </p:sp>
      <p:sp>
        <p:nvSpPr>
          <p:cNvPr id="14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5232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800" b="1" dirty="0">
                <a:solidFill>
                  <a:schemeClr val="bg1"/>
                </a:solidFill>
                <a:cs typeface="Arial" charset="0"/>
              </a:rPr>
              <a:t>3. 6.	ZÁKON ZACHOVÁNÍ HYBNOSTI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929721" y="4899032"/>
            <a:ext cx="5155854" cy="1032303"/>
            <a:chOff x="3753" y="14194"/>
            <a:chExt cx="4971" cy="872"/>
          </a:xfrm>
        </p:grpSpPr>
        <p:cxnSp>
          <p:nvCxnSpPr>
            <p:cNvPr id="1027" name="AutoShape 3"/>
            <p:cNvCxnSpPr>
              <a:cxnSpLocks noChangeShapeType="1"/>
            </p:cNvCxnSpPr>
            <p:nvPr/>
          </p:nvCxnSpPr>
          <p:spPr bwMode="auto">
            <a:xfrm>
              <a:off x="3753" y="15066"/>
              <a:ext cx="4971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4137" y="14194"/>
              <a:ext cx="3671" cy="872"/>
              <a:chOff x="4137" y="14562"/>
              <a:chExt cx="3671" cy="872"/>
            </a:xfrm>
          </p:grpSpPr>
          <p:grpSp>
            <p:nvGrpSpPr>
              <p:cNvPr id="5" name="Group 9"/>
              <p:cNvGrpSpPr>
                <a:grpSpLocks/>
              </p:cNvGrpSpPr>
              <p:nvPr/>
            </p:nvGrpSpPr>
            <p:grpSpPr bwMode="auto">
              <a:xfrm>
                <a:off x="4137" y="14562"/>
                <a:ext cx="1197" cy="852"/>
                <a:chOff x="4137" y="14562"/>
                <a:chExt cx="1197" cy="852"/>
              </a:xfrm>
            </p:grpSpPr>
            <p:sp>
              <p:nvSpPr>
                <p:cNvPr id="10" name="Oval 10"/>
                <p:cNvSpPr>
                  <a:spLocks noChangeArrowheads="1"/>
                </p:cNvSpPr>
                <p:nvPr/>
              </p:nvSpPr>
              <p:spPr bwMode="auto">
                <a:xfrm>
                  <a:off x="4300" y="15140"/>
                  <a:ext cx="274" cy="274"/>
                </a:xfrm>
                <a:prstGeom prst="ellipse">
                  <a:avLst/>
                </a:prstGeom>
                <a:noFill/>
                <a:ln w="3810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" name="Oval 11"/>
                <p:cNvSpPr>
                  <a:spLocks noChangeArrowheads="1"/>
                </p:cNvSpPr>
                <p:nvPr/>
              </p:nvSpPr>
              <p:spPr bwMode="auto">
                <a:xfrm>
                  <a:off x="4918" y="15140"/>
                  <a:ext cx="274" cy="274"/>
                </a:xfrm>
                <a:prstGeom prst="ellipse">
                  <a:avLst/>
                </a:prstGeom>
                <a:noFill/>
                <a:ln w="3810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2" name="Rectangle 12"/>
                <p:cNvSpPr>
                  <a:spLocks noChangeArrowheads="1"/>
                </p:cNvSpPr>
                <p:nvPr/>
              </p:nvSpPr>
              <p:spPr bwMode="auto">
                <a:xfrm>
                  <a:off x="4137" y="14562"/>
                  <a:ext cx="1197" cy="578"/>
                </a:xfrm>
                <a:prstGeom prst="rect">
                  <a:avLst/>
                </a:prstGeom>
                <a:noFill/>
                <a:ln w="3810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6611" y="14582"/>
                <a:ext cx="1197" cy="852"/>
                <a:chOff x="4137" y="14562"/>
                <a:chExt cx="1197" cy="852"/>
              </a:xfrm>
            </p:grpSpPr>
            <p:sp>
              <p:nvSpPr>
                <p:cNvPr id="7" name="Oval 14"/>
                <p:cNvSpPr>
                  <a:spLocks noChangeArrowheads="1"/>
                </p:cNvSpPr>
                <p:nvPr/>
              </p:nvSpPr>
              <p:spPr bwMode="auto">
                <a:xfrm>
                  <a:off x="4300" y="15140"/>
                  <a:ext cx="274" cy="274"/>
                </a:xfrm>
                <a:prstGeom prst="ellipse">
                  <a:avLst/>
                </a:prstGeom>
                <a:noFill/>
                <a:ln w="3810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8" name="Oval 15"/>
                <p:cNvSpPr>
                  <a:spLocks noChangeArrowheads="1"/>
                </p:cNvSpPr>
                <p:nvPr/>
              </p:nvSpPr>
              <p:spPr bwMode="auto">
                <a:xfrm>
                  <a:off x="4918" y="15140"/>
                  <a:ext cx="274" cy="274"/>
                </a:xfrm>
                <a:prstGeom prst="ellipse">
                  <a:avLst/>
                </a:prstGeom>
                <a:noFill/>
                <a:ln w="3810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9" name="Rectangle 16"/>
                <p:cNvSpPr>
                  <a:spLocks noChangeArrowheads="1"/>
                </p:cNvSpPr>
                <p:nvPr/>
              </p:nvSpPr>
              <p:spPr bwMode="auto">
                <a:xfrm>
                  <a:off x="4137" y="14562"/>
                  <a:ext cx="1197" cy="578"/>
                </a:xfrm>
                <a:prstGeom prst="rect">
                  <a:avLst/>
                </a:prstGeom>
                <a:noFill/>
                <a:ln w="3810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cxnSp>
            <p:nvCxnSpPr>
              <p:cNvPr id="1041" name="AutoShape 17"/>
              <p:cNvCxnSpPr>
                <a:cxnSpLocks noChangeShapeType="1"/>
              </p:cNvCxnSpPr>
              <p:nvPr/>
            </p:nvCxnSpPr>
            <p:spPr bwMode="auto">
              <a:xfrm>
                <a:off x="4726" y="14866"/>
                <a:ext cx="2531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42" name="AutoShape 18"/>
              <p:cNvCxnSpPr>
                <a:cxnSpLocks noChangeShapeType="1"/>
              </p:cNvCxnSpPr>
              <p:nvPr/>
            </p:nvCxnSpPr>
            <p:spPr bwMode="auto">
              <a:xfrm>
                <a:off x="4711" y="14866"/>
                <a:ext cx="841" cy="0"/>
              </a:xfrm>
              <a:prstGeom prst="straightConnector1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43" name="AutoShape 19"/>
              <p:cNvCxnSpPr>
                <a:cxnSpLocks noChangeShapeType="1"/>
              </p:cNvCxnSpPr>
              <p:nvPr/>
            </p:nvCxnSpPr>
            <p:spPr bwMode="auto">
              <a:xfrm flipH="1">
                <a:off x="6419" y="14866"/>
                <a:ext cx="838" cy="0"/>
              </a:xfrm>
              <a:prstGeom prst="straightConnector1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3" name="TextovéPole 2"/>
          <p:cNvSpPr txBox="1"/>
          <p:nvPr/>
        </p:nvSpPr>
        <p:spPr>
          <a:xfrm>
            <a:off x="1644511" y="4880149"/>
            <a:ext cx="1009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m</a:t>
            </a:r>
            <a:r>
              <a:rPr lang="cs-CZ" sz="3200" baseline="-25000" dirty="0"/>
              <a:t>1</a:t>
            </a:r>
            <a:endParaRPr lang="cs-CZ" sz="3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157812" y="4948772"/>
            <a:ext cx="1009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m</a:t>
            </a:r>
            <a:r>
              <a:rPr lang="cs-CZ" sz="3200" baseline="-25000" dirty="0"/>
              <a:t>2</a:t>
            </a:r>
            <a:endParaRPr lang="cs-CZ" sz="32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672263" y="4307459"/>
            <a:ext cx="1009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F</a:t>
            </a:r>
            <a:r>
              <a:rPr lang="cs-CZ" sz="3200" b="1" baseline="-25000" dirty="0"/>
              <a:t>1</a:t>
            </a:r>
            <a:endParaRPr lang="cs-CZ" sz="32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894001" y="4304175"/>
            <a:ext cx="1009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F</a:t>
            </a:r>
            <a:r>
              <a:rPr lang="cs-CZ" sz="3200" b="1" baseline="-25000" dirty="0"/>
              <a:t>2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0931959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3" grpId="0"/>
      <p:bldP spid="20" grpId="0"/>
      <p:bldP spid="21" grpId="0"/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20688"/>
            <a:ext cx="87154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79825" algn="l"/>
                <a:tab pos="5829300" algn="l"/>
              </a:tabLst>
            </a:pPr>
            <a:r>
              <a:rPr lang="cs-CZ" sz="2800" dirty="0"/>
              <a:t>Počáteční hybnost	p</a:t>
            </a:r>
            <a:r>
              <a:rPr lang="cs-CZ" sz="2800" baseline="-25000" dirty="0"/>
              <a:t>01</a:t>
            </a:r>
            <a:r>
              <a:rPr lang="cs-CZ" sz="2800" dirty="0"/>
              <a:t>                      p</a:t>
            </a:r>
            <a:r>
              <a:rPr lang="cs-CZ" sz="2800" baseline="-25000" dirty="0"/>
              <a:t>02</a:t>
            </a:r>
          </a:p>
          <a:p>
            <a:pPr>
              <a:tabLst>
                <a:tab pos="3679825" algn="l"/>
                <a:tab pos="5829300" algn="l"/>
              </a:tabLst>
            </a:pPr>
            <a:r>
              <a:rPr lang="cs-CZ" sz="2800" dirty="0"/>
              <a:t>Konečná hybnost          	p</a:t>
            </a:r>
            <a:r>
              <a:rPr lang="cs-CZ" sz="2800" baseline="-25000" dirty="0"/>
              <a:t>1</a:t>
            </a:r>
            <a:r>
              <a:rPr lang="cs-CZ" sz="2800" dirty="0"/>
              <a:t>            	 p</a:t>
            </a:r>
            <a:r>
              <a:rPr lang="cs-CZ" sz="2800" baseline="-25000" dirty="0"/>
              <a:t>2</a:t>
            </a:r>
            <a:endParaRPr lang="cs-CZ" sz="2800" dirty="0"/>
          </a:p>
          <a:p>
            <a:pPr lvl="0"/>
            <a:r>
              <a:rPr lang="cs-CZ" sz="2800" dirty="0"/>
              <a:t>Změna hybnosti	     ∆p</a:t>
            </a:r>
            <a:r>
              <a:rPr lang="cs-CZ" sz="2800" baseline="-25000" dirty="0"/>
              <a:t>1</a:t>
            </a:r>
            <a:r>
              <a:rPr lang="cs-CZ" sz="2800" dirty="0"/>
              <a:t>= p</a:t>
            </a:r>
            <a:r>
              <a:rPr lang="cs-CZ" sz="2800" baseline="-25000" dirty="0"/>
              <a:t>1</a:t>
            </a:r>
            <a:r>
              <a:rPr lang="cs-CZ" sz="2800" dirty="0"/>
              <a:t>- p</a:t>
            </a:r>
            <a:r>
              <a:rPr lang="cs-CZ" sz="2800" baseline="-25000" dirty="0"/>
              <a:t>01            </a:t>
            </a:r>
            <a:r>
              <a:rPr lang="cs-CZ" sz="2800" dirty="0"/>
              <a:t>∆p</a:t>
            </a:r>
            <a:r>
              <a:rPr lang="cs-CZ" sz="2800" baseline="-25000" dirty="0"/>
              <a:t>2</a:t>
            </a:r>
            <a:r>
              <a:rPr lang="cs-CZ" sz="2800" dirty="0"/>
              <a:t>= p</a:t>
            </a:r>
            <a:r>
              <a:rPr lang="cs-CZ" sz="2800" baseline="-25000" dirty="0"/>
              <a:t>2</a:t>
            </a:r>
            <a:r>
              <a:rPr lang="cs-CZ" sz="2800" dirty="0"/>
              <a:t>- p</a:t>
            </a:r>
            <a:r>
              <a:rPr lang="cs-CZ" sz="2800" baseline="-25000" dirty="0"/>
              <a:t>02</a:t>
            </a:r>
            <a:endParaRPr lang="cs-CZ" sz="2800" dirty="0"/>
          </a:p>
          <a:p>
            <a:pPr lvl="0"/>
            <a:endParaRPr lang="cs-CZ" sz="2800" dirty="0"/>
          </a:p>
          <a:p>
            <a:pPr lvl="0"/>
            <a:endParaRPr lang="cs-CZ" sz="2800" dirty="0"/>
          </a:p>
          <a:p>
            <a:pPr lvl="0"/>
            <a:br>
              <a:rPr lang="cs-CZ" sz="2800" dirty="0"/>
            </a:br>
            <a:endParaRPr lang="cs-CZ" sz="2800" dirty="0"/>
          </a:p>
          <a:p>
            <a:pPr lvl="0"/>
            <a:r>
              <a:rPr lang="cs-CZ" sz="2800" dirty="0"/>
              <a:t>z 2.NPZ</a:t>
            </a:r>
          </a:p>
          <a:p>
            <a:r>
              <a:rPr lang="cs-CZ" sz="2800" dirty="0"/>
              <a:t>  </a:t>
            </a:r>
          </a:p>
          <a:p>
            <a:pPr lvl="0"/>
            <a:r>
              <a:rPr lang="cs-CZ" sz="2800" dirty="0"/>
              <a:t>z 3.NPZ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6.	ZÁKON ZACHOVÁNÍ HYBNOSTI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196980"/>
              </p:ext>
            </p:extLst>
          </p:nvPr>
        </p:nvGraphicFramePr>
        <p:xfrm>
          <a:off x="3335462" y="3429000"/>
          <a:ext cx="1198779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571320" imgH="393480" progId="Equation.3">
                  <p:embed/>
                </p:oleObj>
              </mc:Choice>
              <mc:Fallback>
                <p:oleObj name="Rovnice" r:id="rId3" imgW="571320" imgH="39348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5462" y="3429000"/>
                        <a:ext cx="1198779" cy="792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424122"/>
              </p:ext>
            </p:extLst>
          </p:nvPr>
        </p:nvGraphicFramePr>
        <p:xfrm>
          <a:off x="5910272" y="3501008"/>
          <a:ext cx="1279691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609480" imgH="393480" progId="Equation.3">
                  <p:embed/>
                </p:oleObj>
              </mc:Choice>
              <mc:Fallback>
                <p:oleObj name="Rovnice" r:id="rId5" imgW="609480" imgH="39348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0272" y="3501008"/>
                        <a:ext cx="1279691" cy="792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485944"/>
              </p:ext>
            </p:extLst>
          </p:nvPr>
        </p:nvGraphicFramePr>
        <p:xfrm>
          <a:off x="4491211" y="4437112"/>
          <a:ext cx="14128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583920" imgH="241200" progId="Equation.3">
                  <p:embed/>
                </p:oleObj>
              </mc:Choice>
              <mc:Fallback>
                <p:oleObj name="Rovnice" r:id="rId7" imgW="583920" imgH="2412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211" y="4437112"/>
                        <a:ext cx="1412875" cy="504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2915816" y="2106493"/>
            <a:ext cx="5155854" cy="1032303"/>
            <a:chOff x="3753" y="14194"/>
            <a:chExt cx="4971" cy="872"/>
          </a:xfrm>
        </p:grpSpPr>
        <p:cxnSp>
          <p:nvCxnSpPr>
            <p:cNvPr id="8" name="AutoShape 3"/>
            <p:cNvCxnSpPr>
              <a:cxnSpLocks noChangeShapeType="1"/>
            </p:cNvCxnSpPr>
            <p:nvPr/>
          </p:nvCxnSpPr>
          <p:spPr bwMode="auto">
            <a:xfrm>
              <a:off x="3753" y="15066"/>
              <a:ext cx="4971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4137" y="14194"/>
              <a:ext cx="3671" cy="872"/>
              <a:chOff x="4137" y="14562"/>
              <a:chExt cx="3671" cy="872"/>
            </a:xfrm>
          </p:grpSpPr>
          <p:grpSp>
            <p:nvGrpSpPr>
              <p:cNvPr id="10" name="Group 9"/>
              <p:cNvGrpSpPr>
                <a:grpSpLocks/>
              </p:cNvGrpSpPr>
              <p:nvPr/>
            </p:nvGrpSpPr>
            <p:grpSpPr bwMode="auto">
              <a:xfrm>
                <a:off x="4137" y="14562"/>
                <a:ext cx="1197" cy="852"/>
                <a:chOff x="4137" y="14562"/>
                <a:chExt cx="1197" cy="852"/>
              </a:xfrm>
            </p:grpSpPr>
            <p:sp>
              <p:nvSpPr>
                <p:cNvPr id="19" name="Oval 10"/>
                <p:cNvSpPr>
                  <a:spLocks noChangeArrowheads="1"/>
                </p:cNvSpPr>
                <p:nvPr/>
              </p:nvSpPr>
              <p:spPr bwMode="auto">
                <a:xfrm>
                  <a:off x="4300" y="15140"/>
                  <a:ext cx="274" cy="274"/>
                </a:xfrm>
                <a:prstGeom prst="ellipse">
                  <a:avLst/>
                </a:prstGeom>
                <a:noFill/>
                <a:ln w="3810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20" name="Oval 11"/>
                <p:cNvSpPr>
                  <a:spLocks noChangeArrowheads="1"/>
                </p:cNvSpPr>
                <p:nvPr/>
              </p:nvSpPr>
              <p:spPr bwMode="auto">
                <a:xfrm>
                  <a:off x="4918" y="15140"/>
                  <a:ext cx="274" cy="274"/>
                </a:xfrm>
                <a:prstGeom prst="ellipse">
                  <a:avLst/>
                </a:prstGeom>
                <a:noFill/>
                <a:ln w="3810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21" name="Rectangle 12"/>
                <p:cNvSpPr>
                  <a:spLocks noChangeArrowheads="1"/>
                </p:cNvSpPr>
                <p:nvPr/>
              </p:nvSpPr>
              <p:spPr bwMode="auto">
                <a:xfrm>
                  <a:off x="4137" y="14562"/>
                  <a:ext cx="1197" cy="578"/>
                </a:xfrm>
                <a:prstGeom prst="rect">
                  <a:avLst/>
                </a:prstGeom>
                <a:noFill/>
                <a:ln w="3810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11" name="Group 13"/>
              <p:cNvGrpSpPr>
                <a:grpSpLocks/>
              </p:cNvGrpSpPr>
              <p:nvPr/>
            </p:nvGrpSpPr>
            <p:grpSpPr bwMode="auto">
              <a:xfrm>
                <a:off x="6611" y="14582"/>
                <a:ext cx="1197" cy="852"/>
                <a:chOff x="4137" y="14562"/>
                <a:chExt cx="1197" cy="852"/>
              </a:xfrm>
            </p:grpSpPr>
            <p:sp>
              <p:nvSpPr>
                <p:cNvPr id="16" name="Oval 14"/>
                <p:cNvSpPr>
                  <a:spLocks noChangeArrowheads="1"/>
                </p:cNvSpPr>
                <p:nvPr/>
              </p:nvSpPr>
              <p:spPr bwMode="auto">
                <a:xfrm>
                  <a:off x="4300" y="15140"/>
                  <a:ext cx="274" cy="274"/>
                </a:xfrm>
                <a:prstGeom prst="ellipse">
                  <a:avLst/>
                </a:prstGeom>
                <a:noFill/>
                <a:ln w="3810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7" name="Oval 15"/>
                <p:cNvSpPr>
                  <a:spLocks noChangeArrowheads="1"/>
                </p:cNvSpPr>
                <p:nvPr/>
              </p:nvSpPr>
              <p:spPr bwMode="auto">
                <a:xfrm>
                  <a:off x="4918" y="15140"/>
                  <a:ext cx="274" cy="274"/>
                </a:xfrm>
                <a:prstGeom prst="ellipse">
                  <a:avLst/>
                </a:prstGeom>
                <a:noFill/>
                <a:ln w="3810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8" name="Rectangle 16"/>
                <p:cNvSpPr>
                  <a:spLocks noChangeArrowheads="1"/>
                </p:cNvSpPr>
                <p:nvPr/>
              </p:nvSpPr>
              <p:spPr bwMode="auto">
                <a:xfrm>
                  <a:off x="4137" y="14562"/>
                  <a:ext cx="1197" cy="578"/>
                </a:xfrm>
                <a:prstGeom prst="rect">
                  <a:avLst/>
                </a:prstGeom>
                <a:noFill/>
                <a:ln w="3810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cxnSp>
            <p:nvCxnSpPr>
              <p:cNvPr id="12" name="AutoShape 17"/>
              <p:cNvCxnSpPr>
                <a:cxnSpLocks noChangeShapeType="1"/>
              </p:cNvCxnSpPr>
              <p:nvPr/>
            </p:nvCxnSpPr>
            <p:spPr bwMode="auto">
              <a:xfrm>
                <a:off x="4726" y="14866"/>
                <a:ext cx="2531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AutoShape 18"/>
              <p:cNvCxnSpPr>
                <a:cxnSpLocks noChangeShapeType="1"/>
              </p:cNvCxnSpPr>
              <p:nvPr/>
            </p:nvCxnSpPr>
            <p:spPr bwMode="auto">
              <a:xfrm>
                <a:off x="4726" y="14866"/>
                <a:ext cx="841" cy="0"/>
              </a:xfrm>
              <a:prstGeom prst="straightConnector1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" name="AutoShape 19"/>
              <p:cNvCxnSpPr>
                <a:cxnSpLocks noChangeShapeType="1"/>
              </p:cNvCxnSpPr>
              <p:nvPr/>
            </p:nvCxnSpPr>
            <p:spPr bwMode="auto">
              <a:xfrm flipH="1">
                <a:off x="6419" y="14866"/>
                <a:ext cx="838" cy="0"/>
              </a:xfrm>
              <a:prstGeom prst="straightConnector1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</p:grpSp>
      <p:graphicFrame>
        <p:nvGraphicFramePr>
          <p:cNvPr id="23" name="Objek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723461"/>
              </p:ext>
            </p:extLst>
          </p:nvPr>
        </p:nvGraphicFramePr>
        <p:xfrm>
          <a:off x="4343251" y="5039105"/>
          <a:ext cx="18129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749160" imgH="215640" progId="Equation.3">
                  <p:embed/>
                </p:oleObj>
              </mc:Choice>
              <mc:Fallback>
                <p:oleObj name="Rovnice" r:id="rId9" imgW="749160" imgH="215640" progId="Equation.3">
                  <p:embed/>
                  <p:pic>
                    <p:nvPicPr>
                      <p:cNvPr id="23" name="Objek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251" y="5039105"/>
                        <a:ext cx="1812925" cy="4524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k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439586"/>
              </p:ext>
            </p:extLst>
          </p:nvPr>
        </p:nvGraphicFramePr>
        <p:xfrm>
          <a:off x="3680743" y="5588711"/>
          <a:ext cx="341153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1409400" imgH="228600" progId="Equation.3">
                  <p:embed/>
                </p:oleObj>
              </mc:Choice>
              <mc:Fallback>
                <p:oleObj name="Rovnice" r:id="rId11" imgW="1409400" imgH="228600" progId="Equation.3">
                  <p:embed/>
                  <p:pic>
                    <p:nvPicPr>
                      <p:cNvPr id="24" name="Objek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0743" y="5588711"/>
                        <a:ext cx="3411537" cy="479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07419"/>
              </p:ext>
            </p:extLst>
          </p:nvPr>
        </p:nvGraphicFramePr>
        <p:xfrm>
          <a:off x="3782665" y="6165304"/>
          <a:ext cx="29495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1218960" imgH="228600" progId="Equation.3">
                  <p:embed/>
                </p:oleObj>
              </mc:Choice>
              <mc:Fallback>
                <p:oleObj name="Rovnice" r:id="rId13" imgW="1218960" imgH="228600" progId="Equation.3">
                  <p:embed/>
                  <p:pic>
                    <p:nvPicPr>
                      <p:cNvPr id="25" name="Objek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2665" y="6165304"/>
                        <a:ext cx="2949575" cy="479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95169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92696"/>
            <a:ext cx="8822214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/>
              <a:t>ZÁKON ZACHOVÁNÍ HYBNOSTI</a:t>
            </a:r>
          </a:p>
          <a:p>
            <a:pPr lvl="0"/>
            <a:endParaRPr lang="cs-CZ" sz="1100" b="1" dirty="0"/>
          </a:p>
          <a:p>
            <a:r>
              <a:rPr lang="cs-CZ" sz="2800" b="1" dirty="0"/>
              <a:t>Celková hybnost všech těles v izolované soustavě </a:t>
            </a:r>
            <a:br>
              <a:rPr lang="cs-CZ" sz="2800" b="1" dirty="0"/>
            </a:br>
            <a:r>
              <a:rPr lang="cs-CZ" sz="2800" b="1" dirty="0"/>
              <a:t>se vzájemným silovým působením nemění.</a:t>
            </a:r>
          </a:p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Součet hybností všech těles izolované soustavy je stálý.</a:t>
            </a:r>
          </a:p>
          <a:p>
            <a:br>
              <a:rPr lang="cs-CZ" sz="2800" dirty="0"/>
            </a:br>
            <a:endParaRPr lang="cs-CZ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800" dirty="0"/>
              <a:t>Zachovává se směr i velikost celkové hybnosti. </a:t>
            </a:r>
            <a:br>
              <a:rPr lang="cs-CZ" sz="2800" dirty="0"/>
            </a:br>
            <a:endParaRPr lang="cs-CZ" sz="2800" dirty="0"/>
          </a:p>
          <a:p>
            <a:pPr lvl="0"/>
            <a:r>
              <a:rPr lang="cs-CZ" sz="2800" b="1" dirty="0"/>
              <a:t>ZÁKON ZACHOVÁNÍ HMOTNOSTI</a:t>
            </a:r>
          </a:p>
          <a:p>
            <a:endParaRPr lang="cs-CZ" sz="800" dirty="0"/>
          </a:p>
          <a:p>
            <a:r>
              <a:rPr lang="cs-CZ" sz="2800" b="1" dirty="0"/>
              <a:t>Celková hmotnost izolované soustavy těles je konstantní.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6.	ZÁKON ZACHOVÁNÍ HYBNOSTI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263857"/>
              </p:ext>
            </p:extLst>
          </p:nvPr>
        </p:nvGraphicFramePr>
        <p:xfrm>
          <a:off x="2267744" y="3207583"/>
          <a:ext cx="424021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752480" imgH="228600" progId="Equation.3">
                  <p:embed/>
                </p:oleObj>
              </mc:Choice>
              <mc:Fallback>
                <p:oleObj name="Rovnice" r:id="rId3" imgW="1752480" imgH="228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207583"/>
                        <a:ext cx="4240212" cy="479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94041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0" y="785793"/>
            <a:ext cx="892971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/>
              <a:t>Dynamika</a:t>
            </a:r>
            <a:r>
              <a:rPr lang="cs-CZ" sz="2800" b="1" dirty="0"/>
              <a:t> </a:t>
            </a:r>
            <a:br>
              <a:rPr lang="cs-CZ" sz="2800" b="1" dirty="0"/>
            </a:br>
            <a:r>
              <a:rPr lang="cs-CZ" sz="2800" dirty="0"/>
              <a:t>je část mechaniky, která se zabývá příčinami pohybu tělesa. </a:t>
            </a:r>
            <a:br>
              <a:rPr lang="cs-CZ" sz="2800" dirty="0"/>
            </a:br>
            <a:r>
              <a:rPr lang="cs-CZ" sz="2800" dirty="0"/>
              <a:t>Zkoumá, proč se tělesa pohybují.    </a:t>
            </a:r>
          </a:p>
          <a:p>
            <a:pPr algn="ctr"/>
            <a:endParaRPr lang="cs-CZ" sz="2800" dirty="0"/>
          </a:p>
          <a:p>
            <a:pPr algn="ctr"/>
            <a:r>
              <a:rPr lang="cs-CZ" sz="2800" dirty="0" err="1"/>
              <a:t>dynamis</a:t>
            </a:r>
            <a:r>
              <a:rPr lang="cs-CZ" sz="2800" dirty="0"/>
              <a:t> = řecky síla</a:t>
            </a:r>
          </a:p>
          <a:p>
            <a:r>
              <a:rPr lang="cs-CZ" sz="2800" dirty="0"/>
              <a:t> </a:t>
            </a:r>
          </a:p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i="1" dirty="0"/>
              <a:t>relativistická mechanika 	v → c</a:t>
            </a:r>
          </a:p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i="1" dirty="0"/>
              <a:t>klasická mechanika 		v &lt;&lt; c (makroskopický popis)</a:t>
            </a:r>
          </a:p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i="1" dirty="0"/>
              <a:t>kvantová mechanika 		mikrosvět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476672"/>
            <a:ext cx="882221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Př.: </a:t>
            </a:r>
            <a:r>
              <a:rPr lang="cs-CZ" sz="2800" dirty="0"/>
              <a:t>2 vozíky spojené nití, mezi nimi pružina – přepálíme nit:</a:t>
            </a:r>
          </a:p>
          <a:p>
            <a:pPr marL="3768725"/>
            <a:r>
              <a:rPr lang="cs-CZ" sz="2800" dirty="0"/>
              <a:t> </a:t>
            </a:r>
          </a:p>
          <a:p>
            <a:pPr marL="3860800"/>
            <a:r>
              <a:rPr lang="cs-CZ" sz="2800" dirty="0"/>
              <a:t> 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pPr>
              <a:tabLst>
                <a:tab pos="2057400" algn="l"/>
              </a:tabLst>
            </a:pPr>
            <a:r>
              <a:rPr lang="cs-CZ" sz="2800" b="1" dirty="0"/>
              <a:t>	celková hybnost soustavy je nulová</a:t>
            </a:r>
            <a:br>
              <a:rPr lang="cs-CZ" sz="2800" b="1" dirty="0"/>
            </a:br>
            <a:br>
              <a:rPr lang="cs-CZ" sz="2800" b="1" dirty="0"/>
            </a:br>
            <a:endParaRPr lang="cs-CZ" sz="2800" b="1" dirty="0"/>
          </a:p>
          <a:p>
            <a:pPr marL="3943350"/>
            <a:r>
              <a:rPr lang="cs-CZ" sz="2800" dirty="0"/>
              <a:t>Poměr velikostí rychlostí </a:t>
            </a:r>
            <a:br>
              <a:rPr lang="cs-CZ" sz="2800" dirty="0"/>
            </a:br>
            <a:r>
              <a:rPr lang="cs-CZ" sz="2800" dirty="0"/>
              <a:t>je opačný než poměr hmotností.</a:t>
            </a:r>
          </a:p>
        </p:txBody>
      </p:sp>
      <p:graphicFrame>
        <p:nvGraphicFramePr>
          <p:cNvPr id="30" name="Objek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094655"/>
              </p:ext>
            </p:extLst>
          </p:nvPr>
        </p:nvGraphicFramePr>
        <p:xfrm>
          <a:off x="240825" y="4941168"/>
          <a:ext cx="1958109" cy="1491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812520" imgH="711000" progId="Equation.3">
                  <p:embed/>
                </p:oleObj>
              </mc:Choice>
              <mc:Fallback>
                <p:oleObj name="Rovnice" r:id="rId3" imgW="812520" imgH="711000" progId="Equation.3">
                  <p:embed/>
                  <p:pic>
                    <p:nvPicPr>
                      <p:cNvPr id="30" name="Objek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825" y="4941168"/>
                        <a:ext cx="1958109" cy="149138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k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879552"/>
              </p:ext>
            </p:extLst>
          </p:nvPr>
        </p:nvGraphicFramePr>
        <p:xfrm>
          <a:off x="357753" y="4365104"/>
          <a:ext cx="16922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965160" imgH="215640" progId="Equation.3">
                  <p:embed/>
                </p:oleObj>
              </mc:Choice>
              <mc:Fallback>
                <p:oleObj name="Rovnice" r:id="rId5" imgW="965160" imgH="215640" progId="Equation.3">
                  <p:embed/>
                  <p:pic>
                    <p:nvPicPr>
                      <p:cNvPr id="31" name="Objek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753" y="4365104"/>
                        <a:ext cx="1692275" cy="365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834891"/>
              </p:ext>
            </p:extLst>
          </p:nvPr>
        </p:nvGraphicFramePr>
        <p:xfrm>
          <a:off x="2611517" y="5546874"/>
          <a:ext cx="1316037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545760" imgH="431640" progId="Equation.3">
                  <p:embed/>
                </p:oleObj>
              </mc:Choice>
              <mc:Fallback>
                <p:oleObj name="Rovnice" r:id="rId7" imgW="545760" imgH="431640" progId="Equation.3">
                  <p:embed/>
                  <p:pic>
                    <p:nvPicPr>
                      <p:cNvPr id="40" name="Objek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1517" y="5546874"/>
                        <a:ext cx="1316037" cy="9064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k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745091"/>
              </p:ext>
            </p:extLst>
          </p:nvPr>
        </p:nvGraphicFramePr>
        <p:xfrm>
          <a:off x="7276477" y="2026993"/>
          <a:ext cx="967262" cy="496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380880" imgH="203040" progId="Equation.3">
                  <p:embed/>
                </p:oleObj>
              </mc:Choice>
              <mc:Fallback>
                <p:oleObj name="Rovnice" r:id="rId9" imgW="380880" imgH="203040" progId="Equation.3">
                  <p:embed/>
                  <p:pic>
                    <p:nvPicPr>
                      <p:cNvPr id="42" name="Objek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6477" y="2026993"/>
                        <a:ext cx="967262" cy="49626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Group 4"/>
          <p:cNvGrpSpPr>
            <a:grpSpLocks/>
          </p:cNvGrpSpPr>
          <p:nvPr/>
        </p:nvGrpSpPr>
        <p:grpSpPr bwMode="auto">
          <a:xfrm>
            <a:off x="-252536" y="3140968"/>
            <a:ext cx="7814102" cy="955600"/>
            <a:chOff x="4726" y="12665"/>
            <a:chExt cx="6612" cy="873"/>
          </a:xfrm>
        </p:grpSpPr>
        <p:grpSp>
          <p:nvGrpSpPr>
            <p:cNvPr id="61" name="Group 5"/>
            <p:cNvGrpSpPr>
              <a:grpSpLocks/>
            </p:cNvGrpSpPr>
            <p:nvPr/>
          </p:nvGrpSpPr>
          <p:grpSpPr bwMode="auto">
            <a:xfrm>
              <a:off x="4726" y="12665"/>
              <a:ext cx="6612" cy="873"/>
              <a:chOff x="1054" y="12686"/>
              <a:chExt cx="6612" cy="873"/>
            </a:xfrm>
          </p:grpSpPr>
          <p:cxnSp>
            <p:nvCxnSpPr>
              <p:cNvPr id="64" name="AutoShape 6"/>
              <p:cNvCxnSpPr>
                <a:cxnSpLocks noChangeShapeType="1"/>
              </p:cNvCxnSpPr>
              <p:nvPr/>
            </p:nvCxnSpPr>
            <p:spPr bwMode="auto">
              <a:xfrm>
                <a:off x="1054" y="13538"/>
                <a:ext cx="6612" cy="21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65" name="Group 7"/>
              <p:cNvGrpSpPr>
                <a:grpSpLocks/>
              </p:cNvGrpSpPr>
              <p:nvPr/>
            </p:nvGrpSpPr>
            <p:grpSpPr bwMode="auto">
              <a:xfrm>
                <a:off x="1438" y="12686"/>
                <a:ext cx="5610" cy="852"/>
                <a:chOff x="1438" y="12686"/>
                <a:chExt cx="5610" cy="852"/>
              </a:xfrm>
            </p:grpSpPr>
            <p:grpSp>
              <p:nvGrpSpPr>
                <p:cNvPr id="67" name="Group 8"/>
                <p:cNvGrpSpPr>
                  <a:grpSpLocks/>
                </p:cNvGrpSpPr>
                <p:nvPr/>
              </p:nvGrpSpPr>
              <p:grpSpPr bwMode="auto">
                <a:xfrm>
                  <a:off x="1438" y="12686"/>
                  <a:ext cx="1197" cy="852"/>
                  <a:chOff x="4137" y="14562"/>
                  <a:chExt cx="1197" cy="852"/>
                </a:xfrm>
              </p:grpSpPr>
              <p:sp>
                <p:nvSpPr>
                  <p:cNvPr id="73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4300" y="15140"/>
                    <a:ext cx="274" cy="274"/>
                  </a:xfrm>
                  <a:prstGeom prst="ellipse">
                    <a:avLst/>
                  </a:prstGeom>
                  <a:noFill/>
                  <a:ln w="127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74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4918" y="15140"/>
                    <a:ext cx="274" cy="274"/>
                  </a:xfrm>
                  <a:prstGeom prst="ellipse">
                    <a:avLst/>
                  </a:prstGeom>
                  <a:noFill/>
                  <a:ln w="127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7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4137" y="14562"/>
                    <a:ext cx="1197" cy="578"/>
                  </a:xfrm>
                  <a:prstGeom prst="rect">
                    <a:avLst/>
                  </a:prstGeom>
                  <a:noFill/>
                  <a:ln w="12700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68" name="Group 12"/>
                <p:cNvGrpSpPr>
                  <a:grpSpLocks/>
                </p:cNvGrpSpPr>
                <p:nvPr/>
              </p:nvGrpSpPr>
              <p:grpSpPr bwMode="auto">
                <a:xfrm>
                  <a:off x="5851" y="12686"/>
                  <a:ext cx="1197" cy="852"/>
                  <a:chOff x="4137" y="14562"/>
                  <a:chExt cx="1197" cy="852"/>
                </a:xfrm>
              </p:grpSpPr>
              <p:sp>
                <p:nvSpPr>
                  <p:cNvPr id="70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4300" y="15140"/>
                    <a:ext cx="274" cy="274"/>
                  </a:xfrm>
                  <a:prstGeom prst="ellipse">
                    <a:avLst/>
                  </a:prstGeom>
                  <a:noFill/>
                  <a:ln w="127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71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4918" y="15140"/>
                    <a:ext cx="274" cy="274"/>
                  </a:xfrm>
                  <a:prstGeom prst="ellipse">
                    <a:avLst/>
                  </a:prstGeom>
                  <a:noFill/>
                  <a:ln w="127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72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4137" y="14562"/>
                    <a:ext cx="1197" cy="578"/>
                  </a:xfrm>
                  <a:prstGeom prst="rect">
                    <a:avLst/>
                  </a:prstGeom>
                  <a:noFill/>
                  <a:ln w="12700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cs-CZ"/>
                  </a:p>
                </p:txBody>
              </p:sp>
            </p:grpSp>
            <p:cxnSp>
              <p:nvCxnSpPr>
                <p:cNvPr id="69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027" y="12990"/>
                  <a:ext cx="4463" cy="0"/>
                </a:xfrm>
                <a:prstGeom prst="straightConnector1">
                  <a:avLst/>
                </a:prstGeom>
                <a:noFill/>
                <a:ln w="635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66" name="Freeform 17"/>
              <p:cNvSpPr>
                <a:spLocks/>
              </p:cNvSpPr>
              <p:nvPr/>
            </p:nvSpPr>
            <p:spPr bwMode="auto">
              <a:xfrm>
                <a:off x="2635" y="12757"/>
                <a:ext cx="3226" cy="426"/>
              </a:xfrm>
              <a:custGeom>
                <a:avLst/>
                <a:gdLst>
                  <a:gd name="T0" fmla="*/ 0 w 3226"/>
                  <a:gd name="T1" fmla="*/ 233 h 426"/>
                  <a:gd name="T2" fmla="*/ 235 w 3226"/>
                  <a:gd name="T3" fmla="*/ 0 h 426"/>
                  <a:gd name="T4" fmla="*/ 488 w 3226"/>
                  <a:gd name="T5" fmla="*/ 406 h 426"/>
                  <a:gd name="T6" fmla="*/ 803 w 3226"/>
                  <a:gd name="T7" fmla="*/ 10 h 426"/>
                  <a:gd name="T8" fmla="*/ 1118 w 3226"/>
                  <a:gd name="T9" fmla="*/ 386 h 426"/>
                  <a:gd name="T10" fmla="*/ 1440 w 3226"/>
                  <a:gd name="T11" fmla="*/ 20 h 426"/>
                  <a:gd name="T12" fmla="*/ 1817 w 3226"/>
                  <a:gd name="T13" fmla="*/ 396 h 426"/>
                  <a:gd name="T14" fmla="*/ 2172 w 3226"/>
                  <a:gd name="T15" fmla="*/ 20 h 426"/>
                  <a:gd name="T16" fmla="*/ 2493 w 3226"/>
                  <a:gd name="T17" fmla="*/ 426 h 426"/>
                  <a:gd name="T18" fmla="*/ 2871 w 3226"/>
                  <a:gd name="T19" fmla="*/ 0 h 426"/>
                  <a:gd name="T20" fmla="*/ 3226 w 3226"/>
                  <a:gd name="T21" fmla="*/ 24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226" h="426">
                    <a:moveTo>
                      <a:pt x="0" y="233"/>
                    </a:moveTo>
                    <a:lnTo>
                      <a:pt x="235" y="0"/>
                    </a:lnTo>
                    <a:lnTo>
                      <a:pt x="488" y="406"/>
                    </a:lnTo>
                    <a:lnTo>
                      <a:pt x="803" y="10"/>
                    </a:lnTo>
                    <a:lnTo>
                      <a:pt x="1118" y="386"/>
                    </a:lnTo>
                    <a:lnTo>
                      <a:pt x="1440" y="20"/>
                    </a:lnTo>
                    <a:lnTo>
                      <a:pt x="1817" y="396"/>
                    </a:lnTo>
                    <a:lnTo>
                      <a:pt x="2172" y="20"/>
                    </a:lnTo>
                    <a:lnTo>
                      <a:pt x="2493" y="426"/>
                    </a:lnTo>
                    <a:lnTo>
                      <a:pt x="2871" y="0"/>
                    </a:lnTo>
                    <a:lnTo>
                      <a:pt x="3226" y="244"/>
                    </a:lnTo>
                  </a:path>
                </a:pathLst>
              </a:custGeom>
              <a:noFill/>
              <a:ln w="63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cxnSp>
          <p:nvCxnSpPr>
            <p:cNvPr id="62" name="AutoShape 18"/>
            <p:cNvCxnSpPr>
              <a:cxnSpLocks noChangeShapeType="1"/>
            </p:cNvCxnSpPr>
            <p:nvPr/>
          </p:nvCxnSpPr>
          <p:spPr bwMode="auto">
            <a:xfrm>
              <a:off x="9554" y="12969"/>
              <a:ext cx="750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3" name="AutoShape 19"/>
            <p:cNvCxnSpPr>
              <a:cxnSpLocks noChangeShapeType="1"/>
            </p:cNvCxnSpPr>
            <p:nvPr/>
          </p:nvCxnSpPr>
          <p:spPr bwMode="auto">
            <a:xfrm flipH="1">
              <a:off x="5547" y="12969"/>
              <a:ext cx="760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32" name="Skupina 31"/>
          <p:cNvGrpSpPr/>
          <p:nvPr/>
        </p:nvGrpSpPr>
        <p:grpSpPr>
          <a:xfrm>
            <a:off x="1448083" y="1867663"/>
            <a:ext cx="5058130" cy="2353425"/>
            <a:chOff x="10843893" y="1867663"/>
            <a:chExt cx="5058130" cy="2353425"/>
          </a:xfrm>
        </p:grpSpPr>
        <p:grpSp>
          <p:nvGrpSpPr>
            <p:cNvPr id="47" name="Group 20"/>
            <p:cNvGrpSpPr>
              <a:grpSpLocks/>
            </p:cNvGrpSpPr>
            <p:nvPr/>
          </p:nvGrpSpPr>
          <p:grpSpPr bwMode="auto">
            <a:xfrm>
              <a:off x="10843893" y="1867663"/>
              <a:ext cx="5058130" cy="977492"/>
              <a:chOff x="1054" y="11540"/>
              <a:chExt cx="4280" cy="893"/>
            </a:xfrm>
          </p:grpSpPr>
          <p:sp>
            <p:nvSpPr>
              <p:cNvPr id="48" name="Freeform 21"/>
              <p:cNvSpPr>
                <a:spLocks/>
              </p:cNvSpPr>
              <p:nvPr/>
            </p:nvSpPr>
            <p:spPr bwMode="auto">
              <a:xfrm>
                <a:off x="2635" y="11621"/>
                <a:ext cx="1277" cy="386"/>
              </a:xfrm>
              <a:custGeom>
                <a:avLst/>
                <a:gdLst>
                  <a:gd name="T0" fmla="*/ 0 w 1277"/>
                  <a:gd name="T1" fmla="*/ 223 h 386"/>
                  <a:gd name="T2" fmla="*/ 93 w 1277"/>
                  <a:gd name="T3" fmla="*/ 21 h 386"/>
                  <a:gd name="T4" fmla="*/ 154 w 1277"/>
                  <a:gd name="T5" fmla="*/ 365 h 386"/>
                  <a:gd name="T6" fmla="*/ 225 w 1277"/>
                  <a:gd name="T7" fmla="*/ 51 h 386"/>
                  <a:gd name="T8" fmla="*/ 287 w 1277"/>
                  <a:gd name="T9" fmla="*/ 376 h 386"/>
                  <a:gd name="T10" fmla="*/ 367 w 1277"/>
                  <a:gd name="T11" fmla="*/ 51 h 386"/>
                  <a:gd name="T12" fmla="*/ 438 w 1277"/>
                  <a:gd name="T13" fmla="*/ 376 h 386"/>
                  <a:gd name="T14" fmla="*/ 509 w 1277"/>
                  <a:gd name="T15" fmla="*/ 31 h 386"/>
                  <a:gd name="T16" fmla="*/ 580 w 1277"/>
                  <a:gd name="T17" fmla="*/ 386 h 386"/>
                  <a:gd name="T18" fmla="*/ 689 w 1277"/>
                  <a:gd name="T19" fmla="*/ 21 h 386"/>
                  <a:gd name="T20" fmla="*/ 742 w 1277"/>
                  <a:gd name="T21" fmla="*/ 335 h 386"/>
                  <a:gd name="T22" fmla="*/ 843 w 1277"/>
                  <a:gd name="T23" fmla="*/ 11 h 386"/>
                  <a:gd name="T24" fmla="*/ 904 w 1277"/>
                  <a:gd name="T25" fmla="*/ 335 h 386"/>
                  <a:gd name="T26" fmla="*/ 975 w 1277"/>
                  <a:gd name="T27" fmla="*/ 0 h 386"/>
                  <a:gd name="T28" fmla="*/ 1036 w 1277"/>
                  <a:gd name="T29" fmla="*/ 325 h 386"/>
                  <a:gd name="T30" fmla="*/ 1117 w 1277"/>
                  <a:gd name="T31" fmla="*/ 0 h 386"/>
                  <a:gd name="T32" fmla="*/ 1178 w 1277"/>
                  <a:gd name="T33" fmla="*/ 345 h 386"/>
                  <a:gd name="T34" fmla="*/ 1208 w 1277"/>
                  <a:gd name="T35" fmla="*/ 21 h 386"/>
                  <a:gd name="T36" fmla="*/ 1277 w 1277"/>
                  <a:gd name="T37" fmla="*/ 345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77" h="386">
                    <a:moveTo>
                      <a:pt x="0" y="223"/>
                    </a:moveTo>
                    <a:lnTo>
                      <a:pt x="93" y="21"/>
                    </a:lnTo>
                    <a:lnTo>
                      <a:pt x="154" y="365"/>
                    </a:lnTo>
                    <a:lnTo>
                      <a:pt x="225" y="51"/>
                    </a:lnTo>
                    <a:lnTo>
                      <a:pt x="287" y="376"/>
                    </a:lnTo>
                    <a:lnTo>
                      <a:pt x="367" y="51"/>
                    </a:lnTo>
                    <a:lnTo>
                      <a:pt x="438" y="376"/>
                    </a:lnTo>
                    <a:lnTo>
                      <a:pt x="509" y="31"/>
                    </a:lnTo>
                    <a:lnTo>
                      <a:pt x="580" y="386"/>
                    </a:lnTo>
                    <a:lnTo>
                      <a:pt x="689" y="21"/>
                    </a:lnTo>
                    <a:lnTo>
                      <a:pt x="742" y="335"/>
                    </a:lnTo>
                    <a:lnTo>
                      <a:pt x="843" y="11"/>
                    </a:lnTo>
                    <a:lnTo>
                      <a:pt x="904" y="335"/>
                    </a:lnTo>
                    <a:lnTo>
                      <a:pt x="975" y="0"/>
                    </a:lnTo>
                    <a:lnTo>
                      <a:pt x="1036" y="325"/>
                    </a:lnTo>
                    <a:lnTo>
                      <a:pt x="1117" y="0"/>
                    </a:lnTo>
                    <a:lnTo>
                      <a:pt x="1178" y="345"/>
                    </a:lnTo>
                    <a:lnTo>
                      <a:pt x="1208" y="21"/>
                    </a:lnTo>
                    <a:lnTo>
                      <a:pt x="1277" y="345"/>
                    </a:lnTo>
                  </a:path>
                </a:pathLst>
              </a:custGeom>
              <a:noFill/>
              <a:ln w="63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grpSp>
            <p:nvGrpSpPr>
              <p:cNvPr id="49" name="Group 22"/>
              <p:cNvGrpSpPr>
                <a:grpSpLocks/>
              </p:cNvGrpSpPr>
              <p:nvPr/>
            </p:nvGrpSpPr>
            <p:grpSpPr bwMode="auto">
              <a:xfrm>
                <a:off x="1054" y="11540"/>
                <a:ext cx="4280" cy="893"/>
                <a:chOff x="1054" y="11540"/>
                <a:chExt cx="4280" cy="893"/>
              </a:xfrm>
            </p:grpSpPr>
            <p:cxnSp>
              <p:nvCxnSpPr>
                <p:cNvPr id="50" name="AutoShape 23"/>
                <p:cNvCxnSpPr>
                  <a:cxnSpLocks noChangeShapeType="1"/>
                </p:cNvCxnSpPr>
                <p:nvPr/>
              </p:nvCxnSpPr>
              <p:spPr bwMode="auto">
                <a:xfrm>
                  <a:off x="1054" y="12412"/>
                  <a:ext cx="4280" cy="21"/>
                </a:xfrm>
                <a:prstGeom prst="straightConnector1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51" name="Group 24"/>
                <p:cNvGrpSpPr>
                  <a:grpSpLocks/>
                </p:cNvGrpSpPr>
                <p:nvPr/>
              </p:nvGrpSpPr>
              <p:grpSpPr bwMode="auto">
                <a:xfrm>
                  <a:off x="1438" y="11540"/>
                  <a:ext cx="3671" cy="872"/>
                  <a:chOff x="1438" y="11530"/>
                  <a:chExt cx="3671" cy="872"/>
                </a:xfrm>
              </p:grpSpPr>
              <p:grpSp>
                <p:nvGrpSpPr>
                  <p:cNvPr id="52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1438" y="11530"/>
                    <a:ext cx="1197" cy="852"/>
                    <a:chOff x="4137" y="14562"/>
                    <a:chExt cx="1197" cy="852"/>
                  </a:xfrm>
                </p:grpSpPr>
                <p:sp>
                  <p:nvSpPr>
                    <p:cNvPr id="58" name="Oval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00" y="15140"/>
                      <a:ext cx="274" cy="274"/>
                    </a:xfrm>
                    <a:prstGeom prst="ellipse">
                      <a:avLst/>
                    </a:prstGeom>
                    <a:noFill/>
                    <a:ln w="127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9" name="Oval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18" y="15140"/>
                      <a:ext cx="274" cy="274"/>
                    </a:xfrm>
                    <a:prstGeom prst="ellipse">
                      <a:avLst/>
                    </a:prstGeom>
                    <a:noFill/>
                    <a:ln w="127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60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37" y="14562"/>
                      <a:ext cx="1197" cy="578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cs-CZ"/>
                    </a:p>
                  </p:txBody>
                </p:sp>
              </p:grpSp>
              <p:grpSp>
                <p:nvGrpSpPr>
                  <p:cNvPr id="53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3912" y="11550"/>
                    <a:ext cx="1197" cy="852"/>
                    <a:chOff x="4137" y="14562"/>
                    <a:chExt cx="1197" cy="852"/>
                  </a:xfrm>
                </p:grpSpPr>
                <p:sp>
                  <p:nvSpPr>
                    <p:cNvPr id="55" name="Oval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00" y="15140"/>
                      <a:ext cx="274" cy="274"/>
                    </a:xfrm>
                    <a:prstGeom prst="ellipse">
                      <a:avLst/>
                    </a:prstGeom>
                    <a:noFill/>
                    <a:ln w="127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" name="Oval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18" y="15140"/>
                      <a:ext cx="274" cy="274"/>
                    </a:xfrm>
                    <a:prstGeom prst="ellipse">
                      <a:avLst/>
                    </a:prstGeom>
                    <a:noFill/>
                    <a:ln w="127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7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37" y="14562"/>
                      <a:ext cx="1197" cy="578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cs-CZ"/>
                    </a:p>
                  </p:txBody>
                </p:sp>
              </p:grpSp>
              <p:cxnSp>
                <p:nvCxnSpPr>
                  <p:cNvPr id="54" name="AutoShape 3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027" y="11834"/>
                    <a:ext cx="2531" cy="0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</p:grpSp>
        <p:cxnSp>
          <p:nvCxnSpPr>
            <p:cNvPr id="45" name="AutoShape 34"/>
            <p:cNvCxnSpPr>
              <a:cxnSpLocks noChangeShapeType="1"/>
            </p:cNvCxnSpPr>
            <p:nvPr/>
          </p:nvCxnSpPr>
          <p:spPr bwMode="auto">
            <a:xfrm>
              <a:off x="13448736" y="1956327"/>
              <a:ext cx="0" cy="226476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33" name="TextovéPole 32"/>
          <p:cNvSpPr txBox="1"/>
          <p:nvPr/>
        </p:nvSpPr>
        <p:spPr>
          <a:xfrm>
            <a:off x="307261" y="3163872"/>
            <a:ext cx="80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F</a:t>
            </a:r>
            <a:r>
              <a:rPr lang="cs-CZ" sz="2800" b="1" baseline="-25000" dirty="0"/>
              <a:t>1</a:t>
            </a:r>
            <a:endParaRPr lang="cs-CZ" sz="2800" b="1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5635853" y="1844824"/>
            <a:ext cx="80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m</a:t>
            </a:r>
            <a:r>
              <a:rPr lang="cs-CZ" sz="2800" b="1" baseline="-25000" dirty="0"/>
              <a:t>2</a:t>
            </a:r>
            <a:endParaRPr lang="cs-CZ" sz="2800" b="1" dirty="0"/>
          </a:p>
        </p:txBody>
      </p:sp>
      <p:sp>
        <p:nvSpPr>
          <p:cNvPr id="78" name="TextovéPole 77"/>
          <p:cNvSpPr txBox="1"/>
          <p:nvPr/>
        </p:nvSpPr>
        <p:spPr>
          <a:xfrm>
            <a:off x="2035453" y="1825660"/>
            <a:ext cx="80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m</a:t>
            </a:r>
            <a:r>
              <a:rPr lang="cs-CZ" sz="2800" b="1" baseline="-25000" dirty="0"/>
              <a:t>1</a:t>
            </a:r>
            <a:endParaRPr lang="cs-CZ" sz="2800" b="1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6339579" y="3140968"/>
            <a:ext cx="80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F</a:t>
            </a:r>
            <a:r>
              <a:rPr lang="cs-CZ" sz="2800" b="1" baseline="-25000" dirty="0"/>
              <a:t>2</a:t>
            </a:r>
            <a:endParaRPr lang="cs-CZ" sz="2800" b="1" dirty="0"/>
          </a:p>
        </p:txBody>
      </p:sp>
      <p:graphicFrame>
        <p:nvGraphicFramePr>
          <p:cNvPr id="80" name="Objek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059384"/>
              </p:ext>
            </p:extLst>
          </p:nvPr>
        </p:nvGraphicFramePr>
        <p:xfrm>
          <a:off x="2363679" y="4941168"/>
          <a:ext cx="18669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774360" imgH="215640" progId="Equation.3">
                  <p:embed/>
                </p:oleObj>
              </mc:Choice>
              <mc:Fallback>
                <p:oleObj name="Rovnice" r:id="rId11" imgW="774360" imgH="215640" progId="Equation.3">
                  <p:embed/>
                  <p:pic>
                    <p:nvPicPr>
                      <p:cNvPr id="80" name="Objek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679" y="4941168"/>
                        <a:ext cx="1866900" cy="4524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k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790938"/>
              </p:ext>
            </p:extLst>
          </p:nvPr>
        </p:nvGraphicFramePr>
        <p:xfrm>
          <a:off x="3952715" y="1052736"/>
          <a:ext cx="135255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533160" imgH="215640" progId="Equation.3">
                  <p:embed/>
                </p:oleObj>
              </mc:Choice>
              <mc:Fallback>
                <p:oleObj name="Rovnice" r:id="rId13" imgW="533160" imgH="215640" progId="Equation.3">
                  <p:embed/>
                  <p:pic>
                    <p:nvPicPr>
                      <p:cNvPr id="76" name="Objek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715" y="1052736"/>
                        <a:ext cx="1352550" cy="5254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k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797963"/>
              </p:ext>
            </p:extLst>
          </p:nvPr>
        </p:nvGraphicFramePr>
        <p:xfrm>
          <a:off x="5601633" y="1052736"/>
          <a:ext cx="11271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444240" imgH="215640" progId="Equation.3">
                  <p:embed/>
                </p:oleObj>
              </mc:Choice>
              <mc:Fallback>
                <p:oleObj name="Rovnice" r:id="rId15" imgW="444240" imgH="215640" progId="Equation.3">
                  <p:embed/>
                  <p:pic>
                    <p:nvPicPr>
                      <p:cNvPr id="81" name="Objek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1633" y="1052736"/>
                        <a:ext cx="1127125" cy="5254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2" name="Objekt 81">
                <a:extLst>
                  <a:ext uri="{FF2B5EF4-FFF2-40B4-BE49-F238E27FC236}">
                    <a16:creationId xmlns:a16="http://schemas.microsoft.com/office/drawing/2014/main" id="{2566730A-F72E-45E7-8193-4E623E77995B}"/>
                  </a:ext>
                </a:extLst>
              </p:cNvPr>
              <p:cNvSpPr txBox="1"/>
              <p:nvPr/>
            </p:nvSpPr>
            <p:spPr bwMode="auto">
              <a:xfrm>
                <a:off x="7194841" y="3261064"/>
                <a:ext cx="1728531" cy="53638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2" name="Objekt 81">
                <a:extLst>
                  <a:ext uri="{FF2B5EF4-FFF2-40B4-BE49-F238E27FC236}">
                    <a16:creationId xmlns:a16="http://schemas.microsoft.com/office/drawing/2014/main" id="{2566730A-F72E-45E7-8193-4E623E7799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94841" y="3261064"/>
                <a:ext cx="1728531" cy="536382"/>
              </a:xfrm>
              <a:prstGeom prst="rect">
                <a:avLst/>
              </a:prstGeom>
              <a:blipFill>
                <a:blip r:embed="rId17"/>
                <a:stretch>
                  <a:fillRect l="-1053" t="-16854"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ovéPole 4">
            <a:extLst>
              <a:ext uri="{FF2B5EF4-FFF2-40B4-BE49-F238E27FC236}">
                <a16:creationId xmlns:a16="http://schemas.microsoft.com/office/drawing/2014/main" id="{28DECBF6-D62A-4120-9775-BEA0C55C0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6.	ZÁKON ZACHOVÁNÍ HYBNOSTI</a:t>
            </a:r>
          </a:p>
        </p:txBody>
      </p:sp>
    </p:spTree>
    <p:extLst>
      <p:ext uri="{BB962C8B-B14F-4D97-AF65-F5344CB8AC3E}">
        <p14:creationId xmlns:p14="http://schemas.microsoft.com/office/powerpoint/2010/main" val="40887339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33" grpId="0"/>
      <p:bldP spid="79" grpId="0"/>
      <p:bldP spid="8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548680"/>
            <a:ext cx="8715436" cy="3421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600" dirty="0"/>
              <a:t>ZZ hybnosti má praktické využití v reaktivních motorech. </a:t>
            </a: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600" dirty="0"/>
              <a:t>Tryskami motoru unikají velkou rychlostí plyny vznikající spalováním paliva. </a:t>
            </a: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600" dirty="0"/>
              <a:t>Na základě ZZ hybnosti je raketa uvedena do pohybu opačným směrem. </a:t>
            </a:r>
          </a:p>
          <a:p>
            <a:pPr>
              <a:lnSpc>
                <a:spcPct val="120000"/>
              </a:lnSpc>
            </a:pPr>
            <a:r>
              <a:rPr lang="cs-CZ" sz="2600" dirty="0"/>
              <a:t>Se ZZ hybnosti musí počítat střelec, který si při výstřelu </a:t>
            </a:r>
            <a:br>
              <a:rPr lang="cs-CZ" sz="2600" dirty="0"/>
            </a:br>
            <a:r>
              <a:rPr lang="cs-CZ" sz="2600" dirty="0"/>
              <a:t>z pušky opírá zbraň o rameno…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6.	ZÁKON ZACHOVÁNÍ HYBNOSTI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221088"/>
            <a:ext cx="4882525" cy="249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ovací šipka 23"/>
          <p:cNvCxnSpPr/>
          <p:nvPr/>
        </p:nvCxnSpPr>
        <p:spPr>
          <a:xfrm flipH="1" flipV="1">
            <a:off x="2012273" y="5013176"/>
            <a:ext cx="1600200" cy="2896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23"/>
          <p:cNvCxnSpPr/>
          <p:nvPr/>
        </p:nvCxnSpPr>
        <p:spPr>
          <a:xfrm>
            <a:off x="6012160" y="5733256"/>
            <a:ext cx="1600200" cy="2896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812260" y="6381328"/>
            <a:ext cx="9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Obr.: 1</a:t>
            </a:r>
          </a:p>
        </p:txBody>
      </p:sp>
    </p:spTree>
    <p:extLst>
      <p:ext uri="{BB962C8B-B14F-4D97-AF65-F5344CB8AC3E}">
        <p14:creationId xmlns:p14="http://schemas.microsoft.com/office/powerpoint/2010/main" val="41051997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Přímá spojovací šipka 24"/>
          <p:cNvCxnSpPr/>
          <p:nvPr/>
        </p:nvCxnSpPr>
        <p:spPr>
          <a:xfrm>
            <a:off x="6845624" y="3519924"/>
            <a:ext cx="889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-23168" y="43998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cs-CZ" sz="2400" dirty="0">
                <a:ea typeface="Times New Roman"/>
              </a:rPr>
              <a:t>Těleso o </a:t>
            </a:r>
            <a:r>
              <a:rPr lang="cs-CZ" sz="2400" b="1" dirty="0">
                <a:ea typeface="Times New Roman"/>
              </a:rPr>
              <a:t>hmotnosti m</a:t>
            </a:r>
            <a:r>
              <a:rPr lang="cs-CZ" sz="2400" b="1" baseline="-25000" dirty="0">
                <a:ea typeface="Times New Roman"/>
              </a:rPr>
              <a:t>1</a:t>
            </a:r>
            <a:r>
              <a:rPr lang="cs-CZ" sz="2400" b="1" dirty="0">
                <a:ea typeface="Times New Roman"/>
              </a:rPr>
              <a:t> </a:t>
            </a:r>
            <a:r>
              <a:rPr lang="cs-CZ" sz="2400" dirty="0">
                <a:ea typeface="Times New Roman"/>
              </a:rPr>
              <a:t>se pohybuje po vodorovné rovině </a:t>
            </a:r>
            <a:r>
              <a:rPr lang="cs-CZ" sz="2400" b="1" dirty="0">
                <a:ea typeface="Times New Roman"/>
              </a:rPr>
              <a:t>rychlostí v</a:t>
            </a:r>
            <a:r>
              <a:rPr lang="cs-CZ" sz="2400" b="1" baseline="-25000" dirty="0">
                <a:ea typeface="Times New Roman"/>
              </a:rPr>
              <a:t>1</a:t>
            </a:r>
            <a:r>
              <a:rPr lang="cs-CZ" sz="2400" b="1" baseline="30000" dirty="0">
                <a:ea typeface="Times New Roman"/>
              </a:rPr>
              <a:t> </a:t>
            </a:r>
            <a:br>
              <a:rPr lang="cs-CZ" sz="2400" baseline="30000" dirty="0">
                <a:ea typeface="Times New Roman"/>
              </a:rPr>
            </a:br>
            <a:r>
              <a:rPr lang="cs-CZ" sz="2400" dirty="0">
                <a:ea typeface="Times New Roman"/>
              </a:rPr>
              <a:t>a narazí na druhé těleso o </a:t>
            </a:r>
            <a:r>
              <a:rPr lang="cs-CZ" sz="2400" b="1" dirty="0">
                <a:ea typeface="Times New Roman"/>
              </a:rPr>
              <a:t>hmotnosti m</a:t>
            </a:r>
            <a:r>
              <a:rPr lang="cs-CZ" sz="2400" b="1" baseline="-25000" dirty="0">
                <a:ea typeface="Times New Roman"/>
              </a:rPr>
              <a:t>2</a:t>
            </a:r>
            <a:r>
              <a:rPr lang="cs-CZ" sz="2400" dirty="0">
                <a:ea typeface="Times New Roman"/>
              </a:rPr>
              <a:t>, které se pohybuje </a:t>
            </a:r>
            <a:r>
              <a:rPr lang="cs-CZ" sz="2400" b="1" dirty="0">
                <a:ea typeface="Times New Roman"/>
              </a:rPr>
              <a:t>rychlostí v</a:t>
            </a:r>
            <a:r>
              <a:rPr lang="cs-CZ" sz="2400" b="1" baseline="-25000" dirty="0">
                <a:ea typeface="Times New Roman"/>
              </a:rPr>
              <a:t>2</a:t>
            </a:r>
            <a:r>
              <a:rPr lang="cs-CZ" sz="2400" b="1" dirty="0">
                <a:ea typeface="Times New Roman"/>
              </a:rPr>
              <a:t> </a:t>
            </a:r>
            <a:r>
              <a:rPr lang="cs-CZ" sz="2400" dirty="0">
                <a:ea typeface="Times New Roman"/>
              </a:rPr>
              <a:t>menší než rychlost v</a:t>
            </a:r>
            <a:r>
              <a:rPr lang="cs-CZ" sz="2400" baseline="-25000" dirty="0">
                <a:ea typeface="Times New Roman"/>
              </a:rPr>
              <a:t>1.</a:t>
            </a:r>
            <a:r>
              <a:rPr lang="cs-CZ" sz="2400" dirty="0">
                <a:ea typeface="Times New Roman"/>
              </a:rPr>
              <a:t> Po srážce se obě tělesa pohybují společně. </a:t>
            </a:r>
            <a:br>
              <a:rPr lang="cs-CZ" sz="2400" dirty="0">
                <a:ea typeface="Times New Roman"/>
              </a:rPr>
            </a:br>
            <a:r>
              <a:rPr lang="cs-CZ" sz="2400" b="1" dirty="0">
                <a:ea typeface="Times New Roman"/>
              </a:rPr>
              <a:t>Určete velikost rychlosti těles. </a:t>
            </a:r>
            <a:r>
              <a:rPr lang="cs-CZ" sz="2400" b="1" dirty="0">
                <a:solidFill>
                  <a:srgbClr val="FF0000"/>
                </a:solidFill>
                <a:ea typeface="Times New Roman"/>
              </a:rPr>
              <a:t>a) pohybují se ve stejném směru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cs-CZ"/>
            </a:defPPr>
            <a:lvl1pPr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cs typeface="Arial" charset="0"/>
              </a:defRPr>
            </a:lvl1pPr>
          </a:lstStyle>
          <a:p>
            <a:r>
              <a:rPr lang="cs-CZ" dirty="0"/>
              <a:t>ZMĚNA HYBNOSTI 1 - Řešte úlohu: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2070" name="Object 2"/>
              <p:cNvSpPr txBox="1"/>
              <p:nvPr/>
            </p:nvSpPr>
            <p:spPr bwMode="auto">
              <a:xfrm>
                <a:off x="288724" y="4292038"/>
                <a:ext cx="917550" cy="19585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m:rPr>
                          <m:aln/>
                        </m:rP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72070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724" y="4292038"/>
                <a:ext cx="917550" cy="19585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Přímá spojovací čára 14"/>
          <p:cNvCxnSpPr/>
          <p:nvPr/>
        </p:nvCxnSpPr>
        <p:spPr>
          <a:xfrm flipV="1">
            <a:off x="479685" y="3206750"/>
            <a:ext cx="8137265" cy="16135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ipsa 19"/>
          <p:cNvSpPr/>
          <p:nvPr/>
        </p:nvSpPr>
        <p:spPr>
          <a:xfrm>
            <a:off x="349250" y="2406650"/>
            <a:ext cx="800100" cy="800100"/>
          </a:xfrm>
          <a:prstGeom prst="ellipse">
            <a:avLst/>
          </a:prstGeom>
          <a:gradFill flip="none" rotWithShape="1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807199"/>
              </p:ext>
            </p:extLst>
          </p:nvPr>
        </p:nvGraphicFramePr>
        <p:xfrm>
          <a:off x="438150" y="3340100"/>
          <a:ext cx="3952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90440" imgH="215640" progId="Equation.3">
                  <p:embed/>
                </p:oleObj>
              </mc:Choice>
              <mc:Fallback>
                <p:oleObj name="Rovnice" r:id="rId4" imgW="190440" imgH="215640" progId="Equation.3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3340100"/>
                        <a:ext cx="395288" cy="444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955371"/>
              </p:ext>
            </p:extLst>
          </p:nvPr>
        </p:nvGraphicFramePr>
        <p:xfrm>
          <a:off x="3526966" y="3318438"/>
          <a:ext cx="4222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203040" imgH="215640" progId="Equation.3">
                  <p:embed/>
                </p:oleObj>
              </mc:Choice>
              <mc:Fallback>
                <p:oleObj name="Rovnice" r:id="rId6" imgW="203040" imgH="215640" progId="Equation.3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6966" y="3318438"/>
                        <a:ext cx="422275" cy="444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928542"/>
              </p:ext>
            </p:extLst>
          </p:nvPr>
        </p:nvGraphicFramePr>
        <p:xfrm>
          <a:off x="915761" y="3340100"/>
          <a:ext cx="29051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39680" imgH="215640" progId="Equation.3">
                  <p:embed/>
                </p:oleObj>
              </mc:Choice>
              <mc:Fallback>
                <p:oleObj name="Rovnice" r:id="rId8" imgW="139680" imgH="215640" progId="Equation.3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761" y="3340100"/>
                        <a:ext cx="290513" cy="444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2"/>
              <p:cNvSpPr txBox="1"/>
              <p:nvPr/>
            </p:nvSpPr>
            <p:spPr bwMode="auto">
              <a:xfrm>
                <a:off x="288724" y="6301990"/>
                <a:ext cx="1241028" cy="4445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19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724" y="6301990"/>
                <a:ext cx="1241028" cy="444500"/>
              </a:xfrm>
              <a:prstGeom prst="rect">
                <a:avLst/>
              </a:prstGeom>
              <a:blipFill>
                <a:blip r:embed="rId10"/>
                <a:stretch>
                  <a:fillRect b="-2667"/>
                </a:stretch>
              </a:blip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835006"/>
              </p:ext>
            </p:extLst>
          </p:nvPr>
        </p:nvGraphicFramePr>
        <p:xfrm>
          <a:off x="6545560" y="3333590"/>
          <a:ext cx="293379" cy="354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114120" imgH="139680" progId="Equation.3">
                  <p:embed/>
                </p:oleObj>
              </mc:Choice>
              <mc:Fallback>
                <p:oleObj name="Rovnice" r:id="rId11" imgW="114120" imgH="139680" progId="Equation.3">
                  <p:embed/>
                  <p:pic>
                    <p:nvPicPr>
                      <p:cNvPr id="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5560" y="3333590"/>
                        <a:ext cx="293379" cy="3540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Přímá spojovací šipka 23"/>
          <p:cNvCxnSpPr/>
          <p:nvPr/>
        </p:nvCxnSpPr>
        <p:spPr>
          <a:xfrm>
            <a:off x="1238250" y="3517900"/>
            <a:ext cx="1600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413039"/>
              </p:ext>
            </p:extLst>
          </p:nvPr>
        </p:nvGraphicFramePr>
        <p:xfrm>
          <a:off x="6012160" y="3333591"/>
          <a:ext cx="42227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203040" imgH="228600" progId="Equation.3">
                  <p:embed/>
                </p:oleObj>
              </mc:Choice>
              <mc:Fallback>
                <p:oleObj name="Rovnice" r:id="rId13" imgW="203040" imgH="228600" progId="Equation.3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3333591"/>
                        <a:ext cx="422275" cy="4714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10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348750"/>
              </p:ext>
            </p:extLst>
          </p:nvPr>
        </p:nvGraphicFramePr>
        <p:xfrm>
          <a:off x="2589521" y="4160201"/>
          <a:ext cx="168592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774360" imgH="215640" progId="Equation.3">
                  <p:embed/>
                </p:oleObj>
              </mc:Choice>
              <mc:Fallback>
                <p:oleObj name="Rovnice" r:id="rId15" imgW="774360" imgH="215640" progId="Equation.3">
                  <p:embed/>
                  <p:pic>
                    <p:nvPicPr>
                      <p:cNvPr id="47310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521" y="4160201"/>
                        <a:ext cx="1685925" cy="4651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10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332320"/>
              </p:ext>
            </p:extLst>
          </p:nvPr>
        </p:nvGraphicFramePr>
        <p:xfrm>
          <a:off x="6012160" y="3911441"/>
          <a:ext cx="17684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812520" imgH="228600" progId="Equation.3">
                  <p:embed/>
                </p:oleObj>
              </mc:Choice>
              <mc:Fallback>
                <p:oleObj name="Rovnice" r:id="rId17" imgW="812520" imgH="228600" progId="Equation.3">
                  <p:embed/>
                  <p:pic>
                    <p:nvPicPr>
                      <p:cNvPr id="47310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3911441"/>
                        <a:ext cx="1768475" cy="492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ject 14"/>
              <p:cNvSpPr txBox="1"/>
              <p:nvPr/>
            </p:nvSpPr>
            <p:spPr bwMode="auto">
              <a:xfrm>
                <a:off x="2589521" y="4831060"/>
                <a:ext cx="2956797" cy="52288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3" name="Object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89521" y="4831060"/>
                <a:ext cx="2956797" cy="52288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ject 14"/>
              <p:cNvSpPr txBox="1"/>
              <p:nvPr/>
            </p:nvSpPr>
            <p:spPr bwMode="auto">
              <a:xfrm>
                <a:off x="2589521" y="5517604"/>
                <a:ext cx="2696071" cy="85725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6" name="Object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89521" y="5517604"/>
                <a:ext cx="2696071" cy="85725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Elipsa 19">
            <a:extLst>
              <a:ext uri="{FF2B5EF4-FFF2-40B4-BE49-F238E27FC236}">
                <a16:creationId xmlns:a16="http://schemas.microsoft.com/office/drawing/2014/main" id="{EF3F5B09-91F4-430C-88F0-C04D878F2F10}"/>
              </a:ext>
            </a:extLst>
          </p:cNvPr>
          <p:cNvSpPr/>
          <p:nvPr/>
        </p:nvSpPr>
        <p:spPr>
          <a:xfrm>
            <a:off x="3729258" y="2511685"/>
            <a:ext cx="722909" cy="683975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Elipsa 19">
            <a:extLst>
              <a:ext uri="{FF2B5EF4-FFF2-40B4-BE49-F238E27FC236}">
                <a16:creationId xmlns:a16="http://schemas.microsoft.com/office/drawing/2014/main" id="{2FDD1FA0-DDF0-4D7A-BBA6-E759C40DB7C2}"/>
              </a:ext>
            </a:extLst>
          </p:cNvPr>
          <p:cNvSpPr/>
          <p:nvPr/>
        </p:nvSpPr>
        <p:spPr>
          <a:xfrm>
            <a:off x="4849551" y="2420888"/>
            <a:ext cx="800100" cy="800100"/>
          </a:xfrm>
          <a:prstGeom prst="ellipse">
            <a:avLst/>
          </a:prstGeom>
          <a:gradFill flip="none" rotWithShape="1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Elipsa 19">
            <a:extLst>
              <a:ext uri="{FF2B5EF4-FFF2-40B4-BE49-F238E27FC236}">
                <a16:creationId xmlns:a16="http://schemas.microsoft.com/office/drawing/2014/main" id="{40633F41-B6E4-47DC-A0FE-D43B8A58851B}"/>
              </a:ext>
            </a:extLst>
          </p:cNvPr>
          <p:cNvSpPr/>
          <p:nvPr/>
        </p:nvSpPr>
        <p:spPr>
          <a:xfrm>
            <a:off x="5649291" y="2511685"/>
            <a:ext cx="722909" cy="683975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ject 2">
                <a:extLst>
                  <a:ext uri="{FF2B5EF4-FFF2-40B4-BE49-F238E27FC236}">
                    <a16:creationId xmlns:a16="http://schemas.microsoft.com/office/drawing/2014/main" id="{08BFA41B-DB8F-4720-97C9-1B49DF766A73}"/>
                  </a:ext>
                </a:extLst>
              </p:cNvPr>
              <p:cNvSpPr txBox="1"/>
              <p:nvPr/>
            </p:nvSpPr>
            <p:spPr bwMode="auto">
              <a:xfrm>
                <a:off x="4014178" y="3328159"/>
                <a:ext cx="504081" cy="4445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5" name="Object 2">
                <a:extLst>
                  <a:ext uri="{FF2B5EF4-FFF2-40B4-BE49-F238E27FC236}">
                    <a16:creationId xmlns:a16="http://schemas.microsoft.com/office/drawing/2014/main" id="{08BFA41B-DB8F-4720-97C9-1B49DF766A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14178" y="3328159"/>
                <a:ext cx="504081" cy="444500"/>
              </a:xfrm>
              <a:prstGeom prst="rect">
                <a:avLst/>
              </a:prstGeom>
              <a:blipFill>
                <a:blip r:embed="rId21"/>
                <a:stretch>
                  <a:fillRect b="-2667"/>
                </a:stretch>
              </a:blip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Přímá spojovací šipka 23">
            <a:extLst>
              <a:ext uri="{FF2B5EF4-FFF2-40B4-BE49-F238E27FC236}">
                <a16:creationId xmlns:a16="http://schemas.microsoft.com/office/drawing/2014/main" id="{A7592869-1D42-4809-ACF9-E0DFC5E21AB0}"/>
              </a:ext>
            </a:extLst>
          </p:cNvPr>
          <p:cNvCxnSpPr>
            <a:cxnSpLocks/>
          </p:cNvCxnSpPr>
          <p:nvPr/>
        </p:nvCxnSpPr>
        <p:spPr>
          <a:xfrm>
            <a:off x="4535346" y="3547167"/>
            <a:ext cx="1236663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>
            <a:extLst>
              <a:ext uri="{FF2B5EF4-FFF2-40B4-BE49-F238E27FC236}">
                <a16:creationId xmlns:a16="http://schemas.microsoft.com/office/drawing/2014/main" id="{F59C0C41-D846-412D-9990-0A46FB86DC13}"/>
              </a:ext>
            </a:extLst>
          </p:cNvPr>
          <p:cNvSpPr/>
          <p:nvPr/>
        </p:nvSpPr>
        <p:spPr>
          <a:xfrm>
            <a:off x="8261350" y="188640"/>
            <a:ext cx="75212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b="1" dirty="0"/>
              <a:t>2/138</a:t>
            </a:r>
          </a:p>
        </p:txBody>
      </p:sp>
    </p:spTree>
    <p:extLst>
      <p:ext uri="{BB962C8B-B14F-4D97-AF65-F5344CB8AC3E}">
        <p14:creationId xmlns:p14="http://schemas.microsoft.com/office/powerpoint/2010/main" val="38082270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7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22222E-6 L 0.21007 -0.00231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3" y="-116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L 0.48889 0.0023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44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7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0.48889 0.00232 " pathEditMode="relative" rAng="0" ptsTypes="AA">
                                      <p:cBhvr>
                                        <p:cTn id="81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44" y="116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0.4724 -2.22222E-6 " pathEditMode="relative" rAng="0" ptsTypes="AA">
                                      <p:cBhvr>
                                        <p:cTn id="83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7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70" grpId="0" animBg="1"/>
      <p:bldP spid="20" grpId="0" animBg="1"/>
      <p:bldP spid="20" grpId="1" animBg="1"/>
      <p:bldP spid="19" grpId="0" animBg="1"/>
      <p:bldP spid="23" grpId="0" animBg="1"/>
      <p:bldP spid="26" grpId="0" animBg="1"/>
      <p:bldP spid="29" grpId="0" animBg="1"/>
      <p:bldP spid="29" grpId="1" animBg="1"/>
      <p:bldP spid="31" grpId="0" animBg="1"/>
      <p:bldP spid="31" grpId="1" animBg="1"/>
      <p:bldP spid="32" grpId="0" animBg="1"/>
      <p:bldP spid="32" grpId="1" animBg="1"/>
      <p:bldP spid="35" grpId="0" animBg="1"/>
      <p:bldP spid="3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 flipV="1">
            <a:off x="482600" y="3429000"/>
            <a:ext cx="8137265" cy="16135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a 15"/>
          <p:cNvSpPr/>
          <p:nvPr/>
        </p:nvSpPr>
        <p:spPr>
          <a:xfrm>
            <a:off x="352165" y="2584450"/>
            <a:ext cx="800100" cy="800100"/>
          </a:xfrm>
          <a:prstGeom prst="ellipse">
            <a:avLst/>
          </a:prstGeom>
          <a:gradFill flip="none" rotWithShape="1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4871357" y="2837543"/>
            <a:ext cx="5334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4083050" y="2584450"/>
            <a:ext cx="800100" cy="800100"/>
          </a:xfrm>
          <a:prstGeom prst="ellipse">
            <a:avLst/>
          </a:prstGeom>
          <a:gradFill flip="none" rotWithShape="1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8216900" y="2851150"/>
            <a:ext cx="5334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cs-CZ"/>
            </a:defPPr>
            <a:lvl1pPr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cs typeface="Arial" charset="0"/>
              </a:defRPr>
            </a:lvl1pPr>
          </a:lstStyle>
          <a:p>
            <a:r>
              <a:rPr lang="cs-CZ" dirty="0"/>
              <a:t>ZMĚNA HYBNOSTI 2 - Řešte úlohu: 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DB08D8D-CA5A-4E30-9C74-DE5540A11BD5}"/>
              </a:ext>
            </a:extLst>
          </p:cNvPr>
          <p:cNvSpPr txBox="1"/>
          <p:nvPr/>
        </p:nvSpPr>
        <p:spPr>
          <a:xfrm>
            <a:off x="-23168" y="43998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cs-CZ" sz="2400" dirty="0">
                <a:ea typeface="Times New Roman"/>
              </a:rPr>
              <a:t>Těleso o </a:t>
            </a:r>
            <a:r>
              <a:rPr lang="cs-CZ" sz="2400" b="1" dirty="0">
                <a:ea typeface="Times New Roman"/>
              </a:rPr>
              <a:t>hmotnosti m</a:t>
            </a:r>
            <a:r>
              <a:rPr lang="cs-CZ" sz="2400" b="1" baseline="-25000" dirty="0">
                <a:ea typeface="Times New Roman"/>
              </a:rPr>
              <a:t>1</a:t>
            </a:r>
            <a:r>
              <a:rPr lang="cs-CZ" sz="2400" b="1" dirty="0">
                <a:ea typeface="Times New Roman"/>
              </a:rPr>
              <a:t> </a:t>
            </a:r>
            <a:r>
              <a:rPr lang="cs-CZ" sz="2400" dirty="0">
                <a:ea typeface="Times New Roman"/>
              </a:rPr>
              <a:t>se pohybuje po vodorovné rovině </a:t>
            </a:r>
            <a:r>
              <a:rPr lang="cs-CZ" sz="2400" b="1" dirty="0">
                <a:ea typeface="Times New Roman"/>
              </a:rPr>
              <a:t>rychlostí v</a:t>
            </a:r>
            <a:r>
              <a:rPr lang="cs-CZ" sz="2400" b="1" baseline="-25000" dirty="0">
                <a:ea typeface="Times New Roman"/>
              </a:rPr>
              <a:t>1</a:t>
            </a:r>
            <a:r>
              <a:rPr lang="cs-CZ" sz="2400" b="1" baseline="30000" dirty="0">
                <a:ea typeface="Times New Roman"/>
              </a:rPr>
              <a:t> </a:t>
            </a:r>
            <a:br>
              <a:rPr lang="cs-CZ" sz="2400" baseline="30000" dirty="0">
                <a:ea typeface="Times New Roman"/>
              </a:rPr>
            </a:br>
            <a:r>
              <a:rPr lang="cs-CZ" sz="2400" dirty="0">
                <a:ea typeface="Times New Roman"/>
              </a:rPr>
              <a:t>a narazí na druhé těleso o </a:t>
            </a:r>
            <a:r>
              <a:rPr lang="cs-CZ" sz="2400" b="1" dirty="0">
                <a:ea typeface="Times New Roman"/>
              </a:rPr>
              <a:t>hmotnosti m</a:t>
            </a:r>
            <a:r>
              <a:rPr lang="cs-CZ" sz="2400" b="1" baseline="-25000" dirty="0">
                <a:ea typeface="Times New Roman"/>
              </a:rPr>
              <a:t>2</a:t>
            </a:r>
            <a:r>
              <a:rPr lang="cs-CZ" sz="2400" dirty="0">
                <a:ea typeface="Times New Roman"/>
              </a:rPr>
              <a:t>, které se pohybuje </a:t>
            </a:r>
            <a:r>
              <a:rPr lang="cs-CZ" sz="2400" b="1" dirty="0">
                <a:ea typeface="Times New Roman"/>
              </a:rPr>
              <a:t>rychlostí v</a:t>
            </a:r>
            <a:r>
              <a:rPr lang="cs-CZ" sz="2400" b="1" baseline="-25000" dirty="0">
                <a:ea typeface="Times New Roman"/>
              </a:rPr>
              <a:t>2</a:t>
            </a:r>
            <a:r>
              <a:rPr lang="cs-CZ" sz="2400" b="1" dirty="0">
                <a:ea typeface="Times New Roman"/>
              </a:rPr>
              <a:t> </a:t>
            </a:r>
            <a:r>
              <a:rPr lang="cs-CZ" sz="2400" dirty="0">
                <a:ea typeface="Times New Roman"/>
              </a:rPr>
              <a:t>menší než rychlost v</a:t>
            </a:r>
            <a:r>
              <a:rPr lang="cs-CZ" sz="2400" baseline="-25000" dirty="0">
                <a:ea typeface="Times New Roman"/>
              </a:rPr>
              <a:t>1.</a:t>
            </a:r>
            <a:r>
              <a:rPr lang="cs-CZ" sz="2400" dirty="0">
                <a:ea typeface="Times New Roman"/>
              </a:rPr>
              <a:t> Po srážce se obě tělesa pohybují společně. </a:t>
            </a:r>
            <a:br>
              <a:rPr lang="cs-CZ" sz="2400" dirty="0">
                <a:ea typeface="Times New Roman"/>
              </a:rPr>
            </a:br>
            <a:r>
              <a:rPr lang="cs-CZ" sz="2400" b="1" dirty="0">
                <a:ea typeface="Times New Roman"/>
              </a:rPr>
              <a:t>Určete velikost rychlosti těles. </a:t>
            </a:r>
            <a:r>
              <a:rPr lang="cs-CZ" sz="2400" b="1" dirty="0">
                <a:solidFill>
                  <a:srgbClr val="00B050"/>
                </a:solidFill>
                <a:ea typeface="Times New Roman"/>
              </a:rPr>
              <a:t>b) pohybují se proti sobě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1EA6F66D-122C-4625-B5DB-7F6580AD2533}"/>
              </a:ext>
            </a:extLst>
          </p:cNvPr>
          <p:cNvSpPr/>
          <p:nvPr/>
        </p:nvSpPr>
        <p:spPr>
          <a:xfrm>
            <a:off x="8261350" y="188640"/>
            <a:ext cx="75212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b="1" dirty="0"/>
              <a:t>2/138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ject 2">
                <a:extLst>
                  <a:ext uri="{FF2B5EF4-FFF2-40B4-BE49-F238E27FC236}">
                    <a16:creationId xmlns:a16="http://schemas.microsoft.com/office/drawing/2014/main" id="{7A8353F6-3E08-4B32-87F9-D2FD8CCCAFB8}"/>
                  </a:ext>
                </a:extLst>
              </p:cNvPr>
              <p:cNvSpPr txBox="1"/>
              <p:nvPr/>
            </p:nvSpPr>
            <p:spPr bwMode="auto">
              <a:xfrm>
                <a:off x="288724" y="4292038"/>
                <a:ext cx="917550" cy="19585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m:rPr>
                          <m:aln/>
                        </m:rP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3" name="Object 2">
                <a:extLst>
                  <a:ext uri="{FF2B5EF4-FFF2-40B4-BE49-F238E27FC236}">
                    <a16:creationId xmlns:a16="http://schemas.microsoft.com/office/drawing/2014/main" id="{7A8353F6-3E08-4B32-87F9-D2FD8CCCA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724" y="4292038"/>
                <a:ext cx="917550" cy="19585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ject 2">
                <a:extLst>
                  <a:ext uri="{FF2B5EF4-FFF2-40B4-BE49-F238E27FC236}">
                    <a16:creationId xmlns:a16="http://schemas.microsoft.com/office/drawing/2014/main" id="{C45C38D9-9F09-44F8-8989-1E7AB8E96796}"/>
                  </a:ext>
                </a:extLst>
              </p:cNvPr>
              <p:cNvSpPr txBox="1"/>
              <p:nvPr/>
            </p:nvSpPr>
            <p:spPr bwMode="auto">
              <a:xfrm>
                <a:off x="288724" y="6301990"/>
                <a:ext cx="1241028" cy="4445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24" name="Object 2">
                <a:extLst>
                  <a:ext uri="{FF2B5EF4-FFF2-40B4-BE49-F238E27FC236}">
                    <a16:creationId xmlns:a16="http://schemas.microsoft.com/office/drawing/2014/main" id="{C45C38D9-9F09-44F8-8989-1E7AB8E967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724" y="6301990"/>
                <a:ext cx="1241028" cy="444500"/>
              </a:xfrm>
              <a:prstGeom prst="rect">
                <a:avLst/>
              </a:prstGeom>
              <a:blipFill>
                <a:blip r:embed="rId4"/>
                <a:stretch>
                  <a:fillRect b="-2667"/>
                </a:stretch>
              </a:blip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5" name="Object 14">
            <a:extLst>
              <a:ext uri="{FF2B5EF4-FFF2-40B4-BE49-F238E27FC236}">
                <a16:creationId xmlns:a16="http://schemas.microsoft.com/office/drawing/2014/main" id="{EA396F88-5104-45F5-8709-BE0879B0BA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929892"/>
              </p:ext>
            </p:extLst>
          </p:nvPr>
        </p:nvGraphicFramePr>
        <p:xfrm>
          <a:off x="1717683" y="4787176"/>
          <a:ext cx="168592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774360" imgH="215640" progId="Equation.3">
                  <p:embed/>
                </p:oleObj>
              </mc:Choice>
              <mc:Fallback>
                <p:oleObj name="Rovnice" r:id="rId5" imgW="774360" imgH="215640" progId="Equation.3">
                  <p:embed/>
                  <p:pic>
                    <p:nvPicPr>
                      <p:cNvPr id="25" name="Object 14">
                        <a:extLst>
                          <a:ext uri="{FF2B5EF4-FFF2-40B4-BE49-F238E27FC236}">
                            <a16:creationId xmlns:a16="http://schemas.microsoft.com/office/drawing/2014/main" id="{EA396F88-5104-45F5-8709-BE0879B0BA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83" y="4787176"/>
                        <a:ext cx="1685925" cy="4651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ject 14">
                <a:extLst>
                  <a:ext uri="{FF2B5EF4-FFF2-40B4-BE49-F238E27FC236}">
                    <a16:creationId xmlns:a16="http://schemas.microsoft.com/office/drawing/2014/main" id="{055D74B9-0EA1-4799-A8FB-7E4E5CF03429}"/>
                  </a:ext>
                </a:extLst>
              </p:cNvPr>
              <p:cNvSpPr txBox="1"/>
              <p:nvPr/>
            </p:nvSpPr>
            <p:spPr bwMode="auto">
              <a:xfrm>
                <a:off x="1707627" y="5436861"/>
                <a:ext cx="2956797" cy="52288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6" name="Object 14">
                <a:extLst>
                  <a:ext uri="{FF2B5EF4-FFF2-40B4-BE49-F238E27FC236}">
                    <a16:creationId xmlns:a16="http://schemas.microsoft.com/office/drawing/2014/main" id="{055D74B9-0EA1-4799-A8FB-7E4E5CF03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07627" y="5436861"/>
                <a:ext cx="2956797" cy="5228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ject 14">
                <a:extLst>
                  <a:ext uri="{FF2B5EF4-FFF2-40B4-BE49-F238E27FC236}">
                    <a16:creationId xmlns:a16="http://schemas.microsoft.com/office/drawing/2014/main" id="{36B5306E-C174-4EAF-9178-DF54B9890798}"/>
                  </a:ext>
                </a:extLst>
              </p:cNvPr>
              <p:cNvSpPr txBox="1"/>
              <p:nvPr/>
            </p:nvSpPr>
            <p:spPr bwMode="auto">
              <a:xfrm>
                <a:off x="5060525" y="5093137"/>
                <a:ext cx="2696071" cy="85725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Object 14">
                <a:extLst>
                  <a:ext uri="{FF2B5EF4-FFF2-40B4-BE49-F238E27FC236}">
                    <a16:creationId xmlns:a16="http://schemas.microsoft.com/office/drawing/2014/main" id="{36B5306E-C174-4EAF-9178-DF54B98907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60525" y="5093137"/>
                <a:ext cx="2696071" cy="8572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" name="Object 8">
            <a:extLst>
              <a:ext uri="{FF2B5EF4-FFF2-40B4-BE49-F238E27FC236}">
                <a16:creationId xmlns:a16="http://schemas.microsoft.com/office/drawing/2014/main" id="{70C75DF5-E672-4634-BF99-B28080321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354362"/>
              </p:ext>
            </p:extLst>
          </p:nvPr>
        </p:nvGraphicFramePr>
        <p:xfrm>
          <a:off x="3915018" y="4079758"/>
          <a:ext cx="17684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812520" imgH="228600" progId="Equation.3">
                  <p:embed/>
                </p:oleObj>
              </mc:Choice>
              <mc:Fallback>
                <p:oleObj name="Rovnice" r:id="rId9" imgW="812520" imgH="228600" progId="Equation.3">
                  <p:embed/>
                  <p:pic>
                    <p:nvPicPr>
                      <p:cNvPr id="29" name="Object 8">
                        <a:extLst>
                          <a:ext uri="{FF2B5EF4-FFF2-40B4-BE49-F238E27FC236}">
                            <a16:creationId xmlns:a16="http://schemas.microsoft.com/office/drawing/2014/main" id="{70C75DF5-E672-4634-BF99-B28080321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5018" y="4079758"/>
                        <a:ext cx="1768475" cy="492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Přímá spojovací šipka 24">
            <a:extLst>
              <a:ext uri="{FF2B5EF4-FFF2-40B4-BE49-F238E27FC236}">
                <a16:creationId xmlns:a16="http://schemas.microsoft.com/office/drawing/2014/main" id="{AD88364F-6CAF-411A-93FC-F100ECC168D4}"/>
              </a:ext>
            </a:extLst>
          </p:cNvPr>
          <p:cNvCxnSpPr/>
          <p:nvPr/>
        </p:nvCxnSpPr>
        <p:spPr>
          <a:xfrm>
            <a:off x="5067210" y="3734789"/>
            <a:ext cx="889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2">
            <a:extLst>
              <a:ext uri="{FF2B5EF4-FFF2-40B4-BE49-F238E27FC236}">
                <a16:creationId xmlns:a16="http://schemas.microsoft.com/office/drawing/2014/main" id="{B01B491F-9A53-4EA6-916F-54EF8B538E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730113"/>
              </p:ext>
            </p:extLst>
          </p:nvPr>
        </p:nvGraphicFramePr>
        <p:xfrm>
          <a:off x="438150" y="3534458"/>
          <a:ext cx="3952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190440" imgH="215640" progId="Equation.3">
                  <p:embed/>
                </p:oleObj>
              </mc:Choice>
              <mc:Fallback>
                <p:oleObj name="Rovnice" r:id="rId11" imgW="190440" imgH="215640" progId="Equation.3">
                  <p:embed/>
                  <p:pic>
                    <p:nvPicPr>
                      <p:cNvPr id="31" name="Object 2">
                        <a:extLst>
                          <a:ext uri="{FF2B5EF4-FFF2-40B4-BE49-F238E27FC236}">
                            <a16:creationId xmlns:a16="http://schemas.microsoft.com/office/drawing/2014/main" id="{B01B491F-9A53-4EA6-916F-54EF8B538E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3534458"/>
                        <a:ext cx="395288" cy="444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">
            <a:extLst>
              <a:ext uri="{FF2B5EF4-FFF2-40B4-BE49-F238E27FC236}">
                <a16:creationId xmlns:a16="http://schemas.microsoft.com/office/drawing/2014/main" id="{776390B9-6FE9-4134-B28E-12E438C10B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658968"/>
              </p:ext>
            </p:extLst>
          </p:nvPr>
        </p:nvGraphicFramePr>
        <p:xfrm>
          <a:off x="8347939" y="3554937"/>
          <a:ext cx="4222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203040" imgH="215640" progId="Equation.3">
                  <p:embed/>
                </p:oleObj>
              </mc:Choice>
              <mc:Fallback>
                <p:oleObj name="Rovnice" r:id="rId13" imgW="203040" imgH="215640" progId="Equation.3">
                  <p:embed/>
                  <p:pic>
                    <p:nvPicPr>
                      <p:cNvPr id="32" name="Object 2">
                        <a:extLst>
                          <a:ext uri="{FF2B5EF4-FFF2-40B4-BE49-F238E27FC236}">
                            <a16:creationId xmlns:a16="http://schemas.microsoft.com/office/drawing/2014/main" id="{776390B9-6FE9-4134-B28E-12E438C10B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7939" y="3554937"/>
                        <a:ext cx="422275" cy="444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>
            <a:extLst>
              <a:ext uri="{FF2B5EF4-FFF2-40B4-BE49-F238E27FC236}">
                <a16:creationId xmlns:a16="http://schemas.microsoft.com/office/drawing/2014/main" id="{16C59EBC-4BC8-4390-B3AC-147788B245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355860"/>
              </p:ext>
            </p:extLst>
          </p:nvPr>
        </p:nvGraphicFramePr>
        <p:xfrm>
          <a:off x="915761" y="3534458"/>
          <a:ext cx="29051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139680" imgH="215640" progId="Equation.3">
                  <p:embed/>
                </p:oleObj>
              </mc:Choice>
              <mc:Fallback>
                <p:oleObj name="Rovnice" r:id="rId15" imgW="139680" imgH="215640" progId="Equation.3">
                  <p:embed/>
                  <p:pic>
                    <p:nvPicPr>
                      <p:cNvPr id="33" name="Object 2">
                        <a:extLst>
                          <a:ext uri="{FF2B5EF4-FFF2-40B4-BE49-F238E27FC236}">
                            <a16:creationId xmlns:a16="http://schemas.microsoft.com/office/drawing/2014/main" id="{16C59EBC-4BC8-4390-B3AC-147788B245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761" y="3534458"/>
                        <a:ext cx="290513" cy="444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">
            <a:extLst>
              <a:ext uri="{FF2B5EF4-FFF2-40B4-BE49-F238E27FC236}">
                <a16:creationId xmlns:a16="http://schemas.microsoft.com/office/drawing/2014/main" id="{87B5D62D-FA14-4510-AAF9-7CFAA5DBD1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2473"/>
              </p:ext>
            </p:extLst>
          </p:nvPr>
        </p:nvGraphicFramePr>
        <p:xfrm>
          <a:off x="4767146" y="3548455"/>
          <a:ext cx="293379" cy="354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114120" imgH="139680" progId="Equation.3">
                  <p:embed/>
                </p:oleObj>
              </mc:Choice>
              <mc:Fallback>
                <p:oleObj name="Rovnice" r:id="rId17" imgW="114120" imgH="139680" progId="Equation.3">
                  <p:embed/>
                  <p:pic>
                    <p:nvPicPr>
                      <p:cNvPr id="34" name="Object 2">
                        <a:extLst>
                          <a:ext uri="{FF2B5EF4-FFF2-40B4-BE49-F238E27FC236}">
                            <a16:creationId xmlns:a16="http://schemas.microsoft.com/office/drawing/2014/main" id="{87B5D62D-FA14-4510-AAF9-7CFAA5DBD1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146" y="3548455"/>
                        <a:ext cx="293379" cy="3540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Přímá spojovací šipka 23">
            <a:extLst>
              <a:ext uri="{FF2B5EF4-FFF2-40B4-BE49-F238E27FC236}">
                <a16:creationId xmlns:a16="http://schemas.microsoft.com/office/drawing/2014/main" id="{9FE27324-5545-45B8-A2D7-64F4D245765A}"/>
              </a:ext>
            </a:extLst>
          </p:cNvPr>
          <p:cNvCxnSpPr/>
          <p:nvPr/>
        </p:nvCxnSpPr>
        <p:spPr>
          <a:xfrm>
            <a:off x="1238250" y="3712258"/>
            <a:ext cx="1600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2">
            <a:extLst>
              <a:ext uri="{FF2B5EF4-FFF2-40B4-BE49-F238E27FC236}">
                <a16:creationId xmlns:a16="http://schemas.microsoft.com/office/drawing/2014/main" id="{62714733-06BD-4711-B802-37D11A98C7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698270"/>
              </p:ext>
            </p:extLst>
          </p:nvPr>
        </p:nvGraphicFramePr>
        <p:xfrm>
          <a:off x="3915018" y="3527949"/>
          <a:ext cx="42227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9" imgW="203040" imgH="228600" progId="Equation.3">
                  <p:embed/>
                </p:oleObj>
              </mc:Choice>
              <mc:Fallback>
                <p:oleObj name="Rovnice" r:id="rId19" imgW="203040" imgH="228600" progId="Equation.3">
                  <p:embed/>
                  <p:pic>
                    <p:nvPicPr>
                      <p:cNvPr id="36" name="Object 2">
                        <a:extLst>
                          <a:ext uri="{FF2B5EF4-FFF2-40B4-BE49-F238E27FC236}">
                            <a16:creationId xmlns:a16="http://schemas.microsoft.com/office/drawing/2014/main" id="{62714733-06BD-4711-B802-37D11A98C7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5018" y="3527949"/>
                        <a:ext cx="422275" cy="4714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ject 2">
                <a:extLst>
                  <a:ext uri="{FF2B5EF4-FFF2-40B4-BE49-F238E27FC236}">
                    <a16:creationId xmlns:a16="http://schemas.microsoft.com/office/drawing/2014/main" id="{7630E644-541C-4ACC-AB4A-6313D0950514}"/>
                  </a:ext>
                </a:extLst>
              </p:cNvPr>
              <p:cNvSpPr txBox="1"/>
              <p:nvPr/>
            </p:nvSpPr>
            <p:spPr bwMode="auto">
              <a:xfrm>
                <a:off x="7838319" y="3541443"/>
                <a:ext cx="504081" cy="4445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7" name="Object 2">
                <a:extLst>
                  <a:ext uri="{FF2B5EF4-FFF2-40B4-BE49-F238E27FC236}">
                    <a16:creationId xmlns:a16="http://schemas.microsoft.com/office/drawing/2014/main" id="{7630E644-541C-4ACC-AB4A-6313D0950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38319" y="3541443"/>
                <a:ext cx="504081" cy="444500"/>
              </a:xfrm>
              <a:prstGeom prst="rect">
                <a:avLst/>
              </a:prstGeom>
              <a:blipFill>
                <a:blip r:embed="rId21"/>
                <a:stretch>
                  <a:fillRect b="-2667"/>
                </a:stretch>
              </a:blip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Přímá spojovací šipka 23">
            <a:extLst>
              <a:ext uri="{FF2B5EF4-FFF2-40B4-BE49-F238E27FC236}">
                <a16:creationId xmlns:a16="http://schemas.microsoft.com/office/drawing/2014/main" id="{6A051970-8E3D-41D2-B2F8-11C6C3D9B4C2}"/>
              </a:ext>
            </a:extLst>
          </p:cNvPr>
          <p:cNvCxnSpPr>
            <a:cxnSpLocks/>
          </p:cNvCxnSpPr>
          <p:nvPr/>
        </p:nvCxnSpPr>
        <p:spPr>
          <a:xfrm flipH="1">
            <a:off x="6601656" y="3756708"/>
            <a:ext cx="1236663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08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93064E-6 L 0.40781 0.00578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" y="3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046 L -0.36372 -0.00046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578 L 0.35399 0.0050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592 0 " pathEditMode="relative" ptsTypes="AA">
                                      <p:cBhvr>
                                        <p:cTn id="6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7" grpId="0" animBg="1"/>
      <p:bldP spid="27" grpId="1" animBg="1"/>
      <p:bldP spid="26" grpId="0" animBg="1"/>
      <p:bldP spid="28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95153"/>
            <a:ext cx="87154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/>
              <a:t>A) přímým dotykem</a:t>
            </a:r>
            <a:r>
              <a:rPr lang="cs-CZ" sz="2800" dirty="0"/>
              <a:t> </a:t>
            </a:r>
          </a:p>
          <a:p>
            <a:pPr lvl="0"/>
            <a:r>
              <a:rPr lang="cs-CZ" sz="2800" dirty="0"/>
              <a:t>	tělesa se navzájem dotýkají </a:t>
            </a:r>
          </a:p>
          <a:p>
            <a:pPr lvl="0"/>
            <a:endParaRPr lang="cs-CZ" sz="2800" dirty="0"/>
          </a:p>
          <a:p>
            <a:pPr lvl="0"/>
            <a:r>
              <a:rPr lang="cs-CZ" sz="2800" b="1" dirty="0"/>
              <a:t>B) na dálku, prostřednictvím silového</a:t>
            </a:r>
            <a:r>
              <a:rPr lang="cs-CZ" sz="2800" dirty="0"/>
              <a:t> </a:t>
            </a:r>
            <a:r>
              <a:rPr lang="cs-CZ" sz="2800" b="1" dirty="0"/>
              <a:t>pole</a:t>
            </a:r>
            <a:r>
              <a:rPr lang="cs-CZ" sz="2800" dirty="0"/>
              <a:t> </a:t>
            </a:r>
          </a:p>
          <a:p>
            <a:pPr lvl="0"/>
            <a:r>
              <a:rPr lang="cs-CZ" sz="2800" dirty="0"/>
              <a:t>	tělesa nejsou ve vzájemném styku; </a:t>
            </a:r>
          </a:p>
          <a:p>
            <a:pPr lvl="0"/>
            <a:br>
              <a:rPr lang="cs-CZ" sz="2800" dirty="0"/>
            </a:br>
            <a:r>
              <a:rPr lang="cs-CZ" sz="2800" dirty="0"/>
              <a:t>	Síla působí prostřednictvím pole.</a:t>
            </a:r>
          </a:p>
          <a:p>
            <a:pPr lvl="0"/>
            <a:endParaRPr lang="cs-CZ" sz="2800" dirty="0"/>
          </a:p>
          <a:p>
            <a:pPr lvl="0"/>
            <a:r>
              <a:rPr lang="cs-CZ" sz="2800" dirty="0"/>
              <a:t>	Př.: Síla</a:t>
            </a:r>
          </a:p>
          <a:p>
            <a:pPr marL="2147888" lvl="0" indent="-363538">
              <a:buFont typeface="Arial" pitchFamily="34" charset="0"/>
              <a:buChar char="•"/>
            </a:pPr>
            <a:r>
              <a:rPr lang="cs-CZ" sz="2800" dirty="0"/>
              <a:t>gravitační</a:t>
            </a:r>
          </a:p>
          <a:p>
            <a:pPr marL="2147888" lvl="0" indent="-363538">
              <a:buFont typeface="Arial" pitchFamily="34" charset="0"/>
              <a:buChar char="•"/>
            </a:pPr>
            <a:r>
              <a:rPr lang="cs-CZ" sz="2800" dirty="0"/>
              <a:t>magnetická</a:t>
            </a:r>
          </a:p>
          <a:p>
            <a:pPr marL="2147888" lvl="0" indent="-363538">
              <a:buFont typeface="Arial" pitchFamily="34" charset="0"/>
              <a:buChar char="•"/>
            </a:pPr>
            <a:r>
              <a:rPr lang="cs-CZ" sz="2800" dirty="0"/>
              <a:t>elektrická</a:t>
            </a:r>
          </a:p>
          <a:p>
            <a:pPr marL="2147888" lvl="0" indent="-363538">
              <a:buFont typeface="Arial" pitchFamily="34" charset="0"/>
              <a:buChar char="•"/>
            </a:pPr>
            <a:endParaRPr lang="cs-CZ" sz="2800" dirty="0"/>
          </a:p>
        </p:txBody>
      </p:sp>
      <p:sp>
        <p:nvSpPr>
          <p:cNvPr id="14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5847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200" b="1" dirty="0">
                <a:solidFill>
                  <a:schemeClr val="bg1"/>
                </a:solidFill>
                <a:cs typeface="Arial" charset="0"/>
              </a:rPr>
              <a:t>3. 1.	VZÁJEMNÉ PŮSOBENÍ TĚLES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214282" y="785794"/>
                <a:ext cx="8715436" cy="5815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b="1" dirty="0"/>
                  <a:t>Síla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32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3200" b="1" i="0" smtClean="0">
                            <a:latin typeface="Cambria Math"/>
                          </a:rPr>
                          <m:t>𝐅</m:t>
                        </m:r>
                      </m:e>
                    </m:acc>
                  </m:oMath>
                </a14:m>
                <a:r>
                  <a:rPr lang="cs-CZ" sz="3200" b="1" dirty="0"/>
                  <a:t> </a:t>
                </a:r>
                <a:r>
                  <a:rPr lang="cs-CZ" sz="3200" dirty="0"/>
                  <a:t>– je vektorová veličina určená	</a:t>
                </a:r>
              </a:p>
              <a:p>
                <a:endParaRPr lang="cs-CZ" sz="2800" dirty="0"/>
              </a:p>
              <a:p>
                <a:pPr marL="1166813" lvl="0" indent="-457200">
                  <a:lnSpc>
                    <a:spcPct val="150000"/>
                  </a:lnSpc>
                  <a:buFont typeface="Arial" pitchFamily="34" charset="0"/>
                  <a:buChar char="•"/>
                  <a:tabLst>
                    <a:tab pos="1160463" algn="l"/>
                    <a:tab pos="1262063" algn="l"/>
                  </a:tabLst>
                </a:pPr>
                <a:r>
                  <a:rPr lang="cs-CZ" sz="2800" dirty="0"/>
                  <a:t>velikosti </a:t>
                </a:r>
              </a:p>
              <a:p>
                <a:pPr marL="1166813" lvl="0" indent="-457200">
                  <a:lnSpc>
                    <a:spcPct val="150000"/>
                  </a:lnSpc>
                  <a:buFont typeface="Arial" pitchFamily="34" charset="0"/>
                  <a:buChar char="•"/>
                  <a:tabLst>
                    <a:tab pos="1160463" algn="l"/>
                    <a:tab pos="1262063" algn="l"/>
                  </a:tabLst>
                </a:pPr>
                <a:r>
                  <a:rPr lang="cs-CZ" sz="2800" dirty="0"/>
                  <a:t>směrem </a:t>
                </a:r>
              </a:p>
              <a:p>
                <a:pPr marL="1166813" indent="-457200">
                  <a:lnSpc>
                    <a:spcPct val="150000"/>
                  </a:lnSpc>
                  <a:buFont typeface="Arial" pitchFamily="34" charset="0"/>
                  <a:buChar char="•"/>
                  <a:tabLst>
                    <a:tab pos="1160463" algn="l"/>
                    <a:tab pos="1262063" algn="l"/>
                  </a:tabLst>
                </a:pPr>
                <a:r>
                  <a:rPr lang="cs-CZ" sz="2800" dirty="0"/>
                  <a:t>polohou působiště</a:t>
                </a:r>
              </a:p>
              <a:p>
                <a:pPr marL="1166813" indent="-457200">
                  <a:lnSpc>
                    <a:spcPct val="150000"/>
                  </a:lnSpc>
                  <a:buFont typeface="Arial" pitchFamily="34" charset="0"/>
                  <a:buChar char="•"/>
                  <a:tabLst>
                    <a:tab pos="1160463" algn="l"/>
                    <a:tab pos="1262063" algn="l"/>
                  </a:tabLst>
                </a:pPr>
                <a:endParaRPr lang="cs-CZ" sz="2800" dirty="0"/>
              </a:p>
              <a:p>
                <a:r>
                  <a:rPr lang="en-US" sz="2800" dirty="0"/>
                  <a:t> </a:t>
                </a:r>
                <a:r>
                  <a:rPr lang="cs-CZ" sz="2800" dirty="0"/>
                  <a:t>Jednotka 	</a:t>
                </a:r>
                <a:r>
                  <a:rPr lang="en-US" sz="2800" dirty="0"/>
                  <a:t>[F]</a:t>
                </a:r>
                <a:r>
                  <a:rPr lang="cs-CZ" sz="2800" dirty="0"/>
                  <a:t> = N    (newton)</a:t>
                </a:r>
              </a:p>
              <a:p>
                <a:endParaRPr lang="cs-CZ" sz="2800" dirty="0"/>
              </a:p>
              <a:p>
                <a:pPr algn="ctr"/>
                <a:r>
                  <a:rPr lang="cs-CZ" sz="2800" dirty="0"/>
                  <a:t>Znázorňujeme jí orientovanou úsečkou </a:t>
                </a:r>
                <a:br>
                  <a:rPr lang="cs-CZ" sz="2800" dirty="0"/>
                </a:br>
                <a:r>
                  <a:rPr lang="cs-CZ" sz="2800" dirty="0"/>
                  <a:t>ležící na tzv. vektorové přímce.</a:t>
                </a:r>
              </a:p>
              <a:p>
                <a:pPr algn="ctr"/>
                <a:r>
                  <a:rPr lang="cs-CZ" sz="2800" dirty="0"/>
                  <a:t>Délka úsečky vyjadřuje velikost síly.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82" y="785794"/>
                <a:ext cx="8715436" cy="5815310"/>
              </a:xfrm>
              <a:prstGeom prst="rect">
                <a:avLst/>
              </a:prstGeom>
              <a:blipFill rotWithShape="1">
                <a:blip r:embed="rId3"/>
                <a:stretch>
                  <a:fillRect l="-1748" t="-210" b="-19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1.	VZÁJEMNÉ PŮSOBENÍ TĚLES </a:t>
            </a:r>
          </a:p>
        </p:txBody>
      </p:sp>
      <p:cxnSp>
        <p:nvCxnSpPr>
          <p:cNvPr id="4" name="Přímá spojnice 3"/>
          <p:cNvCxnSpPr/>
          <p:nvPr/>
        </p:nvCxnSpPr>
        <p:spPr>
          <a:xfrm flipH="1">
            <a:off x="5724128" y="785794"/>
            <a:ext cx="2808312" cy="36513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6381750" y="1916832"/>
            <a:ext cx="1286594" cy="166456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 rot="10800000" flipH="1" flipV="1">
                <a:off x="7142946" y="2428453"/>
                <a:ext cx="478823" cy="851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4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cs-CZ" sz="4400">
                              <a:latin typeface="Cambria Math"/>
                            </a:rPr>
                            <m:t>F</m:t>
                          </m:r>
                        </m:e>
                      </m:acc>
                    </m:oMath>
                  </m:oMathPara>
                </a14:m>
                <a:endParaRPr lang="cs-CZ" sz="44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 flipV="1">
                <a:off x="7142946" y="2428453"/>
                <a:ext cx="478823" cy="85164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6300192" y="3501008"/>
            <a:ext cx="144016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3938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785794"/>
            <a:ext cx="51498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Účinky síly</a:t>
            </a:r>
          </a:p>
          <a:p>
            <a:endParaRPr lang="cs-CZ" sz="2800" dirty="0"/>
          </a:p>
          <a:p>
            <a:pPr marL="514350" lvl="0" indent="-514350">
              <a:buAutoNum type="alphaUcParenR"/>
            </a:pPr>
            <a:r>
              <a:rPr lang="cs-CZ" sz="2800" b="1" dirty="0"/>
              <a:t>deformační (statické)</a:t>
            </a:r>
            <a:r>
              <a:rPr lang="cs-CZ" sz="2800" dirty="0"/>
              <a:t> </a:t>
            </a:r>
          </a:p>
          <a:p>
            <a:pPr marL="536575" lvl="0"/>
            <a:endParaRPr lang="cs-CZ" sz="2800" dirty="0"/>
          </a:p>
          <a:p>
            <a:pPr marL="536575" lvl="0"/>
            <a:r>
              <a:rPr lang="cs-CZ" sz="2800" dirty="0"/>
              <a:t>Na deformačním účinku síly </a:t>
            </a:r>
            <a:br>
              <a:rPr lang="cs-CZ" sz="2800" dirty="0"/>
            </a:br>
            <a:r>
              <a:rPr lang="cs-CZ" sz="2800" dirty="0"/>
              <a:t>je založeno měření síly </a:t>
            </a:r>
            <a:br>
              <a:rPr lang="cs-CZ" sz="2800" dirty="0"/>
            </a:br>
            <a:r>
              <a:rPr lang="cs-CZ" sz="2800" dirty="0"/>
              <a:t>pomocí siloměru. </a:t>
            </a:r>
          </a:p>
          <a:p>
            <a:pPr marL="536575" lvl="0"/>
            <a:endParaRPr lang="cs-CZ" sz="2800" i="1" dirty="0"/>
          </a:p>
          <a:p>
            <a:pPr lvl="0"/>
            <a:r>
              <a:rPr lang="cs-CZ" sz="2800" b="1" dirty="0"/>
              <a:t>B) pohybové (dynamické)</a:t>
            </a:r>
            <a:r>
              <a:rPr lang="cs-CZ" sz="2800" dirty="0"/>
              <a:t> 		</a:t>
            </a:r>
            <a:r>
              <a:rPr lang="cs-CZ" sz="2800" i="1" dirty="0" err="1"/>
              <a:t>dynamus</a:t>
            </a:r>
            <a:r>
              <a:rPr lang="cs-CZ" sz="2800" i="1" dirty="0"/>
              <a:t> = pohyblivý</a:t>
            </a:r>
          </a:p>
          <a:p>
            <a:pPr marL="536575" lvl="0"/>
            <a:r>
              <a:rPr lang="cs-CZ" sz="2800" dirty="0"/>
              <a:t>síla má za následek změnu pohybového stavu tělesa</a:t>
            </a:r>
            <a:endParaRPr lang="cs-CZ" sz="2800" i="1" dirty="0"/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1.	VZÁJEMNÉ PŮSOBENÍ TĚLES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110" y="659409"/>
            <a:ext cx="653396" cy="3201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946317" y="6241087"/>
            <a:ext cx="1018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Obr.: 4</a:t>
            </a:r>
          </a:p>
        </p:txBody>
      </p:sp>
    </p:spTree>
    <p:extLst>
      <p:ext uri="{BB962C8B-B14F-4D97-AF65-F5344CB8AC3E}">
        <p14:creationId xmlns:p14="http://schemas.microsoft.com/office/powerpoint/2010/main" val="323477049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900003"/>
            <a:ext cx="87154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izolované těleso</a:t>
            </a:r>
            <a:r>
              <a:rPr lang="cs-CZ" sz="2800" dirty="0"/>
              <a:t> (IT)</a:t>
            </a:r>
          </a:p>
          <a:p>
            <a:r>
              <a:rPr lang="cs-CZ" sz="2800" dirty="0"/>
              <a:t>těleso, na které nepůsobí žádná vnější síla – (neexistuje)</a:t>
            </a:r>
          </a:p>
          <a:p>
            <a:endParaRPr lang="cs-CZ" sz="2800" dirty="0"/>
          </a:p>
          <a:p>
            <a:r>
              <a:rPr lang="cs-CZ" sz="2800" b="1" dirty="0"/>
              <a:t>model IT</a:t>
            </a:r>
            <a:r>
              <a:rPr lang="cs-CZ" sz="2800" dirty="0"/>
              <a:t> </a:t>
            </a:r>
          </a:p>
          <a:p>
            <a:r>
              <a:rPr lang="cs-CZ" sz="2800" dirty="0"/>
              <a:t>je těleso, na které působí síly tak, že jejich výslednice je nulová</a:t>
            </a:r>
          </a:p>
          <a:p>
            <a:endParaRPr lang="cs-CZ" sz="2800" dirty="0"/>
          </a:p>
          <a:p>
            <a:pPr algn="ctr"/>
            <a:r>
              <a:rPr lang="cs-CZ" sz="2800" dirty="0"/>
              <a:t>IT, které je v pohybu, má stále stejnou rychlost. </a:t>
            </a:r>
          </a:p>
          <a:p>
            <a:pPr algn="ctr"/>
            <a:endParaRPr lang="cs-CZ" sz="2800" dirty="0"/>
          </a:p>
          <a:p>
            <a:pPr algn="ctr"/>
            <a:r>
              <a:rPr lang="cs-CZ" sz="2800" dirty="0"/>
              <a:t>Pohybuje se rovnoměrným přímočarým pohybem.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1.	VZÁJEMNÉ PŮSOBENÍ TĚLES </a:t>
            </a:r>
          </a:p>
        </p:txBody>
      </p:sp>
    </p:spTree>
    <p:extLst>
      <p:ext uri="{BB962C8B-B14F-4D97-AF65-F5344CB8AC3E}">
        <p14:creationId xmlns:p14="http://schemas.microsoft.com/office/powerpoint/2010/main" val="23824932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35496" y="1269335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Každé těleso setrvává </a:t>
            </a:r>
            <a:br>
              <a:rPr lang="cs-CZ" sz="2800" b="1" dirty="0"/>
            </a:br>
            <a:r>
              <a:rPr lang="cs-CZ" sz="2800" b="1" dirty="0"/>
              <a:t>v klidu nebo v rovnoměrném přímočarém pohybu, </a:t>
            </a:r>
            <a:br>
              <a:rPr lang="cs-CZ" sz="2800" b="1" dirty="0"/>
            </a:br>
            <a:r>
              <a:rPr lang="cs-CZ" sz="2800" b="1" dirty="0"/>
              <a:t>pokud není nuceno vnějšími silami tento stav změnit.</a:t>
            </a:r>
          </a:p>
          <a:p>
            <a:endParaRPr lang="cs-CZ" sz="2800" dirty="0"/>
          </a:p>
          <a:p>
            <a:r>
              <a:rPr lang="cs-CZ" sz="2800" dirty="0"/>
              <a:t>… jinými slovy: </a:t>
            </a:r>
          </a:p>
          <a:p>
            <a:pPr algn="ctr"/>
            <a:r>
              <a:rPr lang="cs-CZ" sz="2800" dirty="0"/>
              <a:t>Nepůsobí-li na těleso síla, </a:t>
            </a:r>
            <a:br>
              <a:rPr lang="cs-CZ" sz="2800" dirty="0"/>
            </a:br>
            <a:r>
              <a:rPr lang="cs-CZ" sz="2800" dirty="0"/>
              <a:t>pohybuje se těleso bez zrychlení, nebo je v klidu.</a:t>
            </a:r>
          </a:p>
          <a:p>
            <a:pPr algn="ctr"/>
            <a:endParaRPr lang="cs-CZ" sz="2800" dirty="0"/>
          </a:p>
          <a:p>
            <a:pPr algn="ctr"/>
            <a:r>
              <a:rPr lang="cs-CZ" sz="2400" dirty="0"/>
              <a:t>Klid a rovnoměrný přímočarý pohyb je ekvivalentní. </a:t>
            </a:r>
          </a:p>
          <a:p>
            <a:pPr algn="ctr"/>
            <a:r>
              <a:rPr lang="cs-CZ" sz="2400" dirty="0"/>
              <a:t>Oba dva tyto pohybové stavy mají nulové zrychlení. </a:t>
            </a:r>
          </a:p>
          <a:p>
            <a:pPr algn="ctr"/>
            <a:endParaRPr lang="cs-CZ" sz="2800" dirty="0"/>
          </a:p>
        </p:txBody>
      </p:sp>
      <p:sp>
        <p:nvSpPr>
          <p:cNvPr id="14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95410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800" b="1" dirty="0">
                <a:solidFill>
                  <a:schemeClr val="bg1"/>
                </a:solidFill>
                <a:cs typeface="Arial" charset="0"/>
              </a:rPr>
              <a:t>3. 2.	1. NEWTONŮV POHYBOVÝ ZÁKON </a:t>
            </a:r>
            <a:br>
              <a:rPr lang="cs-CZ" sz="2800" b="1" dirty="0">
                <a:solidFill>
                  <a:schemeClr val="bg1"/>
                </a:solidFill>
                <a:cs typeface="Arial" charset="0"/>
              </a:rPr>
            </a:br>
            <a:r>
              <a:rPr lang="cs-CZ" sz="2800" b="1" dirty="0">
                <a:solidFill>
                  <a:schemeClr val="bg1"/>
                </a:solidFill>
                <a:cs typeface="Arial" charset="0"/>
              </a:rPr>
              <a:t>	ZÁKON SETRVAČNOSTI</a:t>
            </a:r>
          </a:p>
        </p:txBody>
      </p:sp>
    </p:spTree>
    <p:extLst>
      <p:ext uri="{BB962C8B-B14F-4D97-AF65-F5344CB8AC3E}">
        <p14:creationId xmlns:p14="http://schemas.microsoft.com/office/powerpoint/2010/main" val="13878945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20688"/>
            <a:ext cx="87154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Setrvačnost těles v praxi: </a:t>
            </a:r>
          </a:p>
          <a:p>
            <a:endParaRPr lang="cs-CZ" sz="2800" b="1" dirty="0"/>
          </a:p>
          <a:p>
            <a:pPr marL="514350" indent="-514350">
              <a:buAutoNum type="arabicPeriod"/>
            </a:pPr>
            <a:r>
              <a:rPr lang="cs-CZ" sz="2800" b="1" dirty="0"/>
              <a:t>setrvačnost těles v klidu</a:t>
            </a:r>
            <a:r>
              <a:rPr lang="cs-CZ" sz="2800" dirty="0"/>
              <a:t> </a:t>
            </a:r>
            <a:br>
              <a:rPr lang="cs-CZ" sz="2800" dirty="0"/>
            </a:br>
            <a:r>
              <a:rPr lang="cs-CZ" sz="2800" dirty="0"/>
              <a:t>se projevuje při každém uvedení tělesa do pohybu </a:t>
            </a:r>
          </a:p>
          <a:p>
            <a:pPr marL="539750"/>
            <a:r>
              <a:rPr lang="cs-CZ" sz="2400" i="1" dirty="0"/>
              <a:t>V rozjíždějícím se autobusu máme tendenci setrvat v klidu - padáme směrem proti směru rozjíždění. </a:t>
            </a:r>
            <a:br>
              <a:rPr lang="cs-CZ" sz="2400" i="1" dirty="0"/>
            </a:br>
            <a:r>
              <a:rPr lang="cs-CZ" sz="2400" i="1" dirty="0"/>
              <a:t>Balón se kutálí směrem dozadu, dokud nenarazí na zadní stěnu</a:t>
            </a:r>
            <a:r>
              <a:rPr lang="cs-CZ" sz="2400" dirty="0"/>
              <a:t>…</a:t>
            </a:r>
            <a:br>
              <a:rPr lang="cs-CZ" sz="2400" dirty="0"/>
            </a:br>
            <a:endParaRPr lang="cs-CZ" sz="2400" dirty="0"/>
          </a:p>
          <a:p>
            <a:pPr marL="514350" indent="-514350">
              <a:buFont typeface="+mj-lt"/>
              <a:buAutoNum type="arabicPeriod" startAt="2"/>
            </a:pPr>
            <a:r>
              <a:rPr lang="cs-CZ" sz="2800" b="1" dirty="0"/>
              <a:t>setrvačnost těles v pohybu</a:t>
            </a:r>
            <a:r>
              <a:rPr lang="cs-CZ" sz="2800" dirty="0"/>
              <a:t> </a:t>
            </a:r>
            <a:br>
              <a:rPr lang="cs-CZ" sz="2800" dirty="0"/>
            </a:br>
            <a:r>
              <a:rPr lang="cs-CZ" sz="2800" dirty="0"/>
              <a:t>náhlé brzdění těles, náhlá změna směru rychlosti.</a:t>
            </a:r>
          </a:p>
          <a:p>
            <a:pPr>
              <a:tabLst>
                <a:tab pos="536575" algn="l"/>
              </a:tabLst>
            </a:pPr>
            <a:r>
              <a:rPr lang="cs-CZ" sz="2400" dirty="0"/>
              <a:t>	</a:t>
            </a:r>
            <a:r>
              <a:rPr lang="cs-CZ" sz="2400" i="1" dirty="0"/>
              <a:t>Zabrzdí-li prudce autobus, padáme ve směru jeho pohybu.</a:t>
            </a:r>
            <a:br>
              <a:rPr lang="cs-CZ" sz="2400" i="1" dirty="0"/>
            </a:br>
            <a:r>
              <a:rPr lang="cs-CZ" sz="2400" i="1" dirty="0"/>
              <a:t>	Míč se kutálí dopředu… </a:t>
            </a:r>
            <a:r>
              <a:rPr lang="cs-CZ" sz="2800" i="1" dirty="0"/>
              <a:t> </a:t>
            </a:r>
          </a:p>
          <a:p>
            <a:endParaRPr lang="cs-CZ" sz="2400" dirty="0"/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2.	1. NPZ - ZÁKON SETRVAČNOSTI</a:t>
            </a:r>
          </a:p>
        </p:txBody>
      </p:sp>
    </p:spTree>
    <p:extLst>
      <p:ext uri="{BB962C8B-B14F-4D97-AF65-F5344CB8AC3E}">
        <p14:creationId xmlns:p14="http://schemas.microsoft.com/office/powerpoint/2010/main" val="20681314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theme/theme1.xml><?xml version="1.0" encoding="utf-8"?>
<a:theme xmlns:a="http://schemas.openxmlformats.org/drawingml/2006/main" name="3_2ročník prezentace">
  <a:themeElements>
    <a:clrScheme name="Vlastní 1">
      <a:dk1>
        <a:sysClr val="windowText" lastClr="000000"/>
      </a:dk1>
      <a:lt1>
        <a:sysClr val="window" lastClr="FFFFFF"/>
      </a:lt1>
      <a:dk2>
        <a:srgbClr val="1F497D"/>
      </a:dk2>
      <a:lt2>
        <a:srgbClr val="66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5142</TotalTime>
  <Words>2186</Words>
  <Application>Microsoft Office PowerPoint</Application>
  <PresentationFormat>Předvádění na obrazovce (4:3)</PresentationFormat>
  <Paragraphs>375</Paragraphs>
  <Slides>33</Slides>
  <Notes>32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Blackadder ITC</vt:lpstr>
      <vt:lpstr>Calibri</vt:lpstr>
      <vt:lpstr>Cambria Math</vt:lpstr>
      <vt:lpstr>3_2ročník prezentace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Orel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Monika Bouchalová</dc:creator>
  <cp:lastModifiedBy>Bouchalová Monika</cp:lastModifiedBy>
  <cp:revision>143</cp:revision>
  <dcterms:created xsi:type="dcterms:W3CDTF">2012-10-30T16:55:39Z</dcterms:created>
  <dcterms:modified xsi:type="dcterms:W3CDTF">2021-01-13T21:21:29Z</dcterms:modified>
</cp:coreProperties>
</file>